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792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334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4382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12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5004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902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170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804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2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56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87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5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503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812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445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08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D4CE3-5577-4099-807A-7AE4238CD76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617C5F2-2FFC-4864-B395-B394D94EA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667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313779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Творческий проект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6600" dirty="0" smtClean="0"/>
              <a:t>Вязание крючком в технике «Амигуруми»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1872" y="4135902"/>
            <a:ext cx="9418320" cy="2356338"/>
          </a:xfrm>
        </p:spPr>
        <p:txBody>
          <a:bodyPr>
            <a:noAutofit/>
          </a:bodyPr>
          <a:lstStyle/>
          <a:p>
            <a:r>
              <a:rPr lang="ru-RU" sz="1600" dirty="0" smtClean="0"/>
              <a:t>Подготовила:</a:t>
            </a:r>
          </a:p>
          <a:p>
            <a:r>
              <a:rPr lang="ru-RU" sz="1600" dirty="0" smtClean="0"/>
              <a:t>Ученица 7 «Б» класса </a:t>
            </a:r>
          </a:p>
          <a:p>
            <a:r>
              <a:rPr lang="ru-RU" sz="1600" dirty="0" smtClean="0"/>
              <a:t>Волощенко Анастасия </a:t>
            </a:r>
          </a:p>
          <a:p>
            <a:r>
              <a:rPr lang="ru-RU" sz="1600" dirty="0" smtClean="0"/>
              <a:t>Руководитель </a:t>
            </a:r>
          </a:p>
          <a:p>
            <a:r>
              <a:rPr lang="ru-RU" sz="1600" dirty="0" smtClean="0"/>
              <a:t>Учитель технологии:</a:t>
            </a:r>
          </a:p>
          <a:p>
            <a:r>
              <a:rPr lang="ru-RU" sz="1600" dirty="0" err="1" smtClean="0"/>
              <a:t>Башелина</a:t>
            </a:r>
            <a:r>
              <a:rPr lang="ru-RU" sz="1600" dirty="0" smtClean="0"/>
              <a:t> Любовь Борисовна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3469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Цель работы: 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Сделать подарок сестре</a:t>
            </a:r>
          </a:p>
          <a:p>
            <a:pPr marL="0" indent="0" algn="ctr">
              <a:buNone/>
            </a:pPr>
            <a:r>
              <a:rPr lang="ru-RU" sz="4800" dirty="0" smtClean="0"/>
              <a:t> к её </a:t>
            </a:r>
          </a:p>
          <a:p>
            <a:pPr marL="0" indent="0" algn="ctr">
              <a:buNone/>
            </a:pPr>
            <a:r>
              <a:rPr lang="ru-RU" sz="4800" dirty="0" smtClean="0"/>
              <a:t>Дню Рождения.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5629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67397"/>
            <a:ext cx="8596668" cy="1320800"/>
          </a:xfrm>
        </p:spPr>
        <p:txBody>
          <a:bodyPr/>
          <a:lstStyle/>
          <a:p>
            <a:r>
              <a:rPr lang="ru-RU" dirty="0" smtClean="0"/>
              <a:t>История техники «</a:t>
            </a:r>
            <a:r>
              <a:rPr lang="ru-RU" dirty="0"/>
              <a:t>А</a:t>
            </a:r>
            <a:r>
              <a:rPr lang="ru-RU" dirty="0" smtClean="0"/>
              <a:t>мигуруми»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Амигуру́ми</a:t>
            </a:r>
            <a:r>
              <a:rPr lang="ru-RU" dirty="0"/>
              <a:t> (яп. "вязанное-завёрнутое") — японское искусство вязания на спицах или крючком маленьких, мягких зверушек и человечков. Это чаще всего симпатичные животные (такие как мишки, зайчики, кошечки, собачки и др.), человечки, но это могут быть и неодушевлённые объекты, наделённые человеческими свойствами (кексы, шляпы, сумочки и др</a:t>
            </a:r>
            <a:r>
              <a:rPr lang="ru-RU" dirty="0" smtClean="0"/>
              <a:t>.).</a:t>
            </a:r>
          </a:p>
          <a:p>
            <a:r>
              <a:rPr lang="ru-RU" dirty="0"/>
              <a:t>История Амигуруми очень древняя. В Японии, как и в других культурах, издревле существовала традиция изготовления кукол и сувениров небольшого размера, служивших не только декоративными сувенирами, но и оберегом для своего хозяина.</a:t>
            </a:r>
          </a:p>
        </p:txBody>
      </p:sp>
    </p:spTree>
    <p:extLst>
      <p:ext uri="{BB962C8B-B14F-4D97-AF65-F5344CB8AC3E}">
        <p14:creationId xmlns:p14="http://schemas.microsoft.com/office/powerpoint/2010/main" val="37928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над проектом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191" y="2064116"/>
            <a:ext cx="3504511" cy="19694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228" y="4350117"/>
            <a:ext cx="3504511" cy="19694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179" y="2064116"/>
            <a:ext cx="3498819" cy="196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38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Готовое изделие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29" y="1702189"/>
            <a:ext cx="4881598" cy="27433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522" y="3488787"/>
            <a:ext cx="4881598" cy="274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3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Экономический расчет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614466"/>
              </p:ext>
            </p:extLst>
          </p:nvPr>
        </p:nvGraphicFramePr>
        <p:xfrm>
          <a:off x="677863" y="2160588"/>
          <a:ext cx="8596311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437"/>
                <a:gridCol w="2865437"/>
                <a:gridCol w="286543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 материала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 marL="91457" marR="914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Крючок</a:t>
                      </a:r>
                      <a:r>
                        <a:rPr lang="ru-RU" baseline="0" dirty="0" smtClean="0"/>
                        <a:t> для вязания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шт.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руб. (был дома)</a:t>
                      </a:r>
                      <a:endParaRPr lang="ru-RU" dirty="0"/>
                    </a:p>
                  </a:txBody>
                  <a:tcPr marL="91457" marR="914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Коричневая</a:t>
                      </a:r>
                      <a:r>
                        <a:rPr lang="ru-RU" baseline="0" dirty="0" smtClean="0"/>
                        <a:t> пряжа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125 руб.</a:t>
                      </a:r>
                      <a:endParaRPr lang="ru-RU" dirty="0"/>
                    </a:p>
                  </a:txBody>
                  <a:tcPr marL="91457" marR="914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Белая пряжа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руб. (была</a:t>
                      </a:r>
                      <a:r>
                        <a:rPr lang="ru-RU" baseline="0" dirty="0" smtClean="0"/>
                        <a:t> дома)</a:t>
                      </a:r>
                      <a:endParaRPr lang="ru-RU" dirty="0"/>
                    </a:p>
                  </a:txBody>
                  <a:tcPr marL="91457" marR="914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Пряжа для аксессуаров 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руб.</a:t>
                      </a:r>
                      <a:r>
                        <a:rPr lang="ru-RU" baseline="0" dirty="0" smtClean="0"/>
                        <a:t> (была дома)</a:t>
                      </a:r>
                      <a:endParaRPr lang="ru-RU" dirty="0"/>
                    </a:p>
                  </a:txBody>
                  <a:tcPr marL="91457" marR="914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Черные нитки 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руб. (были дома)</a:t>
                      </a:r>
                      <a:endParaRPr lang="ru-RU" dirty="0"/>
                    </a:p>
                  </a:txBody>
                  <a:tcPr marL="91457" marR="914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Иголка с широким ушком 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шт.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руб.</a:t>
                      </a:r>
                      <a:r>
                        <a:rPr lang="ru-RU" baseline="0" dirty="0" smtClean="0"/>
                        <a:t> (была дома)</a:t>
                      </a:r>
                      <a:endParaRPr lang="ru-RU" dirty="0"/>
                    </a:p>
                  </a:txBody>
                  <a:tcPr marL="91457" marR="914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Бусины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шт.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руб. (были</a:t>
                      </a:r>
                      <a:r>
                        <a:rPr lang="ru-RU" baseline="0" dirty="0" smtClean="0"/>
                        <a:t> дома)</a:t>
                      </a:r>
                      <a:endParaRPr lang="ru-RU" dirty="0"/>
                    </a:p>
                  </a:txBody>
                  <a:tcPr marL="91457" marR="91457"/>
                </a:tc>
              </a:tr>
              <a:tr h="49002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Итог:</a:t>
                      </a:r>
                      <a:endParaRPr lang="ru-RU" dirty="0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57" marR="91457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125 руб.</a:t>
                      </a:r>
                      <a:endParaRPr lang="ru-RU" dirty="0"/>
                    </a:p>
                  </a:txBody>
                  <a:tcPr marL="91457" marR="9145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61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Положительные стороны: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Подарок понравился имениннице.</a:t>
            </a:r>
          </a:p>
          <a:p>
            <a:r>
              <a:rPr lang="ru-RU" dirty="0" smtClean="0"/>
              <a:t>Расходы были значительно сокращены.</a:t>
            </a:r>
          </a:p>
          <a:p>
            <a:r>
              <a:rPr lang="ru-RU" dirty="0" smtClean="0"/>
              <a:t>Игрушка гораздо более </a:t>
            </a:r>
            <a:r>
              <a:rPr lang="ru-RU" dirty="0" err="1" smtClean="0"/>
              <a:t>экологична</a:t>
            </a:r>
            <a:r>
              <a:rPr lang="ru-RU" dirty="0" smtClean="0"/>
              <a:t>, нежели аналогичные товары из магазина, так как для ее изготовления использовалась пряжа из натурального хлопка.</a:t>
            </a:r>
          </a:p>
          <a:p>
            <a:r>
              <a:rPr lang="ru-RU" dirty="0" smtClean="0"/>
              <a:t>Цель достигнута.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06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Реклама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Амигуруми – вязаный мишка!</a:t>
            </a:r>
          </a:p>
          <a:p>
            <a:pPr marL="0" indent="0">
              <a:buNone/>
            </a:pPr>
            <a:r>
              <a:rPr lang="ru-RU" dirty="0"/>
              <a:t>Маленький друг, забавный мальчишка!</a:t>
            </a:r>
          </a:p>
          <a:p>
            <a:pPr marL="0" indent="0">
              <a:buNone/>
            </a:pPr>
            <a:r>
              <a:rPr lang="ru-RU" dirty="0"/>
              <a:t>Шляпку приподнял, накидку повесил.</a:t>
            </a:r>
          </a:p>
          <a:p>
            <a:pPr marL="0" indent="0">
              <a:buNone/>
            </a:pPr>
            <a:r>
              <a:rPr lang="ru-RU" dirty="0"/>
              <a:t>Он дружелюбен, вежлив и весел.</a:t>
            </a:r>
          </a:p>
          <a:p>
            <a:pPr marL="0" indent="0">
              <a:buNone/>
            </a:pPr>
            <a:r>
              <a:rPr lang="ru-RU" dirty="0"/>
              <a:t>Маленькой девочке будет он другом,</a:t>
            </a:r>
          </a:p>
          <a:p>
            <a:pPr marL="0" indent="0">
              <a:buNone/>
            </a:pPr>
            <a:r>
              <a:rPr lang="ru-RU" dirty="0"/>
              <a:t>Весело с ним даже в зимнюю вьюгу.</a:t>
            </a:r>
          </a:p>
          <a:p>
            <a:pPr marL="0" indent="0">
              <a:buNone/>
            </a:pPr>
            <a:r>
              <a:rPr lang="ru-RU" dirty="0"/>
              <a:t>Или хранителем станет отважным,</a:t>
            </a:r>
          </a:p>
          <a:p>
            <a:pPr marL="0" indent="0">
              <a:buNone/>
            </a:pPr>
            <a:r>
              <a:rPr lang="ru-RU" dirty="0"/>
              <a:t>Чтоб защитить от </a:t>
            </a:r>
            <a:r>
              <a:rPr lang="ru-RU" dirty="0" err="1"/>
              <a:t>кошмариков</a:t>
            </a:r>
            <a:r>
              <a:rPr lang="ru-RU" dirty="0"/>
              <a:t> страшных.</a:t>
            </a:r>
          </a:p>
          <a:p>
            <a:pPr marL="0" indent="0">
              <a:buNone/>
            </a:pPr>
            <a:r>
              <a:rPr lang="ru-RU" dirty="0"/>
              <a:t>Или попутчиком в дальней дороге,</a:t>
            </a:r>
          </a:p>
          <a:p>
            <a:pPr marL="0" indent="0">
              <a:buNone/>
            </a:pPr>
            <a:r>
              <a:rPr lang="ru-RU" dirty="0"/>
              <a:t> Ну или ждать будет он на пороге.</a:t>
            </a:r>
          </a:p>
          <a:p>
            <a:pPr marL="0" indent="0">
              <a:buNone/>
            </a:pPr>
            <a:r>
              <a:rPr lang="ru-RU" dirty="0"/>
              <a:t>В радости, в горе и даже в беде</a:t>
            </a:r>
          </a:p>
          <a:p>
            <a:pPr marL="0" indent="0">
              <a:buNone/>
            </a:pPr>
            <a:r>
              <a:rPr lang="ru-RU" dirty="0"/>
              <a:t>Будет твой друг с тобою везде!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552" y="2257811"/>
            <a:ext cx="4984183" cy="280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8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112" y="2504049"/>
            <a:ext cx="9692640" cy="132556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22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рань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220</TotalTime>
  <Words>344</Words>
  <Application>Microsoft Office PowerPoint</Application>
  <PresentationFormat>Широкоэкранный</PresentationFormat>
  <Paragraphs>61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Грань</vt:lpstr>
      <vt:lpstr>Творческий проект   Вязание крючком в технике «Амигуруми»</vt:lpstr>
      <vt:lpstr>Цель работы: </vt:lpstr>
      <vt:lpstr>История техники «Амигуруми»</vt:lpstr>
      <vt:lpstr>Работа над проектом</vt:lpstr>
      <vt:lpstr>Готовое изделие </vt:lpstr>
      <vt:lpstr>Экономический расчет</vt:lpstr>
      <vt:lpstr>Положительные стороны:</vt:lpstr>
      <vt:lpstr>Реклама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ZmeY</dc:creator>
  <cp:lastModifiedBy>ZmeY</cp:lastModifiedBy>
  <cp:revision>11</cp:revision>
  <dcterms:created xsi:type="dcterms:W3CDTF">2019-12-01T13:17:38Z</dcterms:created>
  <dcterms:modified xsi:type="dcterms:W3CDTF">2019-12-01T16:57:52Z</dcterms:modified>
</cp:coreProperties>
</file>