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A1FBA6-969E-48D7-8889-9B0047C69511}" type="datetimeFigureOut">
              <a:rPr lang="ru-RU" smtClean="0"/>
              <a:t>31.10.2021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633B5A-F149-4588-9C24-87096BCC32C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655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633B5A-F149-4588-9C24-87096BCC32C3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2661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3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1844825"/>
            <a:ext cx="6118448" cy="17556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Нижегородские мастера.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Полхов-Майданская роспись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3886200"/>
            <a:ext cx="6048672" cy="175260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Материал для семейной творческой мастерской по росписи деревянных заготовок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Череповецкий Государственный Университет Роспись Полхов-Майдан Алой зорькой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31778"/>
            <a:ext cx="2095177" cy="682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41375" y="260648"/>
            <a:ext cx="6480720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Муниципальное бюджетное дошкольное образовательное учреждение детский сад №29 «Рябинка»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5733256"/>
            <a:ext cx="4826159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Подготовила Сельскова Я.А.,</a:t>
            </a:r>
          </a:p>
          <a:p>
            <a:pPr algn="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воспитатель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4460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8501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Этапы 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р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аботы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744" y="1600200"/>
            <a:ext cx="6419056" cy="4997152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ru-RU" sz="2400" dirty="0" smtClean="0"/>
              <a:t>Простым карандашом рисуем композицию узора</a:t>
            </a:r>
          </a:p>
          <a:p>
            <a:r>
              <a:rPr lang="ru-RU" sz="2400" dirty="0" smtClean="0"/>
              <a:t>Работа красками начинается с желтого цвета (можно закрасить элементы или всю поверхность изделия)</a:t>
            </a:r>
          </a:p>
          <a:p>
            <a:r>
              <a:rPr lang="ru-RU" sz="2400" dirty="0"/>
              <a:t>Последовательно заполнить контуры элементов узора другими красками: красной, малиновой, фиолетовой, синей, зеленой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Обвести весь контур узора черной краской.</a:t>
            </a:r>
          </a:p>
        </p:txBody>
      </p:sp>
      <p:pic>
        <p:nvPicPr>
          <p:cNvPr id="4" name="Picture 2" descr="Череповецкий Государственный Университет Роспись Полхов-Майдан Алой зорькой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20951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Максим\Desktop\image020_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042206"/>
            <a:ext cx="5832648" cy="237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777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8501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Этапы 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р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аботы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91308" y="1578496"/>
            <a:ext cx="6419056" cy="499715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Picture 2" descr="Череповецкий Государственный Университет Роспись Полхов-Майдан Алой зорькой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20951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s://pandia.ru/text/78/364/images/image010_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268760"/>
            <a:ext cx="303847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pandia.ru/text/78/364/images/image011_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780928"/>
            <a:ext cx="3038475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pandia.ru/text/78/364/images/image012_25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5844" y="4725144"/>
            <a:ext cx="300037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s://pandia.ru/text/78/364/images/image013_1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8169" y="1757636"/>
            <a:ext cx="3200400" cy="1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https://pandia.ru/text/78/364/images/image014_24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8169" y="4077072"/>
            <a:ext cx="32004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129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А может кто-то захочет изобразить пейзажный мотив?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https://pptcloud3.ams3.digitaloceanspaces.com/slides/pics/002/140/210/original/Slide14.jpg?1485211695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08104" y="1411896"/>
            <a:ext cx="3535758" cy="493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Череповецкий Государственный Университет Роспись Полхов-Майдан Алой зорькой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20951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Максим\Desktop\s5783423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844824"/>
            <a:ext cx="3032977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2835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9752" y="1484784"/>
            <a:ext cx="6357392" cy="338437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</a:rPr>
              <a:t>Желаю плодотворного семейного сотворчества</a:t>
            </a:r>
            <a:endParaRPr lang="ru-RU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2" descr="Череповецкий Государственный Университет Роспись Полхов-Майдан Алой зорькой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20951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918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Нижегородская область богата мастерами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 descr="Сообщество иллюстраторов | Иллюстрация Городецкая роспись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443743"/>
            <a:ext cx="2687515" cy="2956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Хохломская роспись в интерьере фото - Интернет-журнал Inhome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412776"/>
            <a:ext cx="2240425" cy="2987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Семёновская роспись | RUSSIA.TRAVEL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7133" y="3475880"/>
            <a:ext cx="3382118" cy="3382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Череповецкий Государственный Университет Роспись Полхов-Майдан Алой зорькой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078" y="31771"/>
            <a:ext cx="2095197" cy="6826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981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В селе Полховский Майдан зародился еще один вид росписи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Череповецкий Государственный Университет Роспись Полхов-Майдан Алой зорькой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20951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Максим\Desktop\f0b3c806a7d3ffb886f6d4a9ac4143ae31ba142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7744" y="1772816"/>
            <a:ext cx="6540891" cy="427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238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Полхов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– Майданская роспись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Череповецкий Государственный Университет Роспись Полхов-Майдан Алой зорькой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20951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Полхов-Майданская роспись | Городской парк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484784"/>
            <a:ext cx="2196965" cy="307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руглая большая шкатулка. Полховский Майдан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93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8145" y="1312469"/>
            <a:ext cx="3420379" cy="342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Полхов-Майданская роспись ч.I | Проект ЛАРЕЦ | Яндекс Дзен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8444" y="4252326"/>
            <a:ext cx="3226705" cy="2365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686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176" y="274638"/>
            <a:ext cx="6591624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Чем же выделяется эта роспись?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744" y="1268760"/>
            <a:ext cx="6419056" cy="4857403"/>
          </a:xfrm>
        </p:spPr>
        <p:txBody>
          <a:bodyPr>
            <a:normAutofit/>
          </a:bodyPr>
          <a:lstStyle/>
          <a:p>
            <a:r>
              <a:rPr lang="ru-RU" sz="2800" dirty="0"/>
              <a:t>в раскраске преобладают желтый, красный, зеленый и синий цвета. Рисунок имеет четкий черный контур. Изображаемые цветы, как правило: роза, мак, шиповник, георгин. Они крупные и яркие уже распустившиеся или в стадии бутона.</a:t>
            </a:r>
          </a:p>
        </p:txBody>
      </p:sp>
      <p:pic>
        <p:nvPicPr>
          <p:cNvPr id="4" name="Picture 2" descr="Череповецкий Государственный Университет Роспись Полхов-Майдан Алой зорькой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20951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Полховско-Майданская роспись – Ресурсный центр развития народных  художественных промыслов и ДПИ Нижегородской области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87824" y="4507436"/>
            <a:ext cx="2592288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Полхов-Майдан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7858" y="3933056"/>
            <a:ext cx="2780927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646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Сюжеты Полхов-Майданской росписи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267744" y="1600200"/>
            <a:ext cx="3096344" cy="4525963"/>
          </a:xfrm>
        </p:spPr>
        <p:txBody>
          <a:bodyPr/>
          <a:lstStyle/>
          <a:p>
            <a:r>
              <a:rPr lang="ru-RU" dirty="0" smtClean="0"/>
              <a:t>Пейзажный</a:t>
            </a:r>
          </a:p>
          <a:p>
            <a:pPr marL="0" indent="0" algn="ctr">
              <a:buNone/>
            </a:pPr>
            <a:r>
              <a:rPr lang="ru-RU" dirty="0" smtClean="0"/>
              <a:t>мотив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724128" y="1600200"/>
            <a:ext cx="2962672" cy="4525963"/>
          </a:xfrm>
        </p:spPr>
        <p:txBody>
          <a:bodyPr/>
          <a:lstStyle/>
          <a:p>
            <a:r>
              <a:rPr lang="ru-RU" dirty="0" smtClean="0"/>
              <a:t>Растительный</a:t>
            </a:r>
          </a:p>
          <a:p>
            <a:pPr marL="0" indent="0" algn="ctr">
              <a:buNone/>
            </a:pPr>
            <a:r>
              <a:rPr lang="ru-RU" dirty="0" smtClean="0"/>
              <a:t>орнамент</a:t>
            </a:r>
            <a:endParaRPr lang="ru-RU" dirty="0"/>
          </a:p>
        </p:txBody>
      </p:sp>
      <p:pic>
        <p:nvPicPr>
          <p:cNvPr id="4" name="Picture 2" descr="Череповецкий Государственный Университет Роспись Полхов-Майдан Алой зорькой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20951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Российские росписи: Полхов - Майдан. Отчет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788298"/>
            <a:ext cx="3372352" cy="368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2" descr="Полхов-Майданская роспись. Полхов-Майданская роспись и Полхов-Майданская  игруш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" name="AutoShape 4" descr="Полхов-Майданская роспись. Полхов-Майданская роспись и Полхов-Майданская  игрушк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AutoShape 6" descr="Полхов-Майданская роспись. Полхов-Майданская роспись и Полхов-Майданская  игрушк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6152" name="Picture 8" descr="Полхов-Майданская роспись и Полхов-Майданская игрушка Тарарушка Фото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818319"/>
            <a:ext cx="2592288" cy="369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400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Примеры узоров и орнаментов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339752" y="1600200"/>
            <a:ext cx="634704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2" descr="Череповецкий Государственный Университет Роспись Полхов-Майдан Алой зорькой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20951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Полхов майданская роспись нарисовать лошадь. Нижегородские промыслы - полхов -майданская роспис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484784"/>
            <a:ext cx="6790420" cy="482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963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Примеры узоров и орнаментов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339752" y="1600200"/>
            <a:ext cx="634704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2" descr="Череповецкий Государственный Университет Роспись Полхов-Майдан Алой зорькой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20951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Урок №2 : Полхов-майданская роспись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700808"/>
            <a:ext cx="6588224" cy="4537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6756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Примеры узоров и орнаментов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339752" y="1600200"/>
            <a:ext cx="634704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2" descr="Череповецкий Государственный Университет Роспись Полхов-Майдан Алой зорькой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20951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По духов майданская роспись. Педагогический анализ исследований в области  художественного развития младших школьников при ознакомлении с  &quot;Полхов–Майданской росписью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2524" y="1556792"/>
            <a:ext cx="6699116" cy="4714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9412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156</Words>
  <Application>Microsoft Office PowerPoint</Application>
  <PresentationFormat>Экран (4:3)</PresentationFormat>
  <Paragraphs>33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Нижегородские мастера. Полхов-Майданская роспись</vt:lpstr>
      <vt:lpstr>Нижегородская область богата мастерами</vt:lpstr>
      <vt:lpstr>В селе Полховский Майдан зародился еще один вид росписи</vt:lpstr>
      <vt:lpstr>Полхов – Майданская роспись</vt:lpstr>
      <vt:lpstr>Чем же выделяется эта роспись?</vt:lpstr>
      <vt:lpstr>Сюжеты Полхов-Майданской росписи</vt:lpstr>
      <vt:lpstr>Примеры узоров и орнаментов</vt:lpstr>
      <vt:lpstr>Примеры узоров и орнаментов</vt:lpstr>
      <vt:lpstr>Примеры узоров и орнаментов</vt:lpstr>
      <vt:lpstr>Этапы работы</vt:lpstr>
      <vt:lpstr>Этапы работы</vt:lpstr>
      <vt:lpstr>А может кто-то захочет изобразить пейзажный мотив?</vt:lpstr>
      <vt:lpstr>Желаю плодотворного семейного сотворчества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Нижегородские мастера Полхов-Майданская роспись</dc:title>
  <dc:creator>Максим</dc:creator>
  <cp:lastModifiedBy>Максим</cp:lastModifiedBy>
  <cp:revision>11</cp:revision>
  <dcterms:created xsi:type="dcterms:W3CDTF">2021-03-02T13:06:46Z</dcterms:created>
  <dcterms:modified xsi:type="dcterms:W3CDTF">2021-10-31T15:59:32Z</dcterms:modified>
</cp:coreProperties>
</file>