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20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72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51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2739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678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54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511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16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6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996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20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4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334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5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5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9F3BE3-2BDB-4E4B-8D02-2275D4D3C18C}" type="datetimeFigureOut">
              <a:rPr lang="ru-RU" smtClean="0"/>
              <a:t>31.10.2021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2BE7EA5-0054-484D-B844-91C5A4AC4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525" y="2097198"/>
            <a:ext cx="10327917" cy="2509213"/>
          </a:xfrm>
        </p:spPr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на занятии с логопедом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525" y="243815"/>
            <a:ext cx="10327917" cy="1371599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Муниципальное бюджетное дошкольное образовательное учреждение «</a:t>
            </a:r>
            <a:r>
              <a:rPr lang="ru-RU" dirty="0" err="1">
                <a:solidFill>
                  <a:schemeClr val="tx1"/>
                </a:solidFill>
              </a:rPr>
              <a:t>Красносельский</a:t>
            </a:r>
            <a:r>
              <a:rPr lang="ru-RU" dirty="0">
                <a:solidFill>
                  <a:schemeClr val="tx1"/>
                </a:solidFill>
              </a:rPr>
              <a:t> детский сад «Тургай» комбинированного вида Высокогорского муниципального района Республики Татарстан»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78826" y="5235677"/>
            <a:ext cx="752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учитель-логопед </a:t>
            </a:r>
            <a:r>
              <a:rPr lang="ru-RU" dirty="0" err="1" smtClean="0"/>
              <a:t>Гарифуллина</a:t>
            </a:r>
            <a:r>
              <a:rPr lang="ru-RU" dirty="0" smtClean="0"/>
              <a:t> </a:t>
            </a:r>
            <a:r>
              <a:rPr lang="ru-RU" dirty="0" err="1" smtClean="0"/>
              <a:t>Нурзиля</a:t>
            </a:r>
            <a:r>
              <a:rPr lang="ru-RU" dirty="0" smtClean="0"/>
              <a:t> </a:t>
            </a:r>
            <a:r>
              <a:rPr lang="ru-RU" dirty="0" err="1" smtClean="0"/>
              <a:t>Ильгамовна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73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929" y="309716"/>
            <a:ext cx="7580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Развитие мелкой моторики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83" y="1637071"/>
            <a:ext cx="3406877" cy="4542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050" y="1637071"/>
            <a:ext cx="3668047" cy="45425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174" y="1637071"/>
            <a:ext cx="3871451" cy="454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22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4644" y="354869"/>
            <a:ext cx="644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Мимическая гимнастика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866" y="1602655"/>
            <a:ext cx="3809387" cy="5079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167" y="1602655"/>
            <a:ext cx="3816761" cy="5089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3110" y="1118279"/>
            <a:ext cx="2890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«Худышка»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41458" y="1175801"/>
            <a:ext cx="277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«Толстячок»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766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5213" y="471948"/>
            <a:ext cx="6386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Мимическая гимнастика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55" y="1563329"/>
            <a:ext cx="3816759" cy="50890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728" y="1563329"/>
            <a:ext cx="3790949" cy="5054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13755" y="1118279"/>
            <a:ext cx="2846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«Поднимать брови»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12606" y="1118279"/>
            <a:ext cx="250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«Нахмуриться»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738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5653" y="2418735"/>
            <a:ext cx="5161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/>
              <a:t>Спасибо за внимание.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72556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1542" y="538292"/>
            <a:ext cx="10363826" cy="5759269"/>
          </a:xfrm>
        </p:spPr>
        <p:txBody>
          <a:bodyPr>
            <a:normAutofit fontScale="92500" lnSpcReduction="20000"/>
          </a:bodyPr>
          <a:lstStyle/>
          <a:p>
            <a:pPr marL="0" indent="722313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мер, создающая максимально возможные условия для сохранения, укрепления и развития духовного, эмоционального и физического здоровья всех субъектов образовательного процесса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722313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«ЗДОРОВЬЕСБЕРЕГАЮЩИХ ТЕХНОЛОГИЙ»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навреди!»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сознательности и активности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систематичности и последовательности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 и индивидуальности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всестороннего и гармоничного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системного чередования нагрузок и отдыха </a:t>
            </a:r>
          </a:p>
          <a:p>
            <a:pPr marL="0" indent="722313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наращивания оздоровительных воздействий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22313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адекватности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206065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1"/>
            <a:ext cx="10364451" cy="1184688"/>
          </a:xfrm>
        </p:spPr>
        <p:txBody>
          <a:bodyPr>
            <a:normAutofit/>
          </a:bodyPr>
          <a:lstStyle/>
          <a:p>
            <a:r>
              <a:rPr lang="ru-RU" sz="2800" dirty="0"/>
              <a:t>В своей практической деятельности я применяю следующие </a:t>
            </a:r>
            <a:r>
              <a:rPr lang="ru-RU" sz="2800" dirty="0" err="1"/>
              <a:t>здоровьесберегающие</a:t>
            </a:r>
            <a:r>
              <a:rPr lang="ru-RU" sz="2800" dirty="0"/>
              <a:t> технологии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0246" y="1108286"/>
            <a:ext cx="1312606" cy="487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45691" y="1660156"/>
            <a:ext cx="292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Артикуляционная гимнастика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139983" y="1831019"/>
            <a:ext cx="2625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Дыхательная гимнастика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834284" y="1716175"/>
            <a:ext cx="2669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Пальчиковая гимнастика</a:t>
            </a:r>
            <a:endParaRPr lang="ru-RU" i="1" dirty="0"/>
          </a:p>
        </p:txBody>
      </p: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>
            <a:off x="5452589" y="1147231"/>
            <a:ext cx="1" cy="683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9" idx="0"/>
          </p:cNvCxnSpPr>
          <p:nvPr/>
        </p:nvCxnSpPr>
        <p:spPr>
          <a:xfrm>
            <a:off x="8450826" y="1061884"/>
            <a:ext cx="1718187" cy="654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3149" y="2875935"/>
            <a:ext cx="2375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Зрительная гимнастика</a:t>
            </a:r>
            <a:endParaRPr lang="ru-RU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330246" y="1119420"/>
            <a:ext cx="1673315" cy="1585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66903" y="3937819"/>
            <a:ext cx="2625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Развитие мелкой моторики</a:t>
            </a:r>
            <a:endParaRPr lang="ru-RU" i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4365523" y="1119420"/>
            <a:ext cx="309716" cy="2574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9389472" y="3324406"/>
            <a:ext cx="1559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err="1"/>
              <a:t>Физминутки</a:t>
            </a:r>
            <a:endParaRPr lang="ru-RU" i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7639665" y="1032387"/>
            <a:ext cx="1932038" cy="2166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08992" y="3817821"/>
            <a:ext cx="2264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Логопедическая ритмика</a:t>
            </a:r>
            <a:endParaRPr lang="ru-RU" i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7436874" y="1032387"/>
            <a:ext cx="424016" cy="2661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34550" y="2653586"/>
            <a:ext cx="224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Мимическая гимнастика</a:t>
            </a:r>
            <a:endParaRPr lang="ru-RU" i="1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6765196" y="1119420"/>
            <a:ext cx="462417" cy="147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14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11842954" cy="943896"/>
          </a:xfrm>
        </p:spPr>
        <p:txBody>
          <a:bodyPr>
            <a:normAutofit/>
          </a:bodyPr>
          <a:lstStyle/>
          <a:p>
            <a:r>
              <a:rPr lang="ru-RU" b="1" dirty="0"/>
              <a:t>Артикуляционная </a:t>
            </a:r>
            <a:r>
              <a:rPr lang="ru-RU" b="1" dirty="0" smtClean="0"/>
              <a:t>гимнастика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723" y="943897"/>
            <a:ext cx="11592232" cy="1047135"/>
          </a:xfrm>
        </p:spPr>
        <p:txBody>
          <a:bodyPr/>
          <a:lstStyle/>
          <a:p>
            <a:pPr marL="0" indent="530225" algn="just">
              <a:buNone/>
            </a:pPr>
            <a:r>
              <a:rPr lang="ru-RU" dirty="0"/>
              <a:t>Артикуляционная гимнастика - это подборка упражнений, направленных на тренировку органов речи: губ, языка, нижней челюсти, щёк.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562" y="2754352"/>
            <a:ext cx="3384755" cy="38971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72" y="2754352"/>
            <a:ext cx="4970206" cy="3722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5626" y="1692468"/>
            <a:ext cx="870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Упражнение «Гриб»</a:t>
            </a:r>
          </a:p>
          <a:p>
            <a:r>
              <a:rPr lang="ru-RU" dirty="0"/>
              <a:t>Улыбнуться, открыть рот. Присосать широкий язык к нёбу. </a:t>
            </a:r>
          </a:p>
        </p:txBody>
      </p:sp>
    </p:spTree>
    <p:extLst>
      <p:ext uri="{BB962C8B-B14F-4D97-AF65-F5344CB8AC3E}">
        <p14:creationId xmlns:p14="http://schemas.microsoft.com/office/powerpoint/2010/main" val="387825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897" y="1946787"/>
            <a:ext cx="3307941" cy="44105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916" y="2291557"/>
            <a:ext cx="5287457" cy="3721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6916" y="693173"/>
            <a:ext cx="9421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Упражнение «Вкусное варенье»</a:t>
            </a:r>
          </a:p>
          <a:p>
            <a:r>
              <a:rPr lang="ru-RU" dirty="0"/>
              <a:t>Улыбнуться, открыть рот. Языком в форме чашечки облизывать верхнюю губу сверху-вниз (можно намазать вареньем).</a:t>
            </a:r>
          </a:p>
        </p:txBody>
      </p:sp>
    </p:spTree>
    <p:extLst>
      <p:ext uri="{BB962C8B-B14F-4D97-AF65-F5344CB8AC3E}">
        <p14:creationId xmlns:p14="http://schemas.microsoft.com/office/powerpoint/2010/main" val="319547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878" y="2222910"/>
            <a:ext cx="2724150" cy="3632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168" y="2551471"/>
            <a:ext cx="4581831" cy="34363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948" y="324465"/>
            <a:ext cx="10751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Упражнение «Фокус»</a:t>
            </a:r>
          </a:p>
          <a:p>
            <a:r>
              <a:rPr lang="ru-RU" dirty="0"/>
              <a:t>Улыбнуться, приоткрыть рот, положить широкий передний край языка на верхнюю губу так, чтобы боковые края его были прижаты, а посередине был небольшой желобок. Затем плавно подуть вверх, на нос.</a:t>
            </a:r>
          </a:p>
        </p:txBody>
      </p:sp>
    </p:spTree>
    <p:extLst>
      <p:ext uri="{BB962C8B-B14F-4D97-AF65-F5344CB8AC3E}">
        <p14:creationId xmlns:p14="http://schemas.microsoft.com/office/powerpoint/2010/main" val="19581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7510" y="265471"/>
            <a:ext cx="7698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1" y="1209368"/>
            <a:ext cx="1091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Дыхательные упражнения развивают продолжительный, равномерный выдох у детей, формируют сильную воздушную струю, тренируют ситуативную фразовую речь.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6579" y="2699773"/>
            <a:ext cx="4174428" cy="39378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540" y="2699773"/>
            <a:ext cx="2974873" cy="39664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3110" y="2030155"/>
            <a:ext cx="421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«Вздувать листок»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023122" y="2093070"/>
            <a:ext cx="3495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«Футбол»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946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7639" y="501445"/>
            <a:ext cx="9630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Пальчиковая гимнастика </a:t>
            </a:r>
            <a:endParaRPr lang="ru-RU" sz="3200" b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478" y="1647721"/>
            <a:ext cx="3830279" cy="51070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752" y="1647720"/>
            <a:ext cx="3805699" cy="50742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8077" y="1086220"/>
            <a:ext cx="327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«Три богатыря»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77432" y="1182304"/>
            <a:ext cx="317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«Заяц»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393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698" y="2252403"/>
            <a:ext cx="3299338" cy="43991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490" y="2252403"/>
            <a:ext cx="3299338" cy="43991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0181" y="1784555"/>
            <a:ext cx="218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«Вилка»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54065" y="1696065"/>
            <a:ext cx="253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«Коза»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20180" y="457200"/>
            <a:ext cx="7123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Пальчиковая гимнастика </a:t>
            </a:r>
          </a:p>
        </p:txBody>
      </p:sp>
    </p:spTree>
    <p:extLst>
      <p:ext uri="{BB962C8B-B14F-4D97-AF65-F5344CB8AC3E}">
        <p14:creationId xmlns:p14="http://schemas.microsoft.com/office/powerpoint/2010/main" val="176910397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58</TotalTime>
  <Words>316</Words>
  <Application>Microsoft Office PowerPoint</Application>
  <PresentationFormat>Широкоэкранный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Tw Cen MT</vt:lpstr>
      <vt:lpstr>Капля</vt:lpstr>
      <vt:lpstr>Здоровьесберегающие технологии на занятии с логопедом</vt:lpstr>
      <vt:lpstr>Презентация PowerPoint</vt:lpstr>
      <vt:lpstr>В своей практической деятельности я применяю следующие здоровьесберегающие технологии</vt:lpstr>
      <vt:lpstr>Артикуляционная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занятии с логопедом</dc:title>
  <dc:creator>Rasil-66@mail.ru</dc:creator>
  <cp:lastModifiedBy>Rasil-66@mail.ru</cp:lastModifiedBy>
  <cp:revision>11</cp:revision>
  <dcterms:created xsi:type="dcterms:W3CDTF">2021-10-18T14:55:20Z</dcterms:created>
  <dcterms:modified xsi:type="dcterms:W3CDTF">2021-10-31T17:20:16Z</dcterms:modified>
</cp:coreProperties>
</file>