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2E8C02-1A19-4971-87D8-37733AD83939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34D9AB-47C4-4F06-8C45-FC4B20D390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630616" cy="244827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Знакомство с деревьями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воспитатель старшей группы Шаяхметова Роза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4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1708"/>
          </a:xfrm>
        </p:spPr>
      </p:pic>
    </p:spTree>
    <p:extLst>
      <p:ext uri="{BB962C8B-B14F-4D97-AF65-F5344CB8AC3E}">
        <p14:creationId xmlns:p14="http://schemas.microsoft.com/office/powerpoint/2010/main" val="265641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0648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245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506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991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23529" y="184482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220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</TotalTime>
  <Words>14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Знакомство с деревьями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деревьями</dc:title>
  <dc:creator>Guzelka</dc:creator>
  <cp:lastModifiedBy>Guzelka</cp:lastModifiedBy>
  <cp:revision>2</cp:revision>
  <dcterms:created xsi:type="dcterms:W3CDTF">2021-10-31T13:40:32Z</dcterms:created>
  <dcterms:modified xsi:type="dcterms:W3CDTF">2021-10-31T13:51:26Z</dcterms:modified>
</cp:coreProperties>
</file>