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9" r:id="rId4"/>
    <p:sldId id="261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F8309-0A26-4374-A93B-4E98817D67B0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BF8DA-5033-4EA6-BFEC-711C178A3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39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2615D0-9335-4C11-932C-ACC4FA97036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447E8C-21A4-4D1E-A6BA-4A06744EC4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175351" cy="2160240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Знакомство с осенью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1052736"/>
            <a:ext cx="67313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i="1" dirty="0" smtClean="0"/>
              <a:t>Знакомство с осенью</a:t>
            </a:r>
            <a:endParaRPr lang="ru-RU" sz="4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716017" y="5085184"/>
            <a:ext cx="4427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Выполнила: воспитатель старшей группы Шаяхметова Роза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229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Несу я </a:t>
            </a:r>
            <a:r>
              <a:rPr lang="ru-RU" sz="3200" dirty="0" err="1" smtClean="0"/>
              <a:t>урожаи,поля</a:t>
            </a:r>
            <a:r>
              <a:rPr lang="ru-RU" sz="3200" dirty="0" smtClean="0"/>
              <a:t> вновь засеваю</a:t>
            </a:r>
          </a:p>
          <a:p>
            <a:pPr marL="45720" indent="0">
              <a:buNone/>
            </a:pPr>
            <a:r>
              <a:rPr lang="ru-RU" sz="3200" dirty="0" smtClean="0"/>
              <a:t>Птиц к югу отправляю, деревья в золото одеваю. Кто я?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149080"/>
            <a:ext cx="3419872" cy="227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6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3200" dirty="0" smtClean="0"/>
              <a:t>Тучи загоняет,</a:t>
            </a:r>
            <a:endParaRPr lang="ru-RU" sz="3200" dirty="0"/>
          </a:p>
          <a:p>
            <a:pPr marL="45720" indent="0">
              <a:buNone/>
            </a:pPr>
            <a:r>
              <a:rPr lang="ru-RU" sz="3200" dirty="0" smtClean="0"/>
              <a:t>Воет, задувает.</a:t>
            </a:r>
          </a:p>
          <a:p>
            <a:pPr marL="45720" indent="0">
              <a:buNone/>
            </a:pPr>
            <a:r>
              <a:rPr lang="ru-RU" sz="3200" dirty="0" smtClean="0"/>
              <a:t>По свету рыщет</a:t>
            </a:r>
          </a:p>
          <a:p>
            <a:pPr marL="45720" indent="0">
              <a:buNone/>
            </a:pPr>
            <a:r>
              <a:rPr lang="ru-RU" sz="3200" dirty="0" smtClean="0"/>
              <a:t>Поет и свищет</a:t>
            </a:r>
            <a:r>
              <a:rPr lang="ru-RU" dirty="0" smtClean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429000"/>
            <a:ext cx="5364088" cy="301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16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Без пути и без дороги</a:t>
            </a:r>
          </a:p>
          <a:p>
            <a:pPr marL="45720" indent="0">
              <a:buNone/>
            </a:pPr>
            <a:r>
              <a:rPr lang="ru-RU" sz="3200" dirty="0" smtClean="0"/>
              <a:t>Ходит самый длинноногий,</a:t>
            </a:r>
          </a:p>
          <a:p>
            <a:pPr marL="45720" indent="0">
              <a:buNone/>
            </a:pPr>
            <a:r>
              <a:rPr lang="ru-RU" sz="3200" dirty="0" smtClean="0"/>
              <a:t>В тучах прячется, во мгле</a:t>
            </a:r>
          </a:p>
          <a:p>
            <a:pPr marL="45720" indent="0">
              <a:buNone/>
            </a:pPr>
            <a:r>
              <a:rPr lang="ru-RU" sz="3200" dirty="0" smtClean="0"/>
              <a:t>Только ноги на земле.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356992"/>
            <a:ext cx="3284984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02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55280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03648" y="1556792"/>
            <a:ext cx="67810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/>
              <a:t>Спасибо за внимание!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15258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</TotalTime>
  <Words>69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Знакомство с осенью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осенью</dc:title>
  <dc:creator>Guzelka</dc:creator>
  <cp:lastModifiedBy>Guzelka</cp:lastModifiedBy>
  <cp:revision>6</cp:revision>
  <dcterms:created xsi:type="dcterms:W3CDTF">2021-10-31T12:41:20Z</dcterms:created>
  <dcterms:modified xsi:type="dcterms:W3CDTF">2021-10-31T13:33:11Z</dcterms:modified>
</cp:coreProperties>
</file>