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99FF99"/>
    <a:srgbClr val="CCFFCC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dirty="0"/>
              <a:t>Картина - особый мир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2 урок, 4 четверть</a:t>
            </a:r>
            <a:endParaRPr lang="ru-RU" sz="2400" dirty="0"/>
          </a:p>
        </p:txBody>
      </p:sp>
      <p:pic>
        <p:nvPicPr>
          <p:cNvPr id="5122" name="Picture 2" descr="https://roomester.ru/wp-content/uploads/2018/01/kartiny-v-interere-gostinoj-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284984"/>
            <a:ext cx="4241648" cy="308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3568" y="530120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Трапезникова Оксана Владимировна, учитель ИЗО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84168" y="262757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ГБОУ СОШ №125 Красногвардейского района Санкт-Петербурга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1569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23528" y="1340768"/>
            <a:ext cx="8352928" cy="5184576"/>
            <a:chOff x="323528" y="1340768"/>
            <a:chExt cx="8352928" cy="518457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23528" y="1340768"/>
              <a:ext cx="8352928" cy="51845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943708" y="2348880"/>
              <a:ext cx="5112568" cy="3240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635896" y="2924944"/>
              <a:ext cx="1728192" cy="26642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052038" y="3077344"/>
              <a:ext cx="895908" cy="1647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3635896" y="4725144"/>
              <a:ext cx="4161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4947946" y="4725144"/>
              <a:ext cx="4161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5" name="Прямая соединительная линия 14"/>
          <p:cNvCxnSpPr/>
          <p:nvPr/>
        </p:nvCxnSpPr>
        <p:spPr>
          <a:xfrm>
            <a:off x="323528" y="1340768"/>
            <a:ext cx="1620180" cy="1008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23528" y="5589240"/>
            <a:ext cx="1620180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7056276" y="1340768"/>
            <a:ext cx="1620180" cy="1008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056276" y="5589240"/>
            <a:ext cx="1620180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07205" y="478037"/>
            <a:ext cx="4585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Стираем резинкой все лишнее.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909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323528" y="332656"/>
            <a:ext cx="8352928" cy="6192688"/>
            <a:chOff x="323528" y="332656"/>
            <a:chExt cx="8352928" cy="6192688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323528" y="1340768"/>
              <a:ext cx="8352928" cy="5184576"/>
              <a:chOff x="323528" y="1340768"/>
              <a:chExt cx="8352928" cy="5184576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323528" y="1340768"/>
                <a:ext cx="8352928" cy="51845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1943708" y="2348880"/>
                <a:ext cx="5112568" cy="3240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3635896" y="2924944"/>
                <a:ext cx="1728192" cy="26642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4052038" y="3077344"/>
                <a:ext cx="895908" cy="1647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3635896" y="4725144"/>
                <a:ext cx="41614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4947946" y="4725144"/>
                <a:ext cx="41614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9" name="Прямая соединительная линия 8"/>
            <p:cNvCxnSpPr/>
            <p:nvPr/>
          </p:nvCxnSpPr>
          <p:spPr>
            <a:xfrm>
              <a:off x="323528" y="1340768"/>
              <a:ext cx="1620180" cy="100811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323528" y="5589240"/>
              <a:ext cx="1620180" cy="936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7056276" y="1340768"/>
              <a:ext cx="1620180" cy="100811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7056276" y="5589240"/>
              <a:ext cx="1620180" cy="936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233153" y="332656"/>
              <a:ext cx="653367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Располагаем на стенах картины.</a:t>
              </a:r>
            </a:p>
            <a:p>
              <a:pPr algn="ctr"/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Теперь можно раскрашивать работу.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170" name="Picture 2" descr="https://ozon-st.cdn.ngenix.net/multimedia/1016003166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979037" y="3071155"/>
              <a:ext cx="1624570" cy="13321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https://ozon-st.cdn.ngenix.net/multimedia/1016003166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433901" y="3071155"/>
              <a:ext cx="1624570" cy="13321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Блок-схема: ручное управление 14"/>
            <p:cNvSpPr/>
            <p:nvPr/>
          </p:nvSpPr>
          <p:spPr>
            <a:xfrm rot="16200000">
              <a:off x="-143721" y="3160117"/>
              <a:ext cx="2554674" cy="1154224"/>
            </a:xfrm>
            <a:prstGeom prst="flowChartManualOperation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Блок-схема: ручное управление 20"/>
            <p:cNvSpPr/>
            <p:nvPr/>
          </p:nvSpPr>
          <p:spPr>
            <a:xfrm rot="5400000">
              <a:off x="6589029" y="3156619"/>
              <a:ext cx="2554674" cy="1154224"/>
            </a:xfrm>
            <a:prstGeom prst="flowChartManualOperation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Блок-схема: ручное управление 21"/>
            <p:cNvSpPr/>
            <p:nvPr/>
          </p:nvSpPr>
          <p:spPr>
            <a:xfrm rot="16200000">
              <a:off x="12607" y="3229630"/>
              <a:ext cx="2242022" cy="972108"/>
            </a:xfrm>
            <a:prstGeom prst="flowChartManualOperat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Блок-схема: ручное управление 22"/>
            <p:cNvSpPr/>
            <p:nvPr/>
          </p:nvSpPr>
          <p:spPr>
            <a:xfrm rot="5400000">
              <a:off x="6745355" y="3239293"/>
              <a:ext cx="2242022" cy="972108"/>
            </a:xfrm>
            <a:prstGeom prst="flowChartManualOperat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78481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Группа 26"/>
          <p:cNvGrpSpPr/>
          <p:nvPr/>
        </p:nvGrpSpPr>
        <p:grpSpPr>
          <a:xfrm>
            <a:off x="286277" y="449300"/>
            <a:ext cx="8508241" cy="6076045"/>
            <a:chOff x="245871" y="449299"/>
            <a:chExt cx="8508241" cy="6076045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45871" y="1340768"/>
              <a:ext cx="8508241" cy="5184576"/>
            </a:xfrm>
            <a:prstGeom prst="rect">
              <a:avLst/>
            </a:prstGeom>
            <a:gradFill flip="none" rotWithShape="1">
              <a:gsLst>
                <a:gs pos="0">
                  <a:srgbClr val="CCFFCC">
                    <a:shade val="30000"/>
                    <a:satMod val="115000"/>
                  </a:srgbClr>
                </a:gs>
                <a:gs pos="50000">
                  <a:srgbClr val="CCFFCC">
                    <a:shade val="67500"/>
                    <a:satMod val="115000"/>
                  </a:srgbClr>
                </a:gs>
                <a:gs pos="100000">
                  <a:srgbClr val="CCFFCC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943708" y="2348880"/>
              <a:ext cx="5112568" cy="3240360"/>
            </a:xfrm>
            <a:prstGeom prst="rect">
              <a:avLst/>
            </a:prstGeom>
            <a:gradFill flip="none" rotWithShape="1">
              <a:gsLst>
                <a:gs pos="0">
                  <a:srgbClr val="CCFFCC">
                    <a:shade val="30000"/>
                    <a:satMod val="115000"/>
                  </a:srgbClr>
                </a:gs>
                <a:gs pos="50000">
                  <a:srgbClr val="CCFFCC">
                    <a:shade val="67500"/>
                    <a:satMod val="115000"/>
                  </a:srgbClr>
                </a:gs>
                <a:gs pos="100000">
                  <a:srgbClr val="CCFFCC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635896" y="2924944"/>
              <a:ext cx="1728192" cy="26642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3635896" y="4725144"/>
              <a:ext cx="4161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4947946" y="4725144"/>
              <a:ext cx="4161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323528" y="1340768"/>
              <a:ext cx="1620180" cy="100811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323528" y="5589240"/>
              <a:ext cx="1620180" cy="936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7056276" y="1340768"/>
              <a:ext cx="1620180" cy="100811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7056276" y="5589240"/>
              <a:ext cx="1620180" cy="936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9" name="Picture 2" descr="https://ozon-st.cdn.ngenix.net/multimedia/1016003166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979037" y="3071155"/>
              <a:ext cx="1624570" cy="13321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ttps://ozon-st.cdn.ngenix.net/multimedia/1016003166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433901" y="3071155"/>
              <a:ext cx="1624570" cy="13321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Блок-схема: ручное управление 10"/>
            <p:cNvSpPr/>
            <p:nvPr/>
          </p:nvSpPr>
          <p:spPr>
            <a:xfrm rot="16200000">
              <a:off x="-143721" y="3160117"/>
              <a:ext cx="2554674" cy="1154224"/>
            </a:xfrm>
            <a:prstGeom prst="flowChartManualOperation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ручное управление 11"/>
            <p:cNvSpPr/>
            <p:nvPr/>
          </p:nvSpPr>
          <p:spPr>
            <a:xfrm rot="5400000">
              <a:off x="6589029" y="3156619"/>
              <a:ext cx="2554674" cy="1154224"/>
            </a:xfrm>
            <a:prstGeom prst="flowChartManualOperation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ручное управление 12"/>
            <p:cNvSpPr/>
            <p:nvPr/>
          </p:nvSpPr>
          <p:spPr>
            <a:xfrm rot="16200000">
              <a:off x="12607" y="3229630"/>
              <a:ext cx="2242022" cy="972108"/>
            </a:xfrm>
            <a:prstGeom prst="flowChartManualOperation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Блок-схема: ручное управление 13"/>
            <p:cNvSpPr/>
            <p:nvPr/>
          </p:nvSpPr>
          <p:spPr>
            <a:xfrm rot="5400000">
              <a:off x="6745355" y="3239293"/>
              <a:ext cx="2242022" cy="972108"/>
            </a:xfrm>
            <a:prstGeom prst="flowChartManualOperation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6277" y="449299"/>
              <a:ext cx="65336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Блок-схема: ручное управление 20"/>
            <p:cNvSpPr/>
            <p:nvPr/>
          </p:nvSpPr>
          <p:spPr>
            <a:xfrm>
              <a:off x="323528" y="1340768"/>
              <a:ext cx="8352928" cy="1008112"/>
            </a:xfrm>
            <a:prstGeom prst="flowChartManualOperat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Блок-схема: ручное управление 21"/>
            <p:cNvSpPr/>
            <p:nvPr/>
          </p:nvSpPr>
          <p:spPr>
            <a:xfrm rot="10800000">
              <a:off x="245871" y="5589240"/>
              <a:ext cx="8508241" cy="936104"/>
            </a:xfrm>
            <a:prstGeom prst="flowChartManualOperation">
              <a:avLst/>
            </a:prstGeom>
            <a:gradFill flip="none" rotWithShape="1">
              <a:gsLst>
                <a:gs pos="0">
                  <a:srgbClr val="CC6600">
                    <a:shade val="30000"/>
                    <a:satMod val="115000"/>
                  </a:srgbClr>
                </a:gs>
                <a:gs pos="50000">
                  <a:srgbClr val="CC6600">
                    <a:shade val="67500"/>
                    <a:satMod val="115000"/>
                  </a:srgbClr>
                </a:gs>
                <a:gs pos="100000">
                  <a:srgbClr val="CC66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635896" y="4725144"/>
              <a:ext cx="1728192" cy="864096"/>
            </a:xfrm>
            <a:prstGeom prst="rect">
              <a:avLst/>
            </a:prstGeom>
            <a:gradFill flip="none" rotWithShape="1">
              <a:gsLst>
                <a:gs pos="0">
                  <a:srgbClr val="CC6600">
                    <a:shade val="30000"/>
                    <a:satMod val="115000"/>
                  </a:srgbClr>
                </a:gs>
                <a:gs pos="50000">
                  <a:srgbClr val="CC6600">
                    <a:shade val="67500"/>
                    <a:satMod val="115000"/>
                  </a:srgbClr>
                </a:gs>
                <a:gs pos="100000">
                  <a:srgbClr val="CC66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635895" y="2924944"/>
              <a:ext cx="1728192" cy="1800200"/>
            </a:xfrm>
            <a:prstGeom prst="rect">
              <a:avLst/>
            </a:prstGeom>
            <a:gradFill flip="none" rotWithShape="1">
              <a:gsLst>
                <a:gs pos="0">
                  <a:srgbClr val="99FF99">
                    <a:shade val="30000"/>
                    <a:satMod val="115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052037" y="3077344"/>
              <a:ext cx="895908" cy="1647800"/>
            </a:xfrm>
            <a:prstGeom prst="rect">
              <a:avLst/>
            </a:prstGeom>
            <a:gradFill flip="none" rotWithShape="1">
              <a:gsLst>
                <a:gs pos="0">
                  <a:srgbClr val="00FF00">
                    <a:tint val="66000"/>
                    <a:satMod val="160000"/>
                  </a:srgbClr>
                </a:gs>
                <a:gs pos="50000">
                  <a:srgbClr val="00FF00">
                    <a:tint val="44500"/>
                    <a:satMod val="160000"/>
                  </a:srgbClr>
                </a:gs>
                <a:gs pos="100000">
                  <a:srgbClr val="00FF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196" name="Picture 4" descr="https://cdn.fishki.net/upload/post/2019/12/08/3164094/9d790d94eb3e151d04b28e25557b3763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6674" y="3129977"/>
              <a:ext cx="969295" cy="1248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4" name="Picture 12" descr="https://opisanie-kartin.com/pictures/12/image058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2380" y="3129977"/>
              <a:ext cx="907611" cy="12578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TextBox 27"/>
          <p:cNvSpPr txBox="1"/>
          <p:nvPr/>
        </p:nvSpPr>
        <p:spPr>
          <a:xfrm>
            <a:off x="890031" y="387745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готов. Фотографируем и отправляем.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567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уже много узнал о работе художника по созданию вещей для твоего дома, на улице, в театре, цирке и на празднике. Ты понял, что художник обязательно участвует в работе над любой вещью. От него зависит и её удобство, и красота. </a:t>
            </a:r>
          </a:p>
          <a:p>
            <a:pPr algn="just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ещё делает художник?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68430" y="2108603"/>
            <a:ext cx="4797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 создаёт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tepka.ru/izo_3/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524256"/>
            <a:ext cx="3270294" cy="3970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atic.tonkosti.ru/images/2/26/%D0%9C%D1%83%D0%B7%D0%B5%D0%B9_%D0%B8%D1%81%D1%82%D0%BE%D1%80%D0%B8%D0%B8_%D0%B8%D1%81%D0%BA%D1%83%D1%81%D1%81%D1%82%D0%B2_%D0%B2_%D0%92%D0%B5%D0%BD%D0%B5%2C_%D0%BE%D0%B4%D0%B8%D0%BD_%D0%B8%D0%B7_%D0%B7%D0%B0%D0%BB%D0%BE%D0%B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738" y="3020291"/>
            <a:ext cx="4267589" cy="2844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85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ведь тоже любишь рисовать? Ты рисуешь потому, что это интересно. Ты рисуешь то, что с тобой приключилось, что тебя удивило, или то, что тебе захотелось придумать. По твоим рисункам можно понять, что тебе нравится, что ты считаешь красивым, страшным или смешным. </a:t>
            </a:r>
          </a:p>
        </p:txBody>
      </p:sp>
      <p:pic>
        <p:nvPicPr>
          <p:cNvPr id="2050" name="Picture 2" descr="https://xn--80ajjine0d.xn--p1ai/sites/default/files/works/konkurs/279-vekovshinina-alexandra-joyous-day-russia-cat-1-4-7-y.o_kopirova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877" y="1588960"/>
            <a:ext cx="3665935" cy="2488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https://avatars.mds.yandex.net/get-pdb/1073485/9d00258c-92a4-4349-8712-09fd7e50f7cf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588960"/>
            <a:ext cx="3630655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 descr="https://avatars.mds.yandex.net/get-pdb/1583023/9524792a-6013-48d4-bfd6-9b7e38d20940/s1200?webp=fal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4469" y="3933056"/>
            <a:ext cx="3667069" cy="2640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8329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007" y="404664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некоторых людей рисование превращается в главное дело жизни. И если чувства и мысли художника будут интересны многим людям, получится произведение искусства. Только для этого нужно много знать и уметь. </a:t>
            </a:r>
          </a:p>
        </p:txBody>
      </p:sp>
      <p:pic>
        <p:nvPicPr>
          <p:cNvPr id="3076" name="Picture 4" descr="http://tepka.ru/izo_3/111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197" y="1988840"/>
            <a:ext cx="2448272" cy="3656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777488" y="5883162"/>
            <a:ext cx="2891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А. Матисс. Красные </a:t>
            </a:r>
            <a:r>
              <a:rPr lang="ru-RU" b="1" i="1" dirty="0" smtClean="0"/>
              <a:t>рыбки</a:t>
            </a:r>
            <a:endParaRPr lang="ru-RU" b="1" dirty="0"/>
          </a:p>
        </p:txBody>
      </p:sp>
      <p:pic>
        <p:nvPicPr>
          <p:cNvPr id="3080" name="Picture 8" descr="https://avatars.mds.yandex.net/get-pdb/1920578/9ea71070-c9b9-4393-a449-c962e49a0298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3" y="1988841"/>
            <a:ext cx="3168816" cy="3692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4844753" y="5880217"/>
            <a:ext cx="338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З.Е.Серебрякова</a:t>
            </a:r>
            <a:r>
              <a:rPr lang="ru-RU" b="1" dirty="0" smtClean="0"/>
              <a:t>. Автопортрет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84351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похожа на окно в мир. Чтобы его выделить из окружения, картину одевают в раму. </a:t>
            </a: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лучшие картины собирают в музеях искусства, для того чтобы люди могли свободно приходить к ним в гости и беседовать с ними. </a:t>
            </a:r>
          </a:p>
        </p:txBody>
      </p:sp>
      <p:pic>
        <p:nvPicPr>
          <p:cNvPr id="3" name="Picture 2" descr="http://tepka.ru/izo_3/11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7F4"/>
              </a:clrFrom>
              <a:clrTo>
                <a:srgbClr val="FCF7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006" y="2695630"/>
            <a:ext cx="4675050" cy="395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99395" y="3212976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Пуссен.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Пейзаж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Полифемом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589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изображаем интерьер музея поэтапно.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www.vidspb.ru/upload/medialibrary/d5d/d5d29197b28e6800072930953ac18f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10903"/>
            <a:ext cx="8064896" cy="4991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395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323528" y="346656"/>
            <a:ext cx="8352928" cy="6178688"/>
            <a:chOff x="323528" y="346656"/>
            <a:chExt cx="8352928" cy="617868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23528" y="1340768"/>
              <a:ext cx="8352928" cy="51845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367644" y="346656"/>
              <a:ext cx="65527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Берем лист обычный альбомный лист бумаги</a:t>
              </a:r>
            </a:p>
            <a:p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центре рисуем прямоугольник.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943708" y="2348880"/>
              <a:ext cx="5112568" cy="3240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323528" y="1340768"/>
              <a:ext cx="8352928" cy="51845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323528" y="1340768"/>
              <a:ext cx="8352928" cy="51845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6796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323528" y="605489"/>
            <a:ext cx="8352928" cy="5919855"/>
            <a:chOff x="323528" y="605489"/>
            <a:chExt cx="8352928" cy="591985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323528" y="605489"/>
              <a:ext cx="8352928" cy="5919855"/>
              <a:chOff x="323528" y="605489"/>
              <a:chExt cx="8352928" cy="5919855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323528" y="1340768"/>
                <a:ext cx="8352928" cy="51845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773578" y="605489"/>
                <a:ext cx="74528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Далее рисуем еще один прямоугольник поменьше.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1943708" y="2348880"/>
                <a:ext cx="5112568" cy="3240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323528" y="1340768"/>
                <a:ext cx="8352928" cy="51845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 flipV="1">
                <a:off x="323528" y="1340768"/>
                <a:ext cx="8352928" cy="51845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Прямоугольник 7"/>
            <p:cNvSpPr/>
            <p:nvPr/>
          </p:nvSpPr>
          <p:spPr>
            <a:xfrm>
              <a:off x="2915816" y="2924944"/>
              <a:ext cx="3240360" cy="20162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32481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Группа 28"/>
          <p:cNvGrpSpPr/>
          <p:nvPr/>
        </p:nvGrpSpPr>
        <p:grpSpPr>
          <a:xfrm>
            <a:off x="323528" y="236787"/>
            <a:ext cx="8352928" cy="6288557"/>
            <a:chOff x="323528" y="236787"/>
            <a:chExt cx="8352928" cy="6288557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23528" y="1340768"/>
              <a:ext cx="8352928" cy="51845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3578" y="605489"/>
              <a:ext cx="7452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943708" y="2348880"/>
              <a:ext cx="5112568" cy="3240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323528" y="1340768"/>
              <a:ext cx="8352928" cy="51845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323528" y="1340768"/>
              <a:ext cx="8352928" cy="51845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Прямоугольник 19"/>
            <p:cNvSpPr/>
            <p:nvPr/>
          </p:nvSpPr>
          <p:spPr>
            <a:xfrm>
              <a:off x="3635896" y="2924944"/>
              <a:ext cx="1728192" cy="26642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052038" y="3077344"/>
              <a:ext cx="895908" cy="1647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3635896" y="4725144"/>
              <a:ext cx="4161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4947946" y="4725144"/>
              <a:ext cx="4161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922530" y="236787"/>
              <a:ext cx="74528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центре изображаем прямоугольники друг за другом, но меньшего размера .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35640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146</TotalTime>
  <Words>287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Углы</vt:lpstr>
      <vt:lpstr>Картина - особый мир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ok</dc:creator>
  <cp:lastModifiedBy>ok</cp:lastModifiedBy>
  <cp:revision>14</cp:revision>
  <dcterms:created xsi:type="dcterms:W3CDTF">2020-04-08T08:40:26Z</dcterms:created>
  <dcterms:modified xsi:type="dcterms:W3CDTF">2021-11-01T12:23:29Z</dcterms:modified>
</cp:coreProperties>
</file>