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38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42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359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679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7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141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984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521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2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26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73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0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83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9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5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20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3DE44D-DE2E-4C84-865E-1B45338715A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B26D495-7A2A-4916-A9C6-62B3302D8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5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Актуальность проблемы </a:t>
            </a:r>
            <a:r>
              <a:rPr lang="ru-RU" sz="5400" dirty="0" smtClean="0"/>
              <a:t> взаимодействия педагогов ДОО </a:t>
            </a:r>
            <a:r>
              <a:rPr lang="ru-RU" sz="5400" dirty="0"/>
              <a:t>и </a:t>
            </a:r>
            <a:r>
              <a:rPr lang="ru-RU" sz="5400" dirty="0" smtClean="0"/>
              <a:t>родителей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Выполнила </a:t>
            </a:r>
          </a:p>
          <a:p>
            <a:pPr algn="r"/>
            <a:r>
              <a:rPr lang="ru-RU" dirty="0" smtClean="0"/>
              <a:t>Симонова Светлана Григорьевна</a:t>
            </a:r>
            <a:r>
              <a:rPr lang="ru-RU" dirty="0" smtClean="0"/>
              <a:t>, </a:t>
            </a:r>
            <a:endParaRPr lang="ru-RU" dirty="0" smtClean="0"/>
          </a:p>
          <a:p>
            <a:pPr algn="r"/>
            <a:r>
              <a:rPr lang="ru-RU" dirty="0" smtClean="0"/>
              <a:t>воспитатель </a:t>
            </a:r>
            <a:r>
              <a:rPr lang="ru-RU" dirty="0" smtClean="0"/>
              <a:t>МКДОУ детский сад «Радуга»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9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76727"/>
            <a:ext cx="10018713" cy="757990"/>
          </a:xfrm>
        </p:spPr>
        <p:txBody>
          <a:bodyPr/>
          <a:lstStyle/>
          <a:p>
            <a:r>
              <a:rPr lang="ru-RU" dirty="0" smtClean="0"/>
              <a:t>Актуальность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03157"/>
            <a:ext cx="10475079" cy="557062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Актуальность </a:t>
            </a:r>
            <a:r>
              <a:rPr lang="ru-RU" dirty="0"/>
              <a:t>проблемы состоит в том, что детский сад - первый </a:t>
            </a:r>
            <a:r>
              <a:rPr lang="ru-RU" dirty="0" err="1"/>
              <a:t>внесемейный</a:t>
            </a:r>
            <a:r>
              <a:rPr lang="ru-RU" dirty="0"/>
              <a:t> социальный институт, первое воспитательное учреждение, с которым вступают в контакт родители и где начинается их систематическое педагогическое просвещение. </a:t>
            </a:r>
            <a:endParaRPr lang="ru-RU" dirty="0" smtClean="0"/>
          </a:p>
          <a:p>
            <a:r>
              <a:rPr lang="ru-RU" dirty="0" smtClean="0"/>
              <a:t>От </a:t>
            </a:r>
            <a:r>
              <a:rPr lang="ru-RU" dirty="0"/>
              <a:t>совместной работы родителей и педагогов зависит дальнейшее развитие ребенка. И именно от качества работы дошкольного учреждения, а в частности методистов и социальных педагогов, зависит уровень педагогической культуры родителей, а, следовательно, и уровень семейного воспитания детей.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того чтобы быть настоящим пропагандистом средств и методов дошкольного воспитания, детский сад в своей работе должен служить образцом такого воспитания. Только при этом условии родители с доверием отнесутся к рекомендациям воспитателей и социальных педагогов, охотно будут устанавливать с ними контакт. Воспитатели должны постоянно повышать требования к себе, к своим педагогическим знаниям и умениям, своему отношению к детям и родителям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Изменившаяся </a:t>
            </a:r>
            <a:r>
              <a:rPr lang="ru-RU" dirty="0"/>
              <a:t>современная семья (финансовое и социальное расслоение, обилие новейших социальных технологий, более широкие возможности получения образования и др.) заставляют искать новые формы взаимодействия, не поощрять, принятие родителями позиции потребителя образовательных услуг, а помочь им стать ребенку настоящим другом и авторитетным наставником. Папам и мамам необходимо помнить, что детский сад только помощник в воспитании ребенка, потому они не должны перекладывать всю ответственность на педагогов и устраняться от </a:t>
            </a:r>
            <a:r>
              <a:rPr lang="ru-RU" dirty="0" err="1"/>
              <a:t>воспитательно</a:t>
            </a:r>
            <a:r>
              <a:rPr lang="ru-RU" dirty="0"/>
              <a:t> - образовательного </a:t>
            </a:r>
            <a:r>
              <a:rPr lang="ru-RU" dirty="0" smtClean="0"/>
              <a:t>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5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3995" y="228601"/>
            <a:ext cx="10018713" cy="1600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/>
              <a:t>Взаимодействие ДОУ с семьей </a:t>
            </a:r>
            <a:r>
              <a:rPr lang="ru-RU" sz="3200" dirty="0"/>
              <a:t>– это объединение общих целей, интересов и деятельности в плане развития гармоничного и здорового ребенка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540042"/>
            <a:ext cx="10511174" cy="531795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Вовлечение родителей воспитанников в единое образовательное пространство; оказание помощи современной семье в вопросах воспитания и обучения детей, установление доверительных и партнерских отношений.</a:t>
            </a:r>
          </a:p>
          <a:p>
            <a:r>
              <a:rPr lang="ru-RU" dirty="0"/>
              <a:t>В работе с родителями решаются следующие, выделенные </a:t>
            </a:r>
            <a:r>
              <a:rPr lang="ru-RU" dirty="0" smtClean="0"/>
              <a:t>как </a:t>
            </a:r>
            <a:r>
              <a:rPr lang="ru-RU" dirty="0"/>
              <a:t>приоритетные, </a:t>
            </a:r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1. Повышение педагогической культуры родителей.</a:t>
            </a:r>
          </a:p>
          <a:p>
            <a:pPr marL="0" indent="0">
              <a:buNone/>
            </a:pPr>
            <a:r>
              <a:rPr lang="ru-RU" dirty="0"/>
              <a:t>2. Изучение и обобщение лучшего опыта семейного воспитания.</a:t>
            </a:r>
          </a:p>
          <a:p>
            <a:pPr marL="0" indent="0">
              <a:buNone/>
            </a:pPr>
            <a:r>
              <a:rPr lang="ru-RU" dirty="0"/>
              <a:t>3. Приобщение родителей к участию в жизни детского сада через поиск и внедрение наиболее эффективных форм работы.</a:t>
            </a:r>
          </a:p>
          <a:p>
            <a:pPr marL="0" indent="0">
              <a:buNone/>
            </a:pPr>
            <a:r>
              <a:rPr lang="ru-RU" dirty="0"/>
              <a:t>4. Создание условий для благоприятного климата взаимодействия с родителями.</a:t>
            </a:r>
          </a:p>
          <a:p>
            <a:pPr marL="0" indent="0">
              <a:buNone/>
            </a:pPr>
            <a:r>
              <a:rPr lang="ru-RU" dirty="0"/>
              <a:t>5. Активизация и обогащение воспитательных и образовательных умений родителей.</a:t>
            </a:r>
          </a:p>
          <a:p>
            <a:pPr marL="0" indent="0">
              <a:buNone/>
            </a:pPr>
            <a:r>
              <a:rPr lang="ru-RU" dirty="0"/>
              <a:t>6. Реализация единого подхода к воспитанию и обучению детей в семье и детском саду на основе </a:t>
            </a:r>
            <a:r>
              <a:rPr lang="ru-RU" dirty="0" smtClean="0"/>
              <a:t>ФГОС.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1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96254"/>
            <a:ext cx="10475078" cy="1467851"/>
          </a:xfrm>
        </p:spPr>
        <p:txBody>
          <a:bodyPr>
            <a:noAutofit/>
          </a:bodyPr>
          <a:lstStyle/>
          <a:p>
            <a:pPr algn="r"/>
            <a:r>
              <a:rPr lang="ru-RU" sz="3200" dirty="0"/>
              <a:t>Главный момент в контексте </a:t>
            </a:r>
            <a:r>
              <a:rPr lang="ru-RU" sz="3200" b="1" dirty="0"/>
              <a:t>«Семья – детский сад» </a:t>
            </a:r>
            <a:r>
              <a:rPr lang="ru-RU" sz="3200" dirty="0"/>
              <a:t>– личностное взаимодействие педагога и родителей в процессе воспитания ребёнка.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493" y="1752599"/>
            <a:ext cx="10246896" cy="4792580"/>
          </a:xfrm>
        </p:spPr>
        <p:txBody>
          <a:bodyPr>
            <a:normAutofit fontScale="92500"/>
          </a:bodyPr>
          <a:lstStyle/>
          <a:p>
            <a:r>
              <a:rPr lang="ru-RU" dirty="0"/>
              <a:t>Вовлечение семьи в </a:t>
            </a:r>
            <a:r>
              <a:rPr lang="ru-RU" dirty="0" err="1"/>
              <a:t>воспитательно</a:t>
            </a:r>
            <a:r>
              <a:rPr lang="ru-RU" dirty="0"/>
              <a:t> – образовательный процесс способствует улучшению эмоционального самочувствия детей, обогащению воспитательного опыта родителей, повышению их </a:t>
            </a:r>
            <a:r>
              <a:rPr lang="ru-RU" dirty="0" err="1"/>
              <a:t>родительско</a:t>
            </a:r>
            <a:r>
              <a:rPr lang="ru-RU" dirty="0"/>
              <a:t>-педагогической компетентности.</a:t>
            </a:r>
          </a:p>
          <a:p>
            <a:r>
              <a:rPr lang="ru-RU" dirty="0"/>
              <a:t>Основные </a:t>
            </a:r>
            <a:r>
              <a:rPr lang="ru-RU" b="1" dirty="0"/>
              <a:t>принципы организации работы с семьёй</a:t>
            </a:r>
            <a:r>
              <a:rPr lang="ru-RU" dirty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Открытость </a:t>
            </a:r>
            <a:r>
              <a:rPr lang="ru-RU" dirty="0"/>
              <a:t>детского сада для семьи (каждому родителю </a:t>
            </a:r>
            <a:r>
              <a:rPr lang="ru-RU" dirty="0" smtClean="0"/>
              <a:t>обеспечивается возможность </a:t>
            </a:r>
            <a:r>
              <a:rPr lang="ru-RU" dirty="0"/>
              <a:t>знать и видеть как живёт и развивается его ребёнок) 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Сотрудничество </a:t>
            </a:r>
            <a:r>
              <a:rPr lang="ru-RU" dirty="0"/>
              <a:t>педагогов и родителей в воспитании детей;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Создание </a:t>
            </a:r>
            <a:r>
              <a:rPr lang="ru-RU" dirty="0"/>
              <a:t>активной развивающей среды, обеспечивающей единые подходы к развитию личности в семье и детском </a:t>
            </a:r>
            <a:r>
              <a:rPr lang="ru-RU"/>
              <a:t>коллективе</a:t>
            </a:r>
            <a:r>
              <a:rPr lang="ru-RU" smtClean="0"/>
              <a:t>;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Диагностика </a:t>
            </a:r>
            <a:r>
              <a:rPr lang="ru-RU" dirty="0"/>
              <a:t>общих и частных проблем в воспитании и развитии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84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20317"/>
            <a:ext cx="10018713" cy="1708484"/>
          </a:xfrm>
        </p:spPr>
        <p:txBody>
          <a:bodyPr>
            <a:noAutofit/>
          </a:bodyPr>
          <a:lstStyle/>
          <a:p>
            <a:pPr algn="r"/>
            <a:r>
              <a:rPr lang="ru-RU" sz="2400" b="1" dirty="0"/>
              <a:t>Формы взаимодействия </a:t>
            </a:r>
            <a:r>
              <a:rPr lang="ru-RU" sz="2400" dirty="0"/>
              <a:t>с родителями воспитанников:</a:t>
            </a:r>
            <a:br>
              <a:rPr lang="ru-RU" sz="2400" dirty="0"/>
            </a:br>
            <a:r>
              <a:rPr lang="ru-RU" sz="2400" dirty="0"/>
              <a:t>1. Коллективные.</a:t>
            </a:r>
            <a:br>
              <a:rPr lang="ru-RU" sz="2400" dirty="0"/>
            </a:br>
            <a:r>
              <a:rPr lang="ru-RU" sz="2400" dirty="0"/>
              <a:t>2. Индивидуальные.</a:t>
            </a:r>
            <a:br>
              <a:rPr lang="ru-RU" sz="2400" dirty="0"/>
            </a:br>
            <a:r>
              <a:rPr lang="ru-RU" sz="2400" dirty="0"/>
              <a:t>3. Наглядно – информационные.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443789"/>
            <a:ext cx="10451849" cy="5125453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Наглядно – информационное направление </a:t>
            </a:r>
            <a:r>
              <a:rPr lang="ru-RU" dirty="0"/>
              <a:t>включает в себя: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родительские уголки, </a:t>
            </a:r>
            <a:r>
              <a:rPr lang="ru-RU" dirty="0"/>
              <a:t>где помещаются консультации по всем разделам программы, по вопросам оздоровления и воспитания детей. В специальных папках имеется подборка методических рекомендаций для родителей, составленных педагогами и психологом нашего детского </a:t>
            </a:r>
            <a:r>
              <a:rPr lang="ru-RU" dirty="0" smtClean="0"/>
              <a:t>сада,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выставки</a:t>
            </a:r>
            <a:r>
              <a:rPr lang="ru-RU" dirty="0"/>
              <a:t>: </a:t>
            </a:r>
            <a:r>
              <a:rPr lang="ru-RU" dirty="0" smtClean="0"/>
              <a:t>«Мама, папа, я – спортивная семья», </a:t>
            </a:r>
            <a:r>
              <a:rPr lang="ru-RU" dirty="0"/>
              <a:t>«Мой папа», «Моя мама - лучше всех», </a:t>
            </a:r>
            <a:r>
              <a:rPr lang="ru-RU" dirty="0" smtClean="0"/>
              <a:t>«</a:t>
            </a:r>
            <a:r>
              <a:rPr lang="ru-RU" dirty="0"/>
              <a:t>День победы», </a:t>
            </a:r>
            <a:r>
              <a:rPr lang="ru-RU" dirty="0" smtClean="0"/>
              <a:t>«</a:t>
            </a:r>
            <a:r>
              <a:rPr lang="ru-RU" dirty="0" smtClean="0"/>
              <a:t>Природы чудное творенье»</a:t>
            </a:r>
            <a:r>
              <a:rPr lang="ru-RU" dirty="0" smtClean="0"/>
              <a:t>, «Новый год у ворот» </a:t>
            </a:r>
            <a:r>
              <a:rPr lang="ru-RU" dirty="0" smtClean="0"/>
              <a:t>и др.</a:t>
            </a:r>
            <a:r>
              <a:rPr lang="ru-RU" dirty="0" smtClean="0"/>
              <a:t>,</a:t>
            </a:r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Силами воспитателя </a:t>
            </a:r>
            <a:r>
              <a:rPr lang="ru-RU" dirty="0" smtClean="0"/>
              <a:t> </a:t>
            </a:r>
            <a:r>
              <a:rPr lang="ru-RU" dirty="0"/>
              <a:t>в течение года организуются выставки совместного творчества детей и родителей: </a:t>
            </a:r>
            <a:r>
              <a:rPr lang="ru-RU" dirty="0" smtClean="0"/>
              <a:t>“Осенние зарисовки”, “Зимние узоры»; «Мы дети </a:t>
            </a:r>
            <a:r>
              <a:rPr lang="ru-RU" dirty="0" smtClean="0"/>
              <a:t>России», </a:t>
            </a:r>
            <a:r>
              <a:rPr lang="ru-RU" dirty="0" smtClean="0"/>
              <a:t>«День победы» и т. п. Родители с </a:t>
            </a:r>
            <a:r>
              <a:rPr lang="ru-RU" dirty="0"/>
              <a:t>удовольствием участвуют в таких формах работы, которые уже становятся традиционными и вызывают огромный интерес </a:t>
            </a:r>
            <a:r>
              <a:rPr lang="ru-RU" dirty="0" smtClean="0"/>
              <a:t>детей </a:t>
            </a:r>
            <a:r>
              <a:rPr lang="ru-RU" dirty="0"/>
              <a:t>и желание родителей заниматься со своими детьми изобразительным искусством.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30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216569"/>
            <a:ext cx="10018713" cy="926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</a:t>
            </a:r>
            <a:r>
              <a:rPr lang="ru-RU" dirty="0"/>
              <a:t>и формы педагогического просвещения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7242" y="1143001"/>
            <a:ext cx="9926053" cy="561874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Наглядно </a:t>
            </a:r>
            <a:r>
              <a:rPr lang="ru-RU" dirty="0"/>
              <a:t>– информационное ,</a:t>
            </a:r>
          </a:p>
          <a:p>
            <a:pPr lvl="0"/>
            <a:r>
              <a:rPr lang="ru-RU" dirty="0"/>
              <a:t>посещение семей,</a:t>
            </a:r>
          </a:p>
          <a:p>
            <a:pPr lvl="0"/>
            <a:r>
              <a:rPr lang="ru-RU" dirty="0"/>
              <a:t>родительские собрания,</a:t>
            </a:r>
          </a:p>
          <a:p>
            <a:pPr lvl="0"/>
            <a:r>
              <a:rPr lang="ru-RU" dirty="0"/>
              <a:t>беседы и консультации,</a:t>
            </a:r>
          </a:p>
          <a:p>
            <a:pPr lvl="0"/>
            <a:r>
              <a:rPr lang="ru-RU" dirty="0"/>
              <a:t>конференции родителей,</a:t>
            </a:r>
          </a:p>
          <a:p>
            <a:pPr lvl="0"/>
            <a:r>
              <a:rPr lang="ru-RU" dirty="0"/>
              <a:t>устные журналы,</a:t>
            </a:r>
          </a:p>
          <a:p>
            <a:pPr lvl="0"/>
            <a:r>
              <a:rPr lang="ru-RU" dirty="0"/>
              <a:t>анкетирование,</a:t>
            </a:r>
          </a:p>
          <a:p>
            <a:pPr lvl="0"/>
            <a:r>
              <a:rPr lang="ru-RU" dirty="0"/>
              <a:t>дни открытых дверей,</a:t>
            </a:r>
          </a:p>
          <a:p>
            <a:pPr lvl="0"/>
            <a:r>
              <a:rPr lang="ru-RU" dirty="0"/>
              <a:t>круглые столы,</a:t>
            </a:r>
          </a:p>
          <a:p>
            <a:pPr lvl="0"/>
            <a:r>
              <a:rPr lang="ru-RU" dirty="0"/>
              <a:t>организация клубов,</a:t>
            </a:r>
          </a:p>
          <a:p>
            <a:pPr lvl="0"/>
            <a:r>
              <a:rPr lang="ru-RU" dirty="0"/>
              <a:t>организация деловых игр,</a:t>
            </a:r>
          </a:p>
          <a:p>
            <a:pPr lvl="0"/>
            <a:r>
              <a:rPr lang="ru-RU" dirty="0"/>
              <a:t>обсуждение педагогических ситуаций,</a:t>
            </a:r>
          </a:p>
          <a:p>
            <a:pPr lvl="0"/>
            <a:r>
              <a:rPr lang="ru-RU" dirty="0"/>
              <a:t>изучение рисуночных проективных методик,</a:t>
            </a:r>
          </a:p>
          <a:p>
            <a:pPr lvl="0"/>
            <a:r>
              <a:rPr lang="ru-RU" dirty="0"/>
              <a:t>моделирование игровых и проблемных ситуаций,</a:t>
            </a:r>
          </a:p>
          <a:p>
            <a:pPr lvl="0"/>
            <a:r>
              <a:rPr lang="ru-RU" dirty="0"/>
              <a:t>выявление передового опыта семейного воспитания,</a:t>
            </a:r>
          </a:p>
          <a:p>
            <a:pPr lvl="0"/>
            <a:r>
              <a:rPr lang="ru-RU" dirty="0"/>
              <a:t> педагогические советы, педагогическая гостиная.</a:t>
            </a:r>
          </a:p>
          <a:p>
            <a:pPr lvl="0"/>
            <a:r>
              <a:rPr lang="ru-RU" dirty="0"/>
              <a:t>викторина, </a:t>
            </a:r>
            <a:r>
              <a:rPr lang="ru-RU" dirty="0" err="1"/>
              <a:t>Брейн</a:t>
            </a:r>
            <a:r>
              <a:rPr lang="ru-RU" dirty="0"/>
              <a:t>-ринг, КВН, вечер вопросов и ответов, </a:t>
            </a:r>
            <a:r>
              <a:rPr lang="ru-RU" dirty="0" smtClean="0"/>
              <a:t>клуб </a:t>
            </a:r>
            <a:r>
              <a:rPr lang="ru-RU" dirty="0"/>
              <a:t>знатоков, “Поле чудес”,  “Звездный час”.</a:t>
            </a:r>
          </a:p>
          <a:p>
            <a:pPr lvl="0"/>
            <a:r>
              <a:rPr lang="ru-RU" dirty="0"/>
              <a:t>Педагогический калейдоскоп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30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68441"/>
            <a:ext cx="10018713" cy="2045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541421"/>
            <a:ext cx="10018713" cy="6075947"/>
          </a:xfrm>
        </p:spPr>
        <p:txBody>
          <a:bodyPr>
            <a:normAutofit/>
          </a:bodyPr>
          <a:lstStyle/>
          <a:p>
            <a:r>
              <a:rPr lang="ru-RU" dirty="0"/>
              <a:t>Для обеспечения наибольшей эффективности работы с родителями на новый учебный год проводится анкетирование во всех </a:t>
            </a:r>
            <a:r>
              <a:rPr lang="ru-RU" dirty="0" smtClean="0"/>
              <a:t>группах </a:t>
            </a:r>
            <a:r>
              <a:rPr lang="ru-RU" dirty="0"/>
              <a:t>в мае месяце с целью выявления наиболее приемлемых и эффективных форм работы с родительской общественностью.</a:t>
            </a:r>
          </a:p>
          <a:p>
            <a:r>
              <a:rPr lang="ru-RU" dirty="0" smtClean="0"/>
              <a:t>“</a:t>
            </a:r>
            <a:r>
              <a:rPr lang="ru-RU" dirty="0"/>
              <a:t>Неделя открытых дверей”. Родители активно посещают занятия и другие мероприятия с участием детей, заполняют анкеты по результатам посещения. </a:t>
            </a:r>
            <a:r>
              <a:rPr lang="ru-RU" dirty="0" smtClean="0"/>
              <a:t>Эта </a:t>
            </a:r>
            <a:r>
              <a:rPr lang="ru-RU" dirty="0"/>
              <a:t>форма работы пользуется среди родителей наибольшей популярностью, так как позволяет увидеть реальные достижения каждого ребёнка.</a:t>
            </a:r>
          </a:p>
          <a:p>
            <a:r>
              <a:rPr lang="ru-RU" dirty="0"/>
              <a:t>Целенаправленно </a:t>
            </a:r>
            <a:r>
              <a:rPr lang="ru-RU" dirty="0" smtClean="0"/>
              <a:t>необходимо проводить </a:t>
            </a:r>
            <a:r>
              <a:rPr lang="ru-RU" dirty="0" smtClean="0"/>
              <a:t>работу с </a:t>
            </a:r>
            <a:r>
              <a:rPr lang="ru-RU" dirty="0"/>
              <a:t>родителями по подготовке к школе. </a:t>
            </a:r>
            <a:r>
              <a:rPr lang="ru-RU" dirty="0" smtClean="0"/>
              <a:t>Проводить </a:t>
            </a:r>
            <a:r>
              <a:rPr lang="ru-RU" dirty="0"/>
              <a:t>индивидуальные беседы, анкетирование, деловые игры всех специалистов детского сада с каждым из родителей, собрания совместно с учителями начальных классов, систематически </a:t>
            </a:r>
            <a:r>
              <a:rPr lang="ru-RU" dirty="0" smtClean="0"/>
              <a:t>обновлять наглядную информацию, </a:t>
            </a:r>
            <a:r>
              <a:rPr lang="ru-RU" dirty="0"/>
              <a:t>тематические выставки “Как подготовить ребенка к школе”.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84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84222"/>
            <a:ext cx="10018713" cy="1203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816" y="481264"/>
            <a:ext cx="10246478" cy="6087978"/>
          </a:xfrm>
        </p:spPr>
        <p:txBody>
          <a:bodyPr>
            <a:normAutofit/>
          </a:bodyPr>
          <a:lstStyle/>
          <a:p>
            <a:r>
              <a:rPr lang="ru-RU" dirty="0" smtClean="0"/>
              <a:t>Проводить праздники </a:t>
            </a:r>
            <a:r>
              <a:rPr lang="ru-RU" dirty="0"/>
              <a:t>с участием </a:t>
            </a:r>
            <a:r>
              <a:rPr lang="ru-RU" dirty="0" smtClean="0"/>
              <a:t>родителей, спортивные </a:t>
            </a:r>
            <a:r>
              <a:rPr lang="ru-RU" dirty="0"/>
              <a:t>праздники, дружеские встречи между </a:t>
            </a:r>
            <a:r>
              <a:rPr lang="ru-RU" dirty="0" smtClean="0"/>
              <a:t>родителями и </a:t>
            </a:r>
            <a:r>
              <a:rPr lang="ru-RU" dirty="0"/>
              <a:t>педагогами </a:t>
            </a:r>
            <a:r>
              <a:rPr lang="ru-RU" dirty="0" smtClean="0"/>
              <a:t>детского </a:t>
            </a:r>
            <a:r>
              <a:rPr lang="ru-RU" dirty="0"/>
              <a:t>сада.</a:t>
            </a:r>
          </a:p>
          <a:p>
            <a:r>
              <a:rPr lang="ru-RU" dirty="0"/>
              <a:t>Основная цель таких мероприятий – укрепление детско-родительских отношений. В результате у детей воспитывается трудолюбие, аккуратность, чувство гордости за своих родителей. Это начало патриотического воспитания, любовь к Родине рождается из чувства любви к своей семье.</a:t>
            </a:r>
          </a:p>
          <a:p>
            <a:r>
              <a:rPr lang="ru-RU" dirty="0"/>
              <a:t>Родители активно участвуют в </a:t>
            </a:r>
            <a:r>
              <a:rPr lang="ru-RU" dirty="0" smtClean="0"/>
              <a:t>спортивных соревнованиях</a:t>
            </a:r>
            <a:r>
              <a:rPr lang="ru-RU" dirty="0" smtClean="0"/>
              <a:t>. </a:t>
            </a:r>
            <a:r>
              <a:rPr lang="ru-RU" dirty="0"/>
              <a:t>Повысилась личная заинтересованность родителей в занятиях физкультурой вместе с </a:t>
            </a:r>
            <a:r>
              <a:rPr lang="ru-RU" dirty="0" smtClean="0"/>
              <a:t>детьми.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48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96254"/>
            <a:ext cx="10018713" cy="11670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Для достижения цели во взаимодействии с родителями необходимо: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1489" y="1263316"/>
            <a:ext cx="10811964" cy="55104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Для создания в семье благоприятных условий воспитания детей родителям прежде всего необходимо овладеть полным объемом определенных психолого-педагогических знаний, практическими навыками и умениями педагогической деятельности.</a:t>
            </a:r>
          </a:p>
          <a:p>
            <a:r>
              <a:rPr lang="ru-RU" dirty="0"/>
              <a:t>Для осуществления дифференцированного подхода к работе с родителями необходимо соблюдение таких общепедагогических и специфических условий как структура семьи, социальное положение, стиль семейных отношений и пр.</a:t>
            </a:r>
          </a:p>
          <a:p>
            <a:r>
              <a:rPr lang="ru-RU" dirty="0"/>
              <a:t>Организация взаимодействия должна быть направлена на осуществление педагогики сотрудничества воспитателей и родителей, на повышение профессионального уровня самих воспитателей по работе с родителями с учетом современных требований педагогической пропаганды.</a:t>
            </a:r>
          </a:p>
          <a:p>
            <a:r>
              <a:rPr lang="ru-RU" dirty="0"/>
              <a:t>Выявление всех категорий посредством социально-педагогических методов, использование активных форм работы с родителями с учетом типов семей и уровня их педагогических знаний, умений и навыков, навыков общения с детьми, организация работы ДОУ как открытой </a:t>
            </a:r>
            <a:r>
              <a:rPr lang="ru-RU" dirty="0" smtClean="0"/>
              <a:t>системы </a:t>
            </a:r>
            <a:r>
              <a:rPr lang="ru-RU" dirty="0"/>
              <a:t>приносит весомые результаты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Необходимо и дальше совершенствовать формы работы с родителями, учитывая их социальное положение, социальный статус, категорию семей, социальную ситуацию в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3677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66</TotalTime>
  <Words>874</Words>
  <Application>Microsoft Office PowerPoint</Application>
  <PresentationFormat>Широкоэкранный</PresentationFormat>
  <Paragraphs>61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Corbel</vt:lpstr>
      <vt:lpstr>Wingdings</vt:lpstr>
      <vt:lpstr>Параллакс</vt:lpstr>
      <vt:lpstr>Актуальность проблемы  взаимодействия педагогов ДОО и родителей</vt:lpstr>
      <vt:lpstr>Актуальность проблемы</vt:lpstr>
      <vt:lpstr>Взаимодействие ДОУ с семьей – это объединение общих целей, интересов и деятельности в плане развития гармоничного и здорового ребенка </vt:lpstr>
      <vt:lpstr>Главный момент в контексте «Семья – детский сад» – личностное взаимодействие педагога и родителей в процессе воспитания ребёнка. </vt:lpstr>
      <vt:lpstr>Формы взаимодействия с родителями воспитанников: 1. Коллективные. 2. Индивидуальные. 3. Наглядно – информационные. </vt:lpstr>
      <vt:lpstr>Методы и формы педагогического просвещения родителей</vt:lpstr>
      <vt:lpstr>Презентация PowerPoint</vt:lpstr>
      <vt:lpstr>Презентация PowerPoint</vt:lpstr>
      <vt:lpstr>Для достижения цели во взаимодействии с родителями необходимо: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проблемы взаимодействия ДОУ и семьи и пути решения данных проблем</dc:title>
  <dc:creator>User</dc:creator>
  <cp:lastModifiedBy>Иван Cимонов</cp:lastModifiedBy>
  <cp:revision>8</cp:revision>
  <dcterms:created xsi:type="dcterms:W3CDTF">2016-02-08T11:37:53Z</dcterms:created>
  <dcterms:modified xsi:type="dcterms:W3CDTF">2019-05-05T12:59:35Z</dcterms:modified>
</cp:coreProperties>
</file>