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256" r:id="rId4"/>
    <p:sldId id="257" r:id="rId5"/>
    <p:sldId id="258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1DA3-DA80-4A32-A807-0B472881110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8E56-70AE-47FE-8394-E5A16888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877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1DA3-DA80-4A32-A807-0B472881110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8E56-70AE-47FE-8394-E5A16888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547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1DA3-DA80-4A32-A807-0B472881110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8E56-70AE-47FE-8394-E5A16888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232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1DA3-DA80-4A32-A807-0B472881110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8E56-70AE-47FE-8394-E5A16888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680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1DA3-DA80-4A32-A807-0B472881110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8E56-70AE-47FE-8394-E5A16888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915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1DA3-DA80-4A32-A807-0B472881110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8E56-70AE-47FE-8394-E5A16888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89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1DA3-DA80-4A32-A807-0B472881110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8E56-70AE-47FE-8394-E5A16888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566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1DA3-DA80-4A32-A807-0B472881110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8E56-70AE-47FE-8394-E5A16888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934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1DA3-DA80-4A32-A807-0B472881110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8E56-70AE-47FE-8394-E5A16888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56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1DA3-DA80-4A32-A807-0B472881110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8E56-70AE-47FE-8394-E5A16888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384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1DA3-DA80-4A32-A807-0B472881110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8E56-70AE-47FE-8394-E5A16888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227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61DA3-DA80-4A32-A807-0B472881110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A8E56-70AE-47FE-8394-E5A16888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57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5" y="0"/>
            <a:ext cx="12149515" cy="683410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2375" y="2305554"/>
            <a:ext cx="9112137" cy="939922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    What do animals like?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419753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74" y="0"/>
            <a:ext cx="12204674" cy="701913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2384" y="5022758"/>
            <a:ext cx="9153506" cy="975431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Cats like milk</a:t>
            </a:r>
            <a:endParaRPr lang="ru-RU" sz="4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89"/>
          <a:stretch/>
        </p:blipFill>
        <p:spPr>
          <a:xfrm>
            <a:off x="451433" y="1692510"/>
            <a:ext cx="4254903" cy="31757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37" y="1692510"/>
            <a:ext cx="3697163" cy="32282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8" t="8269" r="6760" b="8560"/>
          <a:stretch/>
        </p:blipFill>
        <p:spPr>
          <a:xfrm>
            <a:off x="4907049" y="2279561"/>
            <a:ext cx="2575775" cy="2099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0910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5060" y="5022759"/>
            <a:ext cx="9144000" cy="953038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Dogs like meat</a:t>
            </a:r>
            <a:endParaRPr lang="ru-RU" sz="4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90" y="1400682"/>
            <a:ext cx="4148902" cy="35576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681" y="943477"/>
            <a:ext cx="3579415" cy="37009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8" t="8269" r="6760" b="8560"/>
          <a:stretch/>
        </p:blipFill>
        <p:spPr>
          <a:xfrm>
            <a:off x="4907049" y="2129895"/>
            <a:ext cx="2575775" cy="2099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08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5060" y="5022759"/>
            <a:ext cx="9144000" cy="953038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Monkeys like bananas</a:t>
            </a:r>
            <a:endParaRPr lang="ru-RU" sz="4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66" y="747879"/>
            <a:ext cx="4117885" cy="41178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974" y="886964"/>
            <a:ext cx="3785617" cy="37856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8" t="8269" r="6760" b="8560"/>
          <a:stretch/>
        </p:blipFill>
        <p:spPr>
          <a:xfrm>
            <a:off x="4770417" y="1795378"/>
            <a:ext cx="2575775" cy="2099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78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5060" y="5022759"/>
            <a:ext cx="9144000" cy="953038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Hares like carrot. </a:t>
            </a:r>
          </a:p>
          <a:p>
            <a:r>
              <a:rPr lang="en-US" sz="4000" b="1" dirty="0" smtClean="0"/>
              <a:t>Hares like cabbage.</a:t>
            </a:r>
            <a:endParaRPr lang="ru-RU" sz="4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24" y="1357110"/>
            <a:ext cx="4367655" cy="34901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430" y="147928"/>
            <a:ext cx="2463169" cy="26363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277" y="3046644"/>
            <a:ext cx="2659354" cy="22538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8" t="8269" r="6760" b="8560"/>
          <a:stretch/>
        </p:blipFill>
        <p:spPr>
          <a:xfrm>
            <a:off x="5163142" y="1997016"/>
            <a:ext cx="2575775" cy="2099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77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4" y="23898"/>
            <a:ext cx="12149515" cy="683410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6922" y="5035875"/>
            <a:ext cx="9112137" cy="93992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Bears like honey</a:t>
            </a:r>
            <a:endParaRPr lang="ru-RU" sz="4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9" t="8553" r="8010" b="2648"/>
          <a:stretch/>
        </p:blipFill>
        <p:spPr>
          <a:xfrm>
            <a:off x="296413" y="1134316"/>
            <a:ext cx="4636394" cy="35217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5095" y="947501"/>
            <a:ext cx="3674772" cy="36242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8" t="8269" r="6760" b="8560"/>
          <a:stretch/>
        </p:blipFill>
        <p:spPr>
          <a:xfrm>
            <a:off x="5186736" y="1955517"/>
            <a:ext cx="2305914" cy="1879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724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26</Words>
  <Application>Microsoft Office PowerPoint</Application>
  <PresentationFormat>Широкоэкранный</PresentationFormat>
  <Paragraphs>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7</cp:revision>
  <dcterms:created xsi:type="dcterms:W3CDTF">2021-10-14T10:41:52Z</dcterms:created>
  <dcterms:modified xsi:type="dcterms:W3CDTF">2021-10-14T11:33:20Z</dcterms:modified>
</cp:coreProperties>
</file>