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58" r:id="rId7"/>
    <p:sldId id="265" r:id="rId8"/>
    <p:sldId id="267" r:id="rId9"/>
    <p:sldId id="268" r:id="rId10"/>
    <p:sldId id="260" r:id="rId11"/>
    <p:sldId id="259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7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blog.copperfield.ca/winter-fun.jpg"/>
          <p:cNvPicPr>
            <a:picLocks noChangeAspect="1" noChangeArrowheads="1"/>
          </p:cNvPicPr>
          <p:nvPr/>
        </p:nvPicPr>
        <p:blipFill>
          <a:blip r:embed="rId2" cstate="print"/>
          <a:srcRect l="3538"/>
          <a:stretch>
            <a:fillRect/>
          </a:stretch>
        </p:blipFill>
        <p:spPr bwMode="auto">
          <a:xfrm>
            <a:off x="0" y="743284"/>
            <a:ext cx="9144000" cy="61147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27687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ИНСТРУКТАЖ </a:t>
            </a:r>
            <a:r>
              <a:rPr lang="ru-RU" b="1" dirty="0" smtClean="0">
                <a:solidFill>
                  <a:schemeClr val="accent1"/>
                </a:solidFill>
              </a:rPr>
              <a:t/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по технике безопасности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в период зимних каникул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Учитель\Pictures\0_943d3_368e58c0_S.jpg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365104"/>
            <a:ext cx="1584176" cy="20175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Не играйте вблизи зданий, с крыш которых свисает снег и лёд.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8" name="Picture 6" descr="http://www.sarreg.ru/uploads/posts/2011-02/1296653166_sosul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6768752" cy="5076564"/>
          </a:xfrm>
          <a:prstGeom prst="rect">
            <a:avLst/>
          </a:prstGeom>
          <a:noFill/>
        </p:spPr>
      </p:pic>
      <p:pic>
        <p:nvPicPr>
          <p:cNvPr id="13316" name="Picture 4" descr="http://gazeta-ch.ru/media/k2/items/cache/56251faf6d61adc897c061a3c30ab153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22470" y="4365104"/>
            <a:ext cx="3321530" cy="2492896"/>
          </a:xfrm>
          <a:prstGeom prst="rect">
            <a:avLst/>
          </a:prstGeom>
          <a:noFill/>
        </p:spPr>
      </p:pic>
      <p:pic>
        <p:nvPicPr>
          <p:cNvPr id="13320" name="Picture 8" descr="Остерегайтесь гигантских сосулей! &quot; Моя Магнит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1772816"/>
            <a:ext cx="2131244" cy="2518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80112" y="1844824"/>
            <a:ext cx="3240360" cy="4608512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Больше гуляйте на свежем воздухе: катайтесь на лыжах, коньках и на санках. Встречайтесь с друзьями.    Будьте осторожны во время  и после сильного снегопада.</a:t>
            </a:r>
          </a:p>
          <a:p>
            <a:endParaRPr lang="ru-RU" dirty="0"/>
          </a:p>
        </p:txBody>
      </p:sp>
      <p:pic>
        <p:nvPicPr>
          <p:cNvPr id="2049" name="Picture 1" descr="C:\Users\Dritte Reich\Desktop\635541803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04664"/>
            <a:ext cx="4392488" cy="2829414"/>
          </a:xfrm>
          <a:prstGeom prst="rect">
            <a:avLst/>
          </a:prstGeom>
          <a:noFill/>
        </p:spPr>
      </p:pic>
      <p:pic>
        <p:nvPicPr>
          <p:cNvPr id="14338" name="Picture 2" descr="Явления: У вас есть елка. Тогда мы едем к вам. - Mors.Sibnet.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6759" y="3284984"/>
            <a:ext cx="4713353" cy="32372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Не подвергайте свой организм вирусным атакам,                                     не допускайте возникновения ОРЗ, ОРВИ.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1028" name="Picture 4" descr="http://s41.radikal.ru/i091/1002/67/745db0e7dd1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484784"/>
            <a:ext cx="5034709" cy="32489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livealong.ru/sites/default/files/u50/2011/06/ychshee_lekarstvo_ot_kashly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437112"/>
            <a:ext cx="3130805" cy="22130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3528392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Исключите нахождение </a:t>
            </a:r>
            <a:r>
              <a:rPr lang="ru-RU" dirty="0"/>
              <a:t>в местах большого скопления людей в период вирусных эпидемий</a:t>
            </a:r>
            <a:r>
              <a:rPr lang="ru-RU" dirty="0" smtClean="0"/>
              <a:t>,</a:t>
            </a:r>
          </a:p>
          <a:p>
            <a:r>
              <a:rPr lang="ru-RU" dirty="0" smtClean="0"/>
              <a:t>Выполняйте правила </a:t>
            </a:r>
            <a:r>
              <a:rPr lang="ru-RU" dirty="0"/>
              <a:t>индивидуальной гигиены.</a:t>
            </a:r>
          </a:p>
        </p:txBody>
      </p:sp>
      <p:pic>
        <p:nvPicPr>
          <p:cNvPr id="1030" name="Picture 6" descr="http://mama-pediatr.com/wp-content/uploads/2013/01/%D0%BA%D0%B0%D1%80%D0%BB%D1%81%D0%BE%D0%BD-%D0%B1%D0%BE%D0%BB%D0%B5%D0%B5%D1%82-300x16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942" y="3645024"/>
            <a:ext cx="1749440" cy="9796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grippro.ru/wp-content/uploads/2012/01/profilaktika_pri_beremennost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018" y="5653731"/>
            <a:ext cx="1427469" cy="10706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86222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Соблюдайте правила ПДД.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3347864" cy="4525963"/>
          </a:xfrm>
        </p:spPr>
        <p:txBody>
          <a:bodyPr/>
          <a:lstStyle/>
          <a:p>
            <a:pPr lvl="0"/>
            <a:r>
              <a:rPr lang="ru-RU" dirty="0" smtClean="0"/>
              <a:t>Соблюдай правила дорожного движения. Знай, что зимняя дорога опасна.</a:t>
            </a:r>
            <a:endParaRPr lang="ru-RU" dirty="0"/>
          </a:p>
        </p:txBody>
      </p:sp>
      <p:pic>
        <p:nvPicPr>
          <p:cNvPr id="11272" name="Picture 8" descr="http://222.by/sites/222.by/files/drama_na_doroge_Gai_mogilev2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412776"/>
            <a:ext cx="5570887" cy="4176464"/>
          </a:xfrm>
          <a:prstGeom prst="rect">
            <a:avLst/>
          </a:prstGeom>
          <a:noFill/>
        </p:spPr>
      </p:pic>
      <p:pic>
        <p:nvPicPr>
          <p:cNvPr id="11270" name="Picture 6" descr="http://kurs.znate.ru/pars_docs/refs/183/182433/182433_html_m75d8cd8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869160"/>
            <a:ext cx="2808312" cy="15669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Соблюдайте правила пожарной безопасности и обращения с электроприборами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3466728" cy="4065315"/>
          </a:xfrm>
        </p:spPr>
        <p:txBody>
          <a:bodyPr/>
          <a:lstStyle/>
          <a:p>
            <a:pPr lvl="0"/>
            <a:r>
              <a:rPr lang="ru-RU" dirty="0" smtClean="0"/>
              <a:t>Осторожно пользуйся газовой плитой,  </a:t>
            </a:r>
            <a:r>
              <a:rPr lang="ru-RU" dirty="0" err="1" smtClean="0"/>
              <a:t>электро-приборами</a:t>
            </a:r>
            <a:r>
              <a:rPr lang="ru-RU" dirty="0" smtClean="0"/>
              <a:t>, не оставляй их без присмотра.</a:t>
            </a:r>
          </a:p>
          <a:p>
            <a:endParaRPr lang="ru-RU" dirty="0"/>
          </a:p>
        </p:txBody>
      </p:sp>
      <p:pic>
        <p:nvPicPr>
          <p:cNvPr id="10244" name="Picture 4" descr="Методическая библиотека для - Ноутбуки и планшетные компьюте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412776"/>
            <a:ext cx="3706731" cy="5157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Соблюдайте правила поведения в общественных местах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132856"/>
            <a:ext cx="3024336" cy="3993307"/>
          </a:xfrm>
        </p:spPr>
        <p:txBody>
          <a:bodyPr/>
          <a:lstStyle/>
          <a:p>
            <a:pPr lvl="0"/>
            <a:r>
              <a:rPr lang="ru-RU" dirty="0" smtClean="0"/>
              <a:t>Не общайся с незнакомыми людьми.</a:t>
            </a:r>
          </a:p>
          <a:p>
            <a:pPr lvl="0"/>
            <a:r>
              <a:rPr lang="ru-RU" dirty="0" smtClean="0"/>
              <a:t>Не трогай бесхозные        сумки или коробки.</a:t>
            </a:r>
          </a:p>
          <a:p>
            <a:endParaRPr lang="ru-RU" dirty="0"/>
          </a:p>
        </p:txBody>
      </p:sp>
      <p:pic>
        <p:nvPicPr>
          <p:cNvPr id="9220" name="Picture 4" descr="http://salsknews.ru/images/stories/oktober_2012/bditelno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636912"/>
            <a:ext cx="5112568" cy="3024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Соблюдайте правила личной безопасности на улице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Правила поведения для школьников в каникулы"/>
          <p:cNvPicPr>
            <a:picLocks noChangeAspect="1" noChangeArrowheads="1"/>
          </p:cNvPicPr>
          <p:nvPr/>
        </p:nvPicPr>
        <p:blipFill>
          <a:blip r:embed="rId2" cstate="print"/>
          <a:srcRect t="17521"/>
          <a:stretch>
            <a:fillRect/>
          </a:stretch>
        </p:blipFill>
        <p:spPr bwMode="auto">
          <a:xfrm>
            <a:off x="611560" y="1700808"/>
            <a:ext cx="7920880" cy="48997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meteonova.ru/pictures/635545763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6056909" cy="51571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Соблюдайте 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правила безопасности на льду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://www.meteonova.ru/pictures/635545763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1" y="1772815"/>
            <a:ext cx="6012160" cy="5119091"/>
          </a:xfrm>
          <a:prstGeom prst="rect">
            <a:avLst/>
          </a:prstGeom>
          <a:noFill/>
        </p:spPr>
      </p:pic>
      <p:pic>
        <p:nvPicPr>
          <p:cNvPr id="3076" name="Picture 4" descr="http://www.meteonova.ru/pictures/635545925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4941168"/>
            <a:ext cx="1296144" cy="1296144"/>
          </a:xfrm>
          <a:prstGeom prst="rect">
            <a:avLst/>
          </a:prstGeom>
          <a:noFill/>
        </p:spPr>
      </p:pic>
      <p:pic>
        <p:nvPicPr>
          <p:cNvPr id="15362" name="Picture 2" descr="http://lib3.podelise.ru/tw_files2/urls_26/16/d-15122/15122_html_5040e1f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3284984"/>
            <a:ext cx="3107499" cy="2330624"/>
          </a:xfrm>
          <a:prstGeom prst="rect">
            <a:avLst/>
          </a:prstGeom>
          <a:noFill/>
        </p:spPr>
      </p:pic>
      <p:pic>
        <p:nvPicPr>
          <p:cNvPr id="15364" name="Picture 4" descr="http://ttu.rushkolnik.ru/tw_files2/urls_7/139/d-138057/138057_html_m668e00c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5013176"/>
            <a:ext cx="2736304" cy="16176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Соблюдайте правила поведения,     когда один дома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3322712" cy="489654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Помогай младшим и старшим. Без разрешения родителей не уходи далеко от дома, если нужно уйти – предупреди родителей. Соблюдайте комендантский час   до 22 часов.</a:t>
            </a:r>
          </a:p>
          <a:p>
            <a:pPr lvl="0"/>
            <a:endParaRPr lang="ru-RU" dirty="0"/>
          </a:p>
        </p:txBody>
      </p:sp>
      <p:pic>
        <p:nvPicPr>
          <p:cNvPr id="7170" name="Picture 2" descr="http://portamur.ru/upload/iblock/98f/---at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2276872"/>
            <a:ext cx="4655937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656184"/>
          </a:xfrm>
        </p:spPr>
        <p:txBody>
          <a:bodyPr>
            <a:normAutofit fontScale="90000"/>
          </a:bodyPr>
          <a:lstStyle/>
          <a:p>
            <a:r>
              <a:rPr lang="ru-RU" sz="2900" b="1" dirty="0" smtClean="0">
                <a:solidFill>
                  <a:srgbClr val="0070C0"/>
                </a:solidFill>
              </a:rPr>
              <a:t>Не играйте с острыми, колющими и режущими, легковоспламеняющимися и взрывоопасными предметами, огнестрельным и холодным оружием, боеприпасами.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2987824" cy="4781128"/>
          </a:xfrm>
        </p:spPr>
        <p:txBody>
          <a:bodyPr>
            <a:normAutofit fontScale="92500"/>
          </a:bodyPr>
          <a:lstStyle/>
          <a:p>
            <a:pPr lvl="0"/>
            <a:r>
              <a:rPr lang="ru-RU" dirty="0" smtClean="0"/>
              <a:t>Будьте осторожны с  фейерверкам, пользуйся ими только со взрослыми, не используйте петарды. Это опасно для здоровья!!!</a:t>
            </a:r>
            <a:endParaRPr lang="ru-RU" dirty="0"/>
          </a:p>
        </p:txBody>
      </p:sp>
      <p:pic>
        <p:nvPicPr>
          <p:cNvPr id="5124" name="Picture 4" descr="Видеоматериал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653136"/>
            <a:ext cx="2664296" cy="1776197"/>
          </a:xfrm>
          <a:prstGeom prst="rect">
            <a:avLst/>
          </a:prstGeom>
          <a:noFill/>
        </p:spPr>
      </p:pic>
      <p:pic>
        <p:nvPicPr>
          <p:cNvPr id="5126" name="Picture 6" descr="http://gov.cap.ru/Home/507/2012/pirotehnika_1_350x4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700808"/>
            <a:ext cx="3333750" cy="4448175"/>
          </a:xfrm>
          <a:prstGeom prst="rect">
            <a:avLst/>
          </a:prstGeom>
          <a:noFill/>
        </p:spPr>
      </p:pic>
      <p:pic>
        <p:nvPicPr>
          <p:cNvPr id="5128" name="Picture 8" descr="http://gov.cap.ru/UserFiles/news/20131208/petarda.jpg"/>
          <p:cNvPicPr>
            <a:picLocks noChangeAspect="1" noChangeArrowheads="1"/>
          </p:cNvPicPr>
          <p:nvPr/>
        </p:nvPicPr>
        <p:blipFill>
          <a:blip r:embed="rId4" cstate="print"/>
          <a:srcRect l="27720" t="33600" r="28181" b="34481"/>
          <a:stretch>
            <a:fillRect/>
          </a:stretch>
        </p:blipFill>
        <p:spPr bwMode="auto">
          <a:xfrm>
            <a:off x="3347864" y="2636912"/>
            <a:ext cx="2254987" cy="12241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820472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Не употребляйте лекарственные препараты без назначения врача, наркотики, спиртные напитки, не курите и не нюхайте токсические вещества.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 descr="Самогипноз от курения - против курения таблетки купи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44824"/>
            <a:ext cx="5170165" cy="4095180"/>
          </a:xfrm>
          <a:prstGeom prst="rect">
            <a:avLst/>
          </a:prstGeom>
          <a:noFill/>
        </p:spPr>
      </p:pic>
      <p:pic>
        <p:nvPicPr>
          <p:cNvPr id="4098" name="Picture 2" descr="http://www.mdou73nn.caduk.ru/images/clip_image0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40085" y="3987062"/>
            <a:ext cx="3480387" cy="26102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194</Words>
  <Application>Microsoft Office PowerPoint</Application>
  <PresentationFormat>Экран (4:3)</PresentationFormat>
  <Paragraphs>20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ИНСТРУКТАЖ  по технике безопасности  в период зимних каникул</vt:lpstr>
      <vt:lpstr>Соблюдайте правила ПДД.</vt:lpstr>
      <vt:lpstr>Соблюдайте правила пожарной безопасности и обращения с электроприборами </vt:lpstr>
      <vt:lpstr>Соблюдайте правила поведения в общественных местах </vt:lpstr>
      <vt:lpstr>Соблюдайте правила личной безопасности на улице </vt:lpstr>
      <vt:lpstr>Соблюдайте  правила безопасности на льду </vt:lpstr>
      <vt:lpstr>Соблюдайте правила поведения,     когда один дома </vt:lpstr>
      <vt:lpstr>Не играйте с острыми, колющими и режущими, легковоспламеняющимися и взрывоопасными предметами, огнестрельным и холодным оружием, боеприпасами.</vt:lpstr>
      <vt:lpstr>Не употребляйте лекарственные препараты без назначения врача, наркотики, спиртные напитки, не курите и не нюхайте токсические вещества.</vt:lpstr>
      <vt:lpstr>Не играйте вблизи зданий, с крыш которых свисает снег и лёд.</vt:lpstr>
      <vt:lpstr>Слайд 11</vt:lpstr>
      <vt:lpstr>Не подвергайте свой организм вирусным атакам,                                     не допускайте возникновения ОРЗ, ОРВИ.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ИНСТРУКТАЖ  по технике безопасности  в период зимних каникул</dc:title>
  <dc:creator>Михайловы</dc:creator>
  <cp:lastModifiedBy>Пользователь</cp:lastModifiedBy>
  <cp:revision>26</cp:revision>
  <dcterms:created xsi:type="dcterms:W3CDTF">2014-12-18T18:57:05Z</dcterms:created>
  <dcterms:modified xsi:type="dcterms:W3CDTF">2021-11-01T17:22:49Z</dcterms:modified>
</cp:coreProperties>
</file>