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9" r:id="rId8"/>
    <p:sldId id="263" r:id="rId9"/>
    <p:sldId id="271" r:id="rId10"/>
    <p:sldId id="273" r:id="rId11"/>
    <p:sldId id="274" r:id="rId12"/>
    <p:sldId id="275" r:id="rId13"/>
    <p:sldId id="276" r:id="rId14"/>
    <p:sldId id="264" r:id="rId15"/>
    <p:sldId id="265" r:id="rId16"/>
    <p:sldId id="266" r:id="rId17"/>
    <p:sldId id="277" r:id="rId18"/>
    <p:sldId id="267" r:id="rId19"/>
    <p:sldId id="279" r:id="rId20"/>
    <p:sldId id="282" r:id="rId21"/>
    <p:sldId id="280" r:id="rId22"/>
    <p:sldId id="281" r:id="rId23"/>
    <p:sldId id="268" r:id="rId24"/>
    <p:sldId id="27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3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8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798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6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017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49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1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7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9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42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9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1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9000">
              <a:schemeClr val="bg1"/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CEA2-8404-460D-B571-D9CE55E2DCD5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135E6-6CB1-4AC4-BF7E-C9B02C6FC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2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7127" y="5458691"/>
            <a:ext cx="9306648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3600">
                <a:latin charset="0" panose="02000600000000000000" pitchFamily="2" typeface="Segoe Print"/>
                <a:cs charset="0" panose="02020603050405020304" pitchFamily="18" typeface="Times New Roman"/>
              </a:rPr>
              <a:t>Творческий проект </a:t>
            </a:r>
          </a:p>
          <a:p>
            <a:pPr algn="ctr"/>
            <a:r>
              <a:rPr dirty="0" lang="ru-RU" smtClean="0" sz="3600">
                <a:latin charset="0" panose="02000600000000000000" pitchFamily="2" typeface="Segoe Print"/>
                <a:cs charset="0" panose="02020603050405020304" pitchFamily="18" typeface="Times New Roman"/>
              </a:rPr>
              <a:t>«Подарим рисункам жизнь!»</a:t>
            </a:r>
            <a:endParaRPr dirty="0" lang="ru-RU" sz="3600">
              <a:latin charset="0" panose="02000600000000000000" pitchFamily="2" typeface="Segoe Print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" r="-34"/>
          <a:stretch/>
        </p:blipFill>
        <p:spPr>
          <a:xfrm rot="4472138">
            <a:off x="973543" y="1131235"/>
            <a:ext cx="4693360" cy="3625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" r="20"/>
          <a:stretch/>
        </p:blipFill>
        <p:spPr>
          <a:xfrm rot="5745994">
            <a:off x="6190961" y="1173926"/>
            <a:ext cx="4785441" cy="330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86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781" y="758536"/>
            <a:ext cx="8132619" cy="6099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055" y="2036618"/>
            <a:ext cx="28401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Выливают на рулонную сетку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791" y="401782"/>
            <a:ext cx="7342187" cy="5638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6582" y="1759526"/>
            <a:ext cx="2909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Отжимают, высушивают, гладят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395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997" y="568037"/>
            <a:ext cx="8448331" cy="60490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345" y="1787235"/>
            <a:ext cx="24661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Бумага-готова!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394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3564" y="1814945"/>
            <a:ext cx="32558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изготовления бумаги очень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трудный.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изготовление бумаги уходит много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3564" y="457200"/>
            <a:ext cx="2059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095" y="3614033"/>
            <a:ext cx="4117940" cy="29821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64730">
            <a:off x="4374895" y="879441"/>
            <a:ext cx="2438400" cy="25321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16450">
            <a:off x="8235660" y="1369130"/>
            <a:ext cx="2952750" cy="2209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44556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43345"/>
            <a:ext cx="109394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рассказали нам: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«Для чего нужна бумага?»,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бережно использовать бумагу».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654" y="2389043"/>
            <a:ext cx="5417127" cy="30471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1" y="2389042"/>
            <a:ext cx="5417128" cy="3609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32076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4182" y="387927"/>
            <a:ext cx="1072341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и родители прочитали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мусоре,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бумаге,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агадки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0525">
            <a:off x="538675" y="1862426"/>
            <a:ext cx="3529693" cy="47062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8256">
            <a:off x="8135365" y="1902019"/>
            <a:ext cx="3491346" cy="46551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875" y="2794823"/>
            <a:ext cx="3723711" cy="34677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05437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0945" y="609600"/>
            <a:ext cx="254923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Играли в игры: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«Сортировка мусора»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Принеси бумажный предмет»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127" y="408709"/>
            <a:ext cx="4026477" cy="53686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18" y="819727"/>
            <a:ext cx="4206586" cy="5608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6839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8764" y="734291"/>
            <a:ext cx="3546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1" y="1759527"/>
            <a:ext cx="26739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– это ценный продукт, её надо беречь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734291"/>
            <a:ext cx="8243134" cy="46367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36170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945" y="290945"/>
            <a:ext cx="116793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Посоветовавшись с родителями, они нам подсказали как можно использовать бумагу второй раз.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1901110"/>
            <a:ext cx="3649698" cy="40979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546" y="1901110"/>
            <a:ext cx="5430982" cy="4073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94650994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2" y="790300"/>
            <a:ext cx="3540486" cy="43913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"/>
          <a:stretch/>
        </p:blipFill>
        <p:spPr>
          <a:xfrm>
            <a:off x="4864018" y="790300"/>
            <a:ext cx="3711946" cy="4391299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 flipH="1">
            <a:off x="8776957" y="1094509"/>
            <a:ext cx="23205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Игрушка для котёнка из </a:t>
            </a:r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рисунка «Бантик</a:t>
            </a: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04817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509" y="221674"/>
            <a:ext cx="1143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воспитатели, мл.воспитатели,родители, дети средней группы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1891">
            <a:off x="535578" y="1812266"/>
            <a:ext cx="3606175" cy="2704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842" y="4482643"/>
            <a:ext cx="3889333" cy="2187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6483">
            <a:off x="8107737" y="2182612"/>
            <a:ext cx="3560870" cy="2670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711" y="1249080"/>
            <a:ext cx="2638913" cy="29629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51878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3290"/>
            <a:ext cx="4151168" cy="55348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3078">
            <a:off x="6738501" y="339435"/>
            <a:ext cx="3273137" cy="43641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837" y="3695698"/>
            <a:ext cx="3865418" cy="2899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15345" y="817418"/>
            <a:ext cx="1620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67130" y="2521527"/>
            <a:ext cx="1703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289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1010" y="1091334"/>
            <a:ext cx="5719619" cy="42897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6082144" y="2105891"/>
            <a:ext cx="3020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«Веер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23606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3963" y="124691"/>
            <a:ext cx="11707092" cy="659129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18" y="2060891"/>
            <a:ext cx="7601525" cy="42758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278581" y="554182"/>
            <a:ext cx="58327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Поделка из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 «Воздушный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змей»</a:t>
            </a:r>
          </a:p>
        </p:txBody>
      </p:sp>
    </p:spTree>
    <p:extLst>
      <p:ext uri="{BB962C8B-B14F-4D97-AF65-F5344CB8AC3E}">
        <p14:creationId xmlns:p14="http://schemas.microsoft.com/office/powerpoint/2010/main" val="363090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6182" y="637309"/>
            <a:ext cx="9651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предложили сделать из рисунков платья.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2" y="1911927"/>
            <a:ext cx="2826080" cy="2687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80138" y="2285134"/>
            <a:ext cx="2985655" cy="22392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42884" y="2389043"/>
            <a:ext cx="3816927" cy="28626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89513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9711" y="581891"/>
            <a:ext cx="40870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 бумагу   экономно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не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выкидываем,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 используем их вторично.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87" y="443345"/>
            <a:ext cx="3506739" cy="22911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2995120"/>
            <a:ext cx="3753042" cy="21110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20778" y1="24286" x2="20778" y2="24286"/>
                        <a14:backgroundMark x1="80556" y1="22429" x2="80556" y2="22429"/>
                        <a14:backgroundMark x1="78111" y1="68857" x2="78111" y2="68857"/>
                        <a14:backgroundMark x1="28111" y1="67857" x2="28111" y2="6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967" y="2844048"/>
            <a:ext cx="5685559" cy="442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9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091" y="360218"/>
            <a:ext cx="11388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Научиться беречь бумагу и использовать         ее вторично.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285" y="1560547"/>
            <a:ext cx="8742218" cy="49174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1007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803564" y="651164"/>
            <a:ext cx="101969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Познакомить с процессом изготовления бумаги: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2)Расширять представления о значении бумаги в нашей жизни:</a:t>
            </a:r>
          </a:p>
          <a:p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3)Воспитывать бережное отношение к бумаге: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47961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727" y="235527"/>
            <a:ext cx="2964873" cy="58785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Проблема:</a:t>
            </a:r>
            <a:r>
              <a:rPr dirty="0" lang="ru-RU" smtClean="0"/>
              <a:t> </a:t>
            </a:r>
            <a:r>
              <a:rPr dirty="0" lang="en-US" smtClean="0"/>
              <a:t>  </a:t>
            </a:r>
            <a:endParaRPr dirty="0" lang="ru-RU" smtClean="0"/>
          </a:p>
          <a:p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 нам в гости приходила королева бумажной страны. Она рассказала, что бумаги становится все меньше и меньше. </a:t>
            </a:r>
          </a:p>
          <a:p>
            <a:r>
              <a:rPr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И предложила бережно относится к нашим рисункам и не выкидывать их, а дать им еще один шанс.  Как сберечь наши рисунки? </a:t>
            </a: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"/>
          <a:stretch/>
        </p:blipFill>
        <p:spPr>
          <a:xfrm rot="21365958">
            <a:off x="3519054" y="146129"/>
            <a:ext cx="4488873" cy="565785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/>
          <a:stretch/>
        </p:blipFill>
        <p:spPr>
          <a:xfrm>
            <a:off x="7266883" y="2147455"/>
            <a:ext cx="4495624" cy="4488872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71992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2618" y="124691"/>
            <a:ext cx="103173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800" dirty="0" smtClean="0"/>
              <a:t>) Друзья королевы показали нам историю возникновения бумаги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945" y="1870362"/>
            <a:ext cx="7740074" cy="4353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96288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346" y="422563"/>
            <a:ext cx="7527636" cy="56457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7418" y="886691"/>
            <a:ext cx="304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узнали, что люди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пробовали писать 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коре дерева, на листьях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глине.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53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7418" y="124692"/>
            <a:ext cx="8900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Мы узнали как делают бумагу: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036" y="1814945"/>
            <a:ext cx="27986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сдирают  с дерева кору и измельчают в щепки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623" y="1607127"/>
            <a:ext cx="7475795" cy="490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57182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-32"/>
          <a:stretch/>
        </p:blipFill>
        <p:spPr>
          <a:xfrm>
            <a:off x="3851564" y="360834"/>
            <a:ext cx="8160327" cy="5610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3456" y="762000"/>
            <a:ext cx="2604654" cy="181588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anose="02020603050405020304" pitchFamily="18" typeface="Times New Roman"/>
                <a:cs charset="0" panose="02020603050405020304" pitchFamily="18" typeface="Times New Roman"/>
              </a:rPr>
              <a:t>Варят щепки в котле, потом добавляют кислоту, краску</a:t>
            </a:r>
            <a:endParaRPr dirty="0" lang="ru-RU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1213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2693</TotalTime>
  <Words>290</Words>
  <Application>Microsoft Office PowerPoint</Application>
  <PresentationFormat>Произвольный</PresentationFormat>
  <Paragraphs>44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Любовь Анатольевна</cp:lastModifiedBy>
  <cp:revision>43</cp:revision>
  <cp:lastPrinted>2020-03-05T10:11:04Z</cp:lastPrinted>
  <dcterms:created xsi:type="dcterms:W3CDTF">2020-02-18T10:57:11Z</dcterms:created>
  <dcterms:modified xsi:type="dcterms:W3CDTF">2020-03-10T05:13:52Z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2226243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