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0" r:id="rId4"/>
    <p:sldId id="269" r:id="rId5"/>
    <p:sldId id="279" r:id="rId6"/>
    <p:sldId id="278" r:id="rId7"/>
    <p:sldId id="281" r:id="rId8"/>
    <p:sldId id="283" r:id="rId9"/>
    <p:sldId id="282" r:id="rId10"/>
    <p:sldId id="277" r:id="rId11"/>
    <p:sldId id="280" r:id="rId12"/>
    <p:sldId id="276" r:id="rId13"/>
    <p:sldId id="275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02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1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7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3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8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1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3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9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1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32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7E97A-5781-4F56-9145-72BB879A4DF6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5874F-ABFF-4E3C-80A8-0D1F77B20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54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6561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БЫТЬ ЗДОРОВЫМ,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СИЛЬНЫМ, </a:t>
            </a:r>
            <a:r>
              <a:rPr lang="ru-RU" dirty="0">
                <a:solidFill>
                  <a:srgbClr val="0070C0"/>
                </a:solidFill>
              </a:rPr>
              <a:t>ЛОВКИМ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ПОМОГАЮТ ТРЕНИРОВКИ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941168"/>
            <a:ext cx="3560440" cy="1656184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</a:rPr>
              <a:t>Головачёва Надежда Петровна, 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</a:rPr>
              <a:t>учитель начальных классов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</a:rPr>
              <a:t>МБОУ «СОШ №70»</a:t>
            </a:r>
          </a:p>
          <a:p>
            <a:pPr>
              <a:spcBef>
                <a:spcPts val="0"/>
              </a:spcBef>
            </a:pPr>
            <a:endParaRPr lang="ru-RU" sz="20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</a:rPr>
              <a:t>Барнаул, 2021 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76847" y="2708920"/>
            <a:ext cx="26719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Внеклассное занятие для 2 класса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s://w1.pngwing.com/pngs/964/236/png-transparent-bicycle-scooter-kick-scooter-electric-vehicle-child-toddler-play-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4979"/>
            <a:ext cx="4536504" cy="407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2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AutoShape 2" descr="https://mdoydetsad3.ru/wp-content/uploads/a/0/0/a002891e9c230a47ca5aa358be1581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amasha.ru/wp-content/uploads/3/4/a/34ae2ddcb7bf3c838e499ce7a1fe7b51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nattik.ru/wp-content/uploads/2010/09/zaryadka_utro1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s://i.pinimg.com/736x/0a/d9/7b/0ad97bc94b1ea4c6ed57fae30fffd1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8" y="182759"/>
            <a:ext cx="4851175" cy="661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2" descr="https://drasler.ru/wp-content/uploads/2019/05/%D0%9A%D0%B0%D1%80%D1%82%D0%B8%D0%BD%D0%BA%D0%B8-%D0%B7%D0%B0%D1%80%D1%8F%D0%B4%D0%BA%D0%B8-%D0%B4%D0%BB%D1%8F-%D0%B4%D0%B5%D1%82%D0%B5%D0%B9-%D0%BF%D0%BE%D0%B4%D0%B1%D0%BE%D1%80%D0%BA%D0%B0-02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2" name="Picture 16" descr="https://flyclipart.com/thumb2/boys-gymnastics-clipart-gymnastic-birthday-clip-art-google-search-55208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720110" cy="330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3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luckclub.ru/images/luckclub/2019/01/zaryadka-dlya-detej-3-4-let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drasler.ru/wp-content/uploads/2019/05/%D0%9A%D0%B0%D1%80%D1%82%D0%B8%D0%BD%D0%BA%D0%B8-%D0%B7%D0%B0%D1%80%D1%8F%D0%B4%D0%BA%D0%B8-%D0%B4%D0%BB%D1%8F-%D0%B4%D0%B5%D1%82%D0%B5%D0%B9-%D0%BF%D0%BE%D0%B4%D0%B1%D0%BE%D1%80%D0%BA%D0%B0-02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subject.com.ua/textbook/health/2klas_1/2klas_1.files/image07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User\Downloads\image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62191"/>
            <a:ext cx="6912768" cy="567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Тренируемся, играя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kdm-ivanovo.ru/800/600/https/ds05.infourok.ru/uploads/ex/0694/000fd18b-23932f56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1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7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5" y="1412776"/>
            <a:ext cx="7579038" cy="5144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Вывод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2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908720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</a:rPr>
              <a:t>Выбирай для себя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любые упражнения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и будь здоров!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AutoShape 2" descr="https://sch1150zg.mskobr.ru/files/Info_for_parents/sport465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ontent.schools.by/cache/de/10/de102e6e3a713cabb5a5345097b6e52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ontent.schools.by/cache/de/10/de102e6e3a713cabb5a5345097b6e52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content.schools.by/cache/de/10/de102e6e3a713cabb5a5345097b6e523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0" name="Picture 10" descr="https://proprikol.ru/wp-content/uploads/2019/09/kartinki-zaryadka-dlya-detej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630" y="2276872"/>
            <a:ext cx="6703076" cy="446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989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648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Наш девиз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232355" cy="538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7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19256" cy="40324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1.Здоровый образ жизни</a:t>
            </a:r>
            <a:br>
              <a:rPr lang="ru-RU" sz="3200" dirty="0" smtClean="0"/>
            </a:br>
            <a:r>
              <a:rPr lang="ru-RU" sz="3200" dirty="0" smtClean="0"/>
              <a:t>2. Здоровое полноценное питание</a:t>
            </a:r>
            <a:br>
              <a:rPr lang="ru-RU" sz="3200" dirty="0" smtClean="0"/>
            </a:br>
            <a:r>
              <a:rPr lang="ru-RU" sz="3200" dirty="0" smtClean="0"/>
              <a:t>3.Активное занятие физкультурой и спортом</a:t>
            </a:r>
            <a:br>
              <a:rPr lang="ru-RU" sz="3200" dirty="0" smtClean="0"/>
            </a:br>
            <a:r>
              <a:rPr lang="ru-RU" sz="3200" dirty="0" smtClean="0"/>
              <a:t>4.Соблюдение режима</a:t>
            </a:r>
            <a:br>
              <a:rPr lang="ru-RU" sz="3200" dirty="0" smtClean="0"/>
            </a:br>
            <a:r>
              <a:rPr lang="ru-RU" sz="3200" dirty="0" smtClean="0"/>
              <a:t>труда и отдыха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13176"/>
            <a:ext cx="4114800" cy="11129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Наши помощники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14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Картинки по запросу виды спорта рису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2" y="0"/>
            <a:ext cx="9130847" cy="680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980728"/>
            <a:ext cx="317548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Я желаю вам, ребята,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Быть здоровыми всегда.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Но добиться результата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Невозможно без труда.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Вы зарядкой занимайтесь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Ежедневно по утрам.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И, конечно, закаляйтесь –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Это так поможет вам!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Свежим воздухом дышите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 возможности всегда,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 прогулки в лес ходите,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Он вам силы даст, друзья!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Я открыла вам секреты,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Как здоровье сохранить,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Выполняйте все советы,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 легко вам будет жить!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Детская йога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Детская йога представляет векторную иллюстрацию. Ребенок делает упражнения. Осанка для малыша. Здоровый образ жизни детей. Детская гимнастика. Спортивные девушки на белом фоне. Восточная медитационная релаксация&#10;. — стоковый вект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546" y="881336"/>
            <a:ext cx="597666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8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Детская йога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Детская йога представляет векторную иллюстрацию. Ребенок делает упражнения. Осанка для малыша. Здоровый образ жизни детей. Детская гимнастика. &quot;Sports Boys on White Background&quot;. Восточная медитационная релаксация&#10;. — стоковый вект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92" y="868860"/>
            <a:ext cx="7477552" cy="598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8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ds05.infourok.ru/uploads/ex/0891/00132ee8-5a5761fc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i.ytimg.com/vi/BRpQOzaCGF0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8821"/>
            <a:ext cx="914399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60648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Начинаем зарядку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43.userapi.com/impg/c856028/v856028028/23c7e1/EawzhVDMBHM.jpg?size=604x453&amp;quality=96&amp;sign=4f88edd7d74c03e9f10747f120f613c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8936"/>
            <a:ext cx="8565891" cy="642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96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2.bp.blogspot.com/-2kD_AvRUEgc/W7tgHL_3pSI/AAAAAAAABwY/QcWoXmeaWhc4F_vyq9lsI3LYdkKqdoOcgCLcBGAs/s1600/%25D0%25BE%25D1%2580%25D1%258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1" y="1907054"/>
            <a:ext cx="9003075" cy="443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5536" y="404664"/>
            <a:ext cx="829126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70C0"/>
                </a:solidFill>
              </a:rPr>
              <a:t>Работаем над осанкой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5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129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БЫТЬ ЗДОРОВЫМ,  СИЛЬНЫМ, ЛОВКИМ ПОМОГАЮТ ТРЕНИРОВКИ</vt:lpstr>
      <vt:lpstr>Наш девиз</vt:lpstr>
      <vt:lpstr>1.Здоровый образ жизни 2. Здоровое полноценное питание 3.Активное занятие физкультурой и спортом 4.Соблюдение режима труда и отдыха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User</cp:lastModifiedBy>
  <cp:revision>27</cp:revision>
  <dcterms:created xsi:type="dcterms:W3CDTF">2017-01-18T18:00:26Z</dcterms:created>
  <dcterms:modified xsi:type="dcterms:W3CDTF">2021-11-01T06:16:07Z</dcterms:modified>
</cp:coreProperties>
</file>