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94" r:id="rId2"/>
    <p:sldId id="293" r:id="rId3"/>
    <p:sldId id="263" r:id="rId4"/>
    <p:sldId id="296" r:id="rId5"/>
    <p:sldId id="264" r:id="rId6"/>
    <p:sldId id="297" r:id="rId7"/>
    <p:sldId id="265" r:id="rId8"/>
    <p:sldId id="298" r:id="rId9"/>
    <p:sldId id="266" r:id="rId10"/>
    <p:sldId id="299" r:id="rId11"/>
    <p:sldId id="300" r:id="rId12"/>
    <p:sldId id="277" r:id="rId13"/>
    <p:sldId id="288" r:id="rId14"/>
    <p:sldId id="301" r:id="rId15"/>
    <p:sldId id="267" r:id="rId16"/>
    <p:sldId id="268" r:id="rId17"/>
    <p:sldId id="30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603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95344-B4E8-44AD-A439-42788B315D97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DD568-DDFE-45D7-8A0E-2435E14C4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0052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DD568-DDFE-45D7-8A0E-2435E14C46B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4506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2AAEE-0ECC-4F9E-94C1-A5210D63F3AE}" type="datetimeFigureOut">
              <a:rPr lang="en-US" smtClean="0"/>
              <a:pPr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96Ky8gAoaI&amp;t=23s" TargetMode="External"/><Relationship Id="rId7" Type="http://schemas.openxmlformats.org/officeDocument/2006/relationships/hyperlink" Target="https://vk.com/away.php?to=https://yandex.ru/video/preview/14026005700070736301&amp;cc_key=" TargetMode="External"/><Relationship Id="rId2" Type="http://schemas.openxmlformats.org/officeDocument/2006/relationships/hyperlink" Target="https://youtu.be/v96Ky8gAoaI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yandex.ru/video/preview/15509010941274444734" TargetMode="External"/><Relationship Id="rId5" Type="http://schemas.openxmlformats.org/officeDocument/2006/relationships/hyperlink" Target="https://yandex.ru/video/preview/99200257631961706" TargetMode="External"/><Relationship Id="rId4" Type="http://schemas.openxmlformats.org/officeDocument/2006/relationships/hyperlink" Target="https://www.youtube.com/watch?v=CPxznJdaNMI&amp;t=1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fp=0&amp;img_url=http://market.liveinternet.ru/images2011/75/7514/75142380.jpg&amp;iorient=&amp;ih=&amp;icolor=&amp;site=&amp;text=%D0%B2%D0%BE%D0%BB%D0%B5%D0%B9%D0%B1%D0%BE%D0%BB%D1%8C%D0%BD%D1%8B%D0%B5%20%D0%BC%D1%8F%D1%87%D0%B8&amp;iw=&amp;wp=&amp;pos=1&amp;recent=&amp;type=&amp;isize=&amp;rpt=simage&amp;itype=&amp;nojs=1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31094"/>
            <a:ext cx="8318728" cy="3089994"/>
          </a:xfrm>
        </p:spPr>
        <p:txBody>
          <a:bodyPr>
            <a:normAutofit fontScale="90000"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4900" i="0" dirty="0">
                <a:effectLst/>
                <a:latin typeface="Garamond" panose="02020404030301010803" pitchFamily="18" charset="0"/>
              </a:rPr>
              <a:t>"Мячи разные нужны, </a:t>
            </a:r>
            <a:r>
              <a:rPr lang="ru-RU" sz="4900" i="0" dirty="0" smtClean="0">
                <a:effectLst/>
                <a:latin typeface="Garamond" panose="02020404030301010803" pitchFamily="18" charset="0"/>
              </a:rPr>
              <a:t>мячи </a:t>
            </a:r>
            <a:r>
              <a:rPr lang="ru-RU" sz="4900" i="0" dirty="0">
                <a:effectLst/>
                <a:latin typeface="Garamond" panose="02020404030301010803" pitchFamily="18" charset="0"/>
              </a:rPr>
              <a:t>разные важны" </a:t>
            </a:r>
            <a:r>
              <a:rPr lang="ru-RU" sz="4900" i="0" dirty="0" smtClean="0">
                <a:effectLst/>
                <a:latin typeface="Garamond" panose="02020404030301010803" pitchFamily="18" charset="0"/>
              </a:rPr>
              <a:t/>
            </a:r>
            <a:br>
              <a:rPr lang="ru-RU" sz="4900" i="0" dirty="0" smtClean="0">
                <a:effectLst/>
                <a:latin typeface="Garamond" panose="02020404030301010803" pitchFamily="18" charset="0"/>
              </a:rPr>
            </a:br>
            <a:r>
              <a:rPr lang="ru-RU" sz="4400" i="0" dirty="0" smtClean="0">
                <a:effectLst/>
                <a:latin typeface="Garamond" panose="02020404030301010803" pitchFamily="18" charset="0"/>
              </a:rPr>
              <a:t>(</a:t>
            </a:r>
            <a:r>
              <a:rPr lang="ru-RU" sz="4400" i="0" dirty="0">
                <a:effectLst/>
                <a:latin typeface="Garamond" panose="02020404030301010803" pitchFamily="18" charset="0"/>
              </a:rPr>
              <a:t>о видах мячей и </a:t>
            </a:r>
            <a:r>
              <a:rPr lang="ru-RU" sz="4400" i="0" dirty="0" smtClean="0">
                <a:effectLst/>
                <a:latin typeface="Garamond" panose="02020404030301010803" pitchFamily="18" charset="0"/>
              </a:rPr>
              <a:t>спорта </a:t>
            </a:r>
            <a:r>
              <a:rPr lang="ru-RU" sz="4400" i="0" dirty="0">
                <a:effectLst/>
                <a:latin typeface="Garamond" panose="02020404030301010803" pitchFamily="18" charset="0"/>
              </a:rPr>
              <a:t>с мячами)</a:t>
            </a:r>
            <a:r>
              <a:rPr lang="ru-RU" sz="4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14942" y="5572140"/>
            <a:ext cx="3500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Чекусова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Н.М., учитель-логопед</a:t>
            </a:r>
          </a:p>
          <a:p>
            <a:pPr algn="ctr"/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МАДОУ «Детский сад №304» </a:t>
            </a:r>
          </a:p>
          <a:p>
            <a:pPr algn="ctr"/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г. Ростова-на-Дону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2033417"/>
      </p:ext>
    </p:extLst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AA22A3-7E2F-489B-BAE4-FA5982CBB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24" y="571480"/>
            <a:ext cx="5000660" cy="3071834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Корт, ракетка, сетка.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Удар и мяч летит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Так быстро и так метко.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Никто не уследит. </a:t>
            </a:r>
            <a:endParaRPr lang="ru-RU" dirty="0"/>
          </a:p>
        </p:txBody>
      </p:sp>
      <p:pic>
        <p:nvPicPr>
          <p:cNvPr id="3" name="Picture 2" descr="C:\Users\1\Downloads\030ed55a074d19dcffbfa55436c09a3f.jpg">
            <a:extLst>
              <a:ext uri="{FF2B5EF4-FFF2-40B4-BE49-F238E27FC236}">
                <a16:creationId xmlns:a16="http://schemas.microsoft.com/office/drawing/2014/main" xmlns="" id="{EECDD566-87C5-4CA6-80E8-BEB98AF91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3339702"/>
            <a:ext cx="4429092" cy="33218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1037823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C127A0-4AD0-4179-B999-AB587C8E5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86" y="714356"/>
            <a:ext cx="6072198" cy="27592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Шарик над столом порхает,</a:t>
            </a:r>
            <a:b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ракетки убегает.</a:t>
            </a:r>
            <a:b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за классная игра?</a:t>
            </a:r>
            <a:b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Угадайте, детвора.</a:t>
            </a:r>
            <a:endParaRPr lang="ru-RU" dirty="0"/>
          </a:p>
        </p:txBody>
      </p:sp>
      <p:pic>
        <p:nvPicPr>
          <p:cNvPr id="3" name="Picture 2" descr="C:\Users\1\Downloads\0ecdd4a701d8ac2532c7a3c9f38ce405.jpg">
            <a:extLst>
              <a:ext uri="{FF2B5EF4-FFF2-40B4-BE49-F238E27FC236}">
                <a16:creationId xmlns:a16="http://schemas.microsoft.com/office/drawing/2014/main" xmlns="" id="{0810130A-66E7-42ED-A036-41EB18B58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3000372"/>
            <a:ext cx="5000627" cy="37504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9267471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0034" y="1214422"/>
            <a:ext cx="5454476" cy="3655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846" y="54868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Бейсбольный  мяч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86446" y="4452618"/>
            <a:ext cx="3172024" cy="2113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955839" y="2000239"/>
            <a:ext cx="3587158" cy="4347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Регби – мяч «дыня»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5432" y="2762932"/>
            <a:ext cx="3607940" cy="27059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3403629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C9550E-A736-464F-B9CA-B643EF7C0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8604"/>
            <a:ext cx="8229600" cy="307183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Снаряд есть у боксёров — груша.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 в этом спорте «фрукт» получше.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Там забивает мяч спортсмен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ворота в виде буквы Н,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сливу очень мяч похож.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Вид спорта этот назовёшь? </a:t>
            </a:r>
            <a:r>
              <a:rPr lang="ru-RU" sz="3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2" descr="C:\Users\1\Downloads\DzN9Fd1WsAAd8OS.jpg_large">
            <a:extLst>
              <a:ext uri="{FF2B5EF4-FFF2-40B4-BE49-F238E27FC236}">
                <a16:creationId xmlns:a16="http://schemas.microsoft.com/office/drawing/2014/main" xmlns="" id="{0596206B-72AC-4F84-B642-D706C19D4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4350772" cy="3371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6050316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01158" y="1268760"/>
            <a:ext cx="4139543" cy="41578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accent4"/>
                </a:solidFill>
              </a:rPr>
              <a:t>Гимнастический мяч (</a:t>
            </a:r>
            <a:r>
              <a:rPr lang="ru-RU" sz="4000" dirty="0" err="1">
                <a:solidFill>
                  <a:schemeClr val="accent4"/>
                </a:solidFill>
              </a:rPr>
              <a:t>фитбол</a:t>
            </a:r>
            <a:r>
              <a:rPr lang="ru-RU" sz="4000" dirty="0">
                <a:solidFill>
                  <a:schemeClr val="accent4"/>
                </a:solidFill>
              </a:rPr>
              <a:t>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60508" y="3646942"/>
            <a:ext cx="3463420" cy="2942158"/>
          </a:xfrm>
          <a:prstGeom prst="rect">
            <a:avLst/>
          </a:prstGeom>
        </p:spPr>
      </p:pic>
      <p:pic>
        <p:nvPicPr>
          <p:cNvPr id="21507" name="Picture 3" descr="C:\Users\Админ\Pictures\мяч для фитнеса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3266024" cy="24338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6248" y="550070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Фитбол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 – это упругий гимнастический мяч-тренажер большого диаметра, изготовленный из сверхпрочного ПВХ и накачанный воздухом.</a:t>
            </a:r>
            <a:endParaRPr lang="ru-RU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500562" y="4000504"/>
            <a:ext cx="4426192" cy="26432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Массажный мяч</a:t>
            </a:r>
          </a:p>
        </p:txBody>
      </p:sp>
      <p:pic>
        <p:nvPicPr>
          <p:cNvPr id="22531" name="Picture 3" descr="C:\Users\Админ\Pictures\мяч масаж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844" y="1214422"/>
            <a:ext cx="1928826" cy="1928826"/>
          </a:xfrm>
          <a:prstGeom prst="rect">
            <a:avLst/>
          </a:prstGeom>
          <a:noFill/>
        </p:spPr>
      </p:pic>
      <p:pic>
        <p:nvPicPr>
          <p:cNvPr id="22532" name="Picture 4" descr="C:\Users\Админ\Pictures\мяч масаж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4143380"/>
            <a:ext cx="2428892" cy="24288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Катится колючий ежик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ни головы, ни ножек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по пальчикам бежит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пыхтит, пыхтит, пыхтит.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Бегает туда-сюда,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щекотно – да, да, да!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Уходи, колючий еж,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темный лес,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ты живешь!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C697DB-7F46-4D03-B81B-26EBA16C2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Интересные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(рекомендуем посмотреть)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D4320A6-30B8-42BE-BE35-A72803B32E81}"/>
              </a:ext>
            </a:extLst>
          </p:cNvPr>
          <p:cNvSpPr txBox="1"/>
          <p:nvPr/>
        </p:nvSpPr>
        <p:spPr>
          <a:xfrm>
            <a:off x="899592" y="2204864"/>
            <a:ext cx="734481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hlinkClick r:id="rId2"/>
              </a:rPr>
              <a:t>https://youtu.be/v96Ky8gAoaI</a:t>
            </a:r>
            <a:endParaRPr lang="ru-RU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0" i="0" u="none" strike="noStrike" dirty="0">
                <a:solidFill>
                  <a:srgbClr val="0070C0"/>
                </a:solidFill>
                <a:effectLst/>
                <a:latin typeface="-apple-system"/>
                <a:hlinkClick r:id="rId3"/>
              </a:rPr>
              <a:t>https://www.youtube.com/watch?v=v96Ky8gAoaI&amp;t=23s</a:t>
            </a:r>
            <a:endParaRPr lang="ru-RU" b="0" i="0" u="none" strike="noStrike" dirty="0">
              <a:solidFill>
                <a:srgbClr val="0070C0"/>
              </a:solidFill>
              <a:effectLst/>
              <a:latin typeface="-apple-system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0" i="0" u="none" strike="noStrike" dirty="0">
                <a:solidFill>
                  <a:srgbClr val="0070C0"/>
                </a:solidFill>
                <a:effectLst/>
                <a:latin typeface="-apple-system"/>
                <a:hlinkClick r:id="rId4"/>
              </a:rPr>
              <a:t>https://www.youtube.com/watch?v=CPxznJdaNMI&amp;t=1s</a:t>
            </a:r>
            <a:endParaRPr lang="ru-RU" dirty="0">
              <a:solidFill>
                <a:srgbClr val="0070C0"/>
              </a:solidFill>
              <a:latin typeface="-apple-system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0" i="0" u="none" strike="noStrike" dirty="0">
                <a:solidFill>
                  <a:srgbClr val="0070C0"/>
                </a:solidFill>
                <a:effectLst/>
                <a:latin typeface="-apple-system"/>
                <a:hlinkClick r:id="rId5"/>
              </a:rPr>
              <a:t>https://yandex.ru/video/preview/99200257631961706</a:t>
            </a:r>
            <a:endParaRPr lang="ru-RU" b="0" i="0" u="none" strike="noStrike" dirty="0">
              <a:solidFill>
                <a:srgbClr val="0070C0"/>
              </a:solidFill>
              <a:effectLst/>
              <a:latin typeface="-apple-system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0" i="0" u="none" strike="noStrike" dirty="0">
                <a:solidFill>
                  <a:srgbClr val="0070C0"/>
                </a:solidFill>
                <a:effectLst/>
                <a:latin typeface="-apple-system"/>
                <a:hlinkClick r:id="rId6"/>
              </a:rPr>
              <a:t>https://yandex.ru/video/preview/15509010941274444734</a:t>
            </a:r>
            <a:endParaRPr lang="ru-RU" dirty="0">
              <a:solidFill>
                <a:srgbClr val="0070C0"/>
              </a:solidFill>
              <a:latin typeface="-apple-system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0" i="0" u="sng" dirty="0">
                <a:solidFill>
                  <a:srgbClr val="0070C0"/>
                </a:solidFill>
                <a:effectLst/>
                <a:latin typeface="-apple-system"/>
                <a:hlinkClick r:id="rId7"/>
              </a:rPr>
              <a:t>https://yandex.ru/video/preview/14026005700070736301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643446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Играйте с мячом и получайте удовольствие!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8213533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4349" y="1214423"/>
            <a:ext cx="1785950" cy="1445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632" y="332656"/>
            <a:ext cx="8229600" cy="79208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Какие бывают мячи?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8596" y="3929066"/>
            <a:ext cx="2251987" cy="21975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99906" y="1428736"/>
            <a:ext cx="2407178" cy="24123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979365">
            <a:off x="3029986" y="3064915"/>
            <a:ext cx="2995248" cy="16509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71940" y="4572008"/>
            <a:ext cx="1842292" cy="19278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1337959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FFC000"/>
                </a:solidFill>
              </a:rPr>
              <a:t>Баскетбольный</a:t>
            </a:r>
            <a:r>
              <a:rPr lang="ru-RU" dirty="0">
                <a:solidFill>
                  <a:srgbClr val="FFC000"/>
                </a:solidFill>
              </a:rPr>
              <a:t> мяч</a:t>
            </a:r>
          </a:p>
        </p:txBody>
      </p:sp>
      <p:pic>
        <p:nvPicPr>
          <p:cNvPr id="1027" name="Picture 3" descr="C:\Users\Админ\Pictures\ball_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8945" y="2060848"/>
            <a:ext cx="2881318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20406"/>
          <a:stretch/>
        </p:blipFill>
        <p:spPr>
          <a:xfrm>
            <a:off x="4932040" y="1956816"/>
            <a:ext cx="3212928" cy="4133861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5E77F6F9-8C98-4B8C-95A5-72BDAEEFE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44" y="785794"/>
            <a:ext cx="61436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этом спорте игроки</a:t>
            </a:r>
          </a:p>
          <a:p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Все ловки и высоки.</a:t>
            </a:r>
          </a:p>
          <a:p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Любят в мяч они играть</a:t>
            </a:r>
          </a:p>
          <a:p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в кольцо его кидать.</a:t>
            </a:r>
          </a:p>
          <a:p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Мячик звонко бьет об пол,</a:t>
            </a:r>
          </a:p>
          <a:p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Значит, это ...</a:t>
            </a:r>
          </a:p>
        </p:txBody>
      </p:sp>
      <p:pic>
        <p:nvPicPr>
          <p:cNvPr id="4" name="Picture 2" descr="C:\Users\1\Downloads\бак.jpg">
            <a:extLst>
              <a:ext uri="{FF2B5EF4-FFF2-40B4-BE49-F238E27FC236}">
                <a16:creationId xmlns:a16="http://schemas.microsoft.com/office/drawing/2014/main" xmlns="" id="{41F9AF3C-24AC-4B80-BE7E-E8E3FCEAA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3446860"/>
            <a:ext cx="4262434" cy="3196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6736858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Админ\Pictures\волебол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08738" y="3214686"/>
            <a:ext cx="5037203" cy="3501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Волейбольный мяч</a:t>
            </a:r>
          </a:p>
        </p:txBody>
      </p:sp>
      <p:pic>
        <p:nvPicPr>
          <p:cNvPr id="18437" name="Picture 5" descr="http://im5-tub-ru.yandex.net/i?id=162658896-58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1928802"/>
            <a:ext cx="2492340" cy="24923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5B1C45-09EB-4E9C-8140-71267D963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44" y="928670"/>
            <a:ext cx="5214974" cy="319124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Здесь команда побеждает,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Если мячик не роняет.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 летит с подачи метко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 в ворота - через сетку.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площадка, а не поле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 спортсменов в ...</a:t>
            </a:r>
            <a: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2" descr="C:\Users\1\Downloads\вол.jpg">
            <a:extLst>
              <a:ext uri="{FF2B5EF4-FFF2-40B4-BE49-F238E27FC236}">
                <a16:creationId xmlns:a16="http://schemas.microsoft.com/office/drawing/2014/main" xmlns="" id="{FCB89820-FC9E-4BE9-BB8B-A226E8014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4876" y="3571876"/>
            <a:ext cx="4157199" cy="3143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685182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дмин\Pictures\80074506_2a66740bf6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27784" y="2543955"/>
            <a:ext cx="5875016" cy="3991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   Футбольный мяч</a:t>
            </a:r>
          </a:p>
        </p:txBody>
      </p:sp>
      <p:pic>
        <p:nvPicPr>
          <p:cNvPr id="19457" name="Picture 1" descr="C:\Users\Админ\Pictures\ball_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860" y="1385316"/>
            <a:ext cx="2095500" cy="2057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E8E860-42BC-4922-93D3-EFA3625E8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86" y="714356"/>
            <a:ext cx="6786610" cy="2357454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Ногами все бьют мяч, пинают,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 гвоздь в ворота забивают,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Кричат от радости все: «Гол!».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Игру с мячом зовут ...</a:t>
            </a:r>
            <a:endParaRPr lang="ru-RU" dirty="0"/>
          </a:p>
        </p:txBody>
      </p:sp>
      <p:pic>
        <p:nvPicPr>
          <p:cNvPr id="3" name="Picture 4" descr="C:\Users\1\Downloads\фут.jpg">
            <a:extLst>
              <a:ext uri="{FF2B5EF4-FFF2-40B4-BE49-F238E27FC236}">
                <a16:creationId xmlns:a16="http://schemas.microsoft.com/office/drawing/2014/main" xmlns="" id="{4991AFE2-BD4A-42B9-89F4-1A72DA66D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7686" y="3286124"/>
            <a:ext cx="4500561" cy="33754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6256689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0034" y="2000240"/>
            <a:ext cx="6275374" cy="4302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Теннисный мяч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01930" y="1214422"/>
            <a:ext cx="2542070" cy="2064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SC_RU-RU_MS_BlueNatural">
  <a:themeElements>
    <a:clrScheme name="Natural01">
      <a:dk1>
        <a:sysClr val="windowText" lastClr="000000"/>
      </a:dk1>
      <a:lt1>
        <a:sysClr val="window" lastClr="FFFFFF"/>
      </a:lt1>
      <a:dk2>
        <a:srgbClr val="1F6299"/>
      </a:dk2>
      <a:lt2>
        <a:srgbClr val="DFF0F7"/>
      </a:lt2>
      <a:accent1>
        <a:srgbClr val="40C6D8"/>
      </a:accent1>
      <a:accent2>
        <a:srgbClr val="5581FD"/>
      </a:accent2>
      <a:accent3>
        <a:srgbClr val="33BDFB"/>
      </a:accent3>
      <a:accent4>
        <a:srgbClr val="4CD416"/>
      </a:accent4>
      <a:accent5>
        <a:srgbClr val="FE8C2E"/>
      </a:accent5>
      <a:accent6>
        <a:srgbClr val="C489FF"/>
      </a:accent6>
      <a:hlink>
        <a:srgbClr val="D98609"/>
      </a:hlink>
      <a:folHlink>
        <a:srgbClr val="85DFD0"/>
      </a:folHlink>
    </a:clrScheme>
    <a:fontScheme name="Natural01">
      <a:majorFont>
        <a:latin typeface="Tahoma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ahoma"/>
        <a:ea typeface=""/>
        <a:cs typeface=""/>
        <a:font script="Jpan" typeface="HGｺﾞｼｯｸE"/>
        <a:font script="Hang" typeface="맑은 고딕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1768</TotalTime>
  <Words>158</Words>
  <Application>Microsoft Office PowerPoint</Application>
  <PresentationFormat>Экран (4:3)</PresentationFormat>
  <Paragraphs>35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MSC_RU-RU_MS_BlueNatural</vt:lpstr>
      <vt:lpstr>"Мячи разные нужны, мячи разные важны"  (о видах мячей и спорта с мячами)    </vt:lpstr>
      <vt:lpstr>Какие бывают мячи?</vt:lpstr>
      <vt:lpstr>Баскетбольный мяч</vt:lpstr>
      <vt:lpstr>В этом спорте игроки Все ловки и высоки. Любят в мяч они играть И в кольцо его кидать. Мячик звонко бьет об пол, Значит, это ...</vt:lpstr>
      <vt:lpstr>Волейбольный мяч</vt:lpstr>
      <vt:lpstr>Здесь команда побеждает, Если мячик не роняет. Он летит с подачи метко Не в ворота - через сетку. И площадка, а не поле У спортсменов в ... </vt:lpstr>
      <vt:lpstr>   Футбольный мяч</vt:lpstr>
      <vt:lpstr>Ногами все бьют мяч, пинают, Как гвоздь в ворота забивают, Кричат от радости все: «Гол!». Игру с мячом зовут ...</vt:lpstr>
      <vt:lpstr>Теннисный мяч</vt:lpstr>
      <vt:lpstr>Корт, ракетка, сетка. Удар и мяч летит Так быстро и так метко. Никто не уследит. </vt:lpstr>
      <vt:lpstr>Шарик над столом порхает, От ракетки убегает. Что за классная игра? Угадайте, детвора.</vt:lpstr>
      <vt:lpstr>Бейсбольный  мяч</vt:lpstr>
      <vt:lpstr>Регби – мяч «дыня»</vt:lpstr>
      <vt:lpstr>Снаряд есть у боксёров — груша. А в этом спорте «фрукт» получше. Там забивает мяч спортсмен В ворота в виде буквы Н, На сливу очень мяч похож. Вид спорта этот назовёшь?  </vt:lpstr>
      <vt:lpstr>Гимнастический мяч (фитбол)</vt:lpstr>
      <vt:lpstr>Массажный мяч</vt:lpstr>
      <vt:lpstr>Интересные сайты (рекомендуем посмотреть)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мячи?</dc:title>
  <dc:creator>Админ</dc:creator>
  <cp:lastModifiedBy>Наталья</cp:lastModifiedBy>
  <cp:revision>95</cp:revision>
  <dcterms:created xsi:type="dcterms:W3CDTF">2014-03-25T07:09:09Z</dcterms:created>
  <dcterms:modified xsi:type="dcterms:W3CDTF">2021-10-31T22:07:00Z</dcterms:modified>
</cp:coreProperties>
</file>