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8;&#1089;&#1090;&#1086;&#1088;&#1080;&#1103;\&#1043;&#1080;&#1084;&#1085;%20&#1042;&#1089;&#1077;&#1074;&#1077;&#1083;&#1080;&#1082;&#1086;&#1075;&#1086;%20&#1042;&#1086;&#1081;&#1089;&#1082;&#1072;%20&#1044;&#1086;&#1085;&#1089;&#1082;&#1086;&#1075;&#1086;%20(&#1089;%2020-&#1075;&#1086;%20&#1089;&#1077;&#1085;&#1090;&#1103;&#1073;&#1088;&#1103;%201918)%20-%20&#1042;&#1089;&#1082;&#1086;&#1083;&#1099;&#1093;&#1085;&#1091;&#1083;&#1089;&#1103;,%20&#1074;&#1079;&#1074;&#1086;&#1083;&#1085;&#1086;&#1074;&#1072;&#1083;&#1089;&#1103;%20&#1087;&#1088;&#1072;&#1074;&#1086;&#1089;&#1083;&#1072;&#1074;&#1085;&#1099;&#1081;%20&#1058;&#1080;&#1093;&#1080;&#1081;%20&#1044;&#1086;&#1085;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Донские казаки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он – казак?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Честь и имя казака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 жизни главные всегда.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 детства честью дорожи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 достоинство держи.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Коль не прав, так признавай,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Злобу в сердце не пускай.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 завидуй и не льсти,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 высока всех не учи.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Над гордынею борись - 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Если надо, то смирись.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Стойким будь везде, всегда.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Пусть открытая душа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Добродушием слывет.</a:t>
            </a:r>
            <a:b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Так казак всегда живет!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4" name="Рисунок 3" descr="14334602747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268760"/>
            <a:ext cx="350366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Тоскуя по родине, казак-поэт </a:t>
            </a:r>
            <a:r>
              <a:rPr lang="ru-RU" dirty="0" err="1" smtClean="0">
                <a:solidFill>
                  <a:srgbClr val="002060"/>
                </a:solidFill>
              </a:rPr>
              <a:t>Туроверов</a:t>
            </a:r>
            <a:r>
              <a:rPr lang="ru-RU" dirty="0" smtClean="0">
                <a:solidFill>
                  <a:srgbClr val="002060"/>
                </a:solidFill>
              </a:rPr>
              <a:t> писал: 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dirty="0" smtClean="0"/>
              <a:t>		</a:t>
            </a:r>
            <a: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Муза – только свобода и воля. </a:t>
            </a:r>
            <a:b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Песня – только к восстанию зов. </a:t>
            </a:r>
            <a:b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Вера – только в Дикое поле. </a:t>
            </a:r>
            <a:b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9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Кровь – одной лишь стране казаков. </a:t>
            </a:r>
            <a:endParaRPr lang="ru-RU" sz="4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он – казак?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form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148063" y="50644"/>
            <a:ext cx="5148063" cy="680735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959 0.05926 L 1.67135 0.0592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c939703fa2cc99ba8aa9e0e916866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94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8872"/>
            <a:ext cx="9144000" cy="6620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apartment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partment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kazach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4000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6516-i_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20" y="332656"/>
            <a:ext cx="4127360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8ee675fa29f439e17c7bfbceedd209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404664"/>
            <a:ext cx="4201234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ston" pitchFamily="66" charset="0"/>
              </a:rPr>
              <a:t>Казачьи неписаные законы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ston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0" lvl="0" indent="-914400" algn="ctr">
              <a:buFont typeface="+mj-lt"/>
              <a:buAutoNum type="arabicPeriod"/>
            </a:pPr>
            <a:r>
              <a:rPr lang="ru-RU" sz="5400" b="1" spc="300" dirty="0" smtClean="0">
                <a:solidFill>
                  <a:srgbClr val="002060"/>
                </a:solidFill>
                <a:latin typeface="Ariston" pitchFamily="66" charset="0"/>
              </a:rPr>
              <a:t>Уважительное отношение к старшим;</a:t>
            </a:r>
          </a:p>
          <a:p>
            <a:pPr marL="914400" lvl="0" indent="-914400" algn="ctr">
              <a:buFont typeface="+mj-lt"/>
              <a:buAutoNum type="arabicPeriod"/>
            </a:pPr>
            <a:r>
              <a:rPr lang="ru-RU" sz="5400" b="1" spc="300" dirty="0" smtClean="0">
                <a:solidFill>
                  <a:srgbClr val="002060"/>
                </a:solidFill>
                <a:latin typeface="Ariston" pitchFamily="66" charset="0"/>
              </a:rPr>
              <a:t>Безмерное почитание гостя;</a:t>
            </a:r>
          </a:p>
          <a:p>
            <a:pPr marL="914400" lvl="0" indent="-914400" algn="ctr">
              <a:buFont typeface="+mj-lt"/>
              <a:buAutoNum type="arabicPeriod"/>
            </a:pPr>
            <a:r>
              <a:rPr lang="ru-RU" sz="5400" b="1" spc="300" dirty="0" smtClean="0">
                <a:solidFill>
                  <a:srgbClr val="002060"/>
                </a:solidFill>
                <a:latin typeface="Ariston" pitchFamily="66" charset="0"/>
              </a:rPr>
              <a:t>Уважение к женщине.</a:t>
            </a:r>
          </a:p>
          <a:p>
            <a:pPr marL="514350" indent="-514350">
              <a:buFont typeface="+mj-lt"/>
              <a:buAutoNum type="arabicPeriod"/>
            </a:pPr>
            <a:endParaRPr lang="ru-RU" spc="3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zachata2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620688"/>
            <a:ext cx="4248472" cy="5607983"/>
          </a:xfrm>
          <a:prstGeom prst="rect">
            <a:avLst/>
          </a:prstGeom>
        </p:spPr>
      </p:pic>
      <p:pic>
        <p:nvPicPr>
          <p:cNvPr id="3" name="Рисунок 2" descr="form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067944" y="188640"/>
            <a:ext cx="4536504" cy="6000750"/>
          </a:xfrm>
          <a:prstGeom prst="rect">
            <a:avLst/>
          </a:prstGeom>
        </p:spPr>
      </p:pic>
      <p:pic>
        <p:nvPicPr>
          <p:cNvPr id="9" name="Рисунок 8" descr="607901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002823" cy="6858000"/>
          </a:xfrm>
          <a:prstGeom prst="rect">
            <a:avLst/>
          </a:prstGeom>
        </p:spPr>
      </p:pic>
      <p:pic>
        <p:nvPicPr>
          <p:cNvPr id="10" name="Рисунок 9" descr="grigorij_i_aksinja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7590" y="0"/>
            <a:ext cx="5566410" cy="6858000"/>
          </a:xfrm>
          <a:prstGeom prst="rect">
            <a:avLst/>
          </a:prstGeom>
        </p:spPr>
      </p:pic>
      <p:pic>
        <p:nvPicPr>
          <p:cNvPr id="11" name="Рисунок 10" descr="kazak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08520" y="0"/>
            <a:ext cx="9404298" cy="68580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6615519_kozak_na_stanowisk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8560" y="0"/>
            <a:ext cx="10048352" cy="6858000"/>
          </a:xfrm>
          <a:prstGeom prst="rect">
            <a:avLst/>
          </a:prstGeom>
        </p:spPr>
      </p:pic>
      <p:pic>
        <p:nvPicPr>
          <p:cNvPr id="3" name="Гимн Всевеликого Войска Донского (с 20-го сентября 1918) - Всколыхнулся, взволновался православный Тихий Д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28</Words>
  <Application>Microsoft Office PowerPoint</Application>
  <PresentationFormat>Экран (4:3)</PresentationFormat>
  <Paragraphs>11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Донские казаки</vt:lpstr>
      <vt:lpstr>Какой он – казак?</vt:lpstr>
      <vt:lpstr>Какой он – казак?</vt:lpstr>
      <vt:lpstr>Слайд 4</vt:lpstr>
      <vt:lpstr>Слайд 5</vt:lpstr>
      <vt:lpstr>Слайд 6</vt:lpstr>
      <vt:lpstr>Казачьи неписаные законы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Донские казаки</dc:title>
  <dc:creator>Admin</dc:creator>
  <cp:lastModifiedBy>Admin</cp:lastModifiedBy>
  <cp:revision>25</cp:revision>
  <dcterms:created xsi:type="dcterms:W3CDTF">2013-12-16T13:21:08Z</dcterms:created>
  <dcterms:modified xsi:type="dcterms:W3CDTF">2013-12-22T16:54:59Z</dcterms:modified>
</cp:coreProperties>
</file>