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00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88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746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7292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549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509267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08970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74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36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08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5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201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6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95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59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8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6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411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6.jpeg" Type="http://schemas.openxmlformats.org/officeDocument/2006/relationships/image"/><Relationship Id="rId4" Target="../media/image5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1.png" Type="http://schemas.openxmlformats.org/officeDocument/2006/relationships/image"/><Relationship Id="rId5" Target="../media/image10.pn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4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9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4447" y="359227"/>
            <a:ext cx="10291599" cy="480131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Отчёт по самообразованию</a:t>
            </a:r>
          </a:p>
          <a:p>
            <a:pPr algn="ctr"/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«Формирование патриотических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ч</a:t>
            </a:r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увств у дошкольников старшего </a:t>
            </a:r>
          </a:p>
          <a:p>
            <a:pPr algn="ctr"/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дошкольного возраста 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</a:t>
            </a:r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осредством проектной деятельности»</a:t>
            </a:r>
          </a:p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19703" y="5403558"/>
            <a:ext cx="4271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Степанова Наталья Николаевна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«Звёздочки»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92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hstrana.detkin-club.ru/images/custom_1/62cca794e27e14ac188ea988fc96b7fc_58b2944937b5b_5ae06081f1a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778" y="4571166"/>
            <a:ext cx="1690028" cy="195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651" y="856700"/>
            <a:ext cx="1756014" cy="290327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2413" y="689275"/>
            <a:ext cx="9345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педагоги большое внимание уделяют нравственно- патриотическому  воспитанию дошкольников, поскольку невозможно воспитать настоящего человека, если не привить ему любовь к отчизне, к своей малой родине, к своему родному краю.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2413" y="2133800"/>
            <a:ext cx="895371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работы выбрана проектная деятельность. Она дает возможность воспитывать “деятеля”, а не “исполнителя”, развивать волевые качества личности, навыки партнерского взаимодействия. При этом проектом является любая деятельность, выполненная от всего сердца, с высокой степенью самостоятельности группой детей, объединенных в данный момент общим интересом. Использование этой технологии, не только подготавливает ребенка к жизни в будущем, но и помогает организовать жизнь в настоящем.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5066591"/>
            <a:ext cx="77774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свой короткий этап работы, а он составляет один учебный год (октябрь 2019 – май 2020) мною были запланированы и проведены следующие проекты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497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31" y="182880"/>
            <a:ext cx="11351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проекты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70" y="1820505"/>
            <a:ext cx="4671027" cy="35032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979" y="617362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посёлок»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p.userapi.com/c849328/v849328007/19ea0b/9gzwQ4iE0B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317" y="875211"/>
            <a:ext cx="3800815" cy="506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41752" y="5984218"/>
            <a:ext cx="3800815" cy="378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осткроссинг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www.playcast.ru/uploads/2016/07/08/192268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8002" y="4877046"/>
            <a:ext cx="1789495" cy="184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08727">
            <a:off x="665249" y="379030"/>
            <a:ext cx="1515377" cy="151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9694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6"/>
          <a:stretch/>
        </p:blipFill>
        <p:spPr>
          <a:xfrm>
            <a:off x="391886" y="3913094"/>
            <a:ext cx="5061463" cy="27359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284" y="3310857"/>
            <a:ext cx="3481252" cy="4001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b="1" dirty="0" lang="ru-RU" smtClean="0" sz="200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Космос»</a:t>
            </a:r>
            <a:endParaRPr b="1" dirty="0" lang="ru-RU" sz="2000">
              <a:solidFill>
                <a:schemeClr val="bg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87" y="140199"/>
            <a:ext cx="3958044" cy="2968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7228" y="692331"/>
            <a:ext cx="3250159" cy="57733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00801" y="169817"/>
            <a:ext cx="5394960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b="1" dirty="0" lang="ru-RU" smtClean="0">
                <a:solidFill>
                  <a:schemeClr val="bg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Мы помним! Мы – Гордимся!»</a:t>
            </a:r>
            <a:endParaRPr b="1" dirty="0" lang="ru-RU">
              <a:solidFill>
                <a:schemeClr val="bg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https://i.pinimg.com/originals/01/73/5a/01735ac65009e2656f06f1939fdde71e.png" id="4102" name="Picture 6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160" y="2104315"/>
            <a:ext cx="1638939" cy="219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1.bp.blogspot.com/-GPptSgY66WI/VU30WS6TyvI/AAAAAAAANMQ/U2qUMI0gI_cnSJsT0ZRGomeBOHk7gd6fACKgB/s1600/0_13ad4d_ac737402_XL.png" id="4106" name="Picture 10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905" y="4906377"/>
            <a:ext cx="1992856" cy="185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23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7" y="287383"/>
            <a:ext cx="11299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посадка кустарников на «Аллее выпускников»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587" y="997130"/>
            <a:ext cx="3055293" cy="40737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9489" y="2028551"/>
            <a:ext cx="6021254" cy="4515940"/>
          </a:xfrm>
          <a:prstGeom prst="rect">
            <a:avLst/>
          </a:prstGeom>
        </p:spPr>
      </p:pic>
      <p:pic>
        <p:nvPicPr>
          <p:cNvPr id="3076" name="Picture 4" descr="http://primdou-48.ru/public/users/994/img/0_7ad66_9aab7c63_X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2103"/>
            <a:ext cx="2712828" cy="278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930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7646" y="365760"/>
            <a:ext cx="1068541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</a:p>
          <a:p>
            <a:pPr algn="just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погружению в проекты дошкольники приобщаются к тому, что поможет им в дальнейшем стать людьми ответственными, уважающими Отечество, достижения своего народа, любящими родной край, его историю, русские традиции. На этом работа по воспитанию патриотических чувств у детей дошкольного возраста не заканчивается, она будет продолжена.</a:t>
            </a:r>
          </a:p>
        </p:txBody>
      </p:sp>
      <p:pic>
        <p:nvPicPr>
          <p:cNvPr id="5124" name="Picture 4" descr="http://upload2.schoolrm.ru/resize_cache/651943/caf6c5573c8d64a572d2679bd6ff6adc/iblock/f2f/f2ff1517fc8b4d90ab369747a069d70b/e2e73b003993906707226e2f904947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821" y="3773356"/>
            <a:ext cx="3148150" cy="214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56285" y="6059626"/>
            <a:ext cx="43252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внимание!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487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</TotalTime>
  <Words>245</Words>
  <Application>Microsoft Office PowerPoint</Application>
  <PresentationFormat>Произвольный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2019-05-26T19:34:46Z</dcterms:created>
  <dcterms:modified xsi:type="dcterms:W3CDTF">2021-11-01T19:59:24Z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865778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