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C2CAD-8C90-47D5-B007-B20C114540A3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19A7-B07E-4FDB-8CEF-BABFD64CB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84B9C-6412-46AC-BA41-41221866FADE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B8B5-8A86-4B57-B97E-61E4247E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BAF7F-7E4A-4129-9B56-AAC37903C8A3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44C3-CCB4-47C2-99CD-4694FBB61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7795F-D240-4547-97E5-6653A914C92A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3F3DC-364C-40C1-8194-8ECD456FE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A3C2-2FD8-43B5-ADF8-F006679B4FDD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7FCE1-E51C-4E17-9BB3-E9DC8858D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521B9-C53F-4CE1-9535-5810BAA7D521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E317E-D320-4746-B9DC-333393034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F182E-1F0B-4B5C-8E02-E2440064CC06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FBF17-18D1-4FA0-839E-47B333633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D9F8-07A6-4FF0-8F25-F00953F99202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89AFB-29CF-4724-BE05-32D5EEB51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B690F-006B-4631-B4FA-BB35FBDA624B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654D-2CB5-49B4-B846-363CB5803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8576-3CF8-4657-B9D9-AC7B740A9D81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AD33-9B26-4C2A-9D69-5C980E5FA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F634F-46EB-427A-8161-C641674CC2F6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4EBCB-4FEA-4475-AD73-3A0617739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3A746-845A-413E-BEB5-B2A226AC843A}" type="datetimeFigureOut">
              <a:rPr lang="ru-RU"/>
              <a:pPr>
                <a:defRPr/>
              </a:pPr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9D593E-F4C4-45F6-889A-7BE9136A4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4657" y="2422689"/>
            <a:ext cx="8964890" cy="82955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0151" y="4279900"/>
            <a:ext cx="4523994" cy="2047748"/>
          </a:xfrm>
        </p:spPr>
        <p:txBody>
          <a:bodyPr/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Юдинцева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Наталья Сергеевна,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читель ГБОУ школы № 7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Санкт-Петербурга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"/>
            <a:ext cx="10515600" cy="114268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5505" y="2243579"/>
            <a:ext cx="8457225" cy="3996965"/>
          </a:xfrm>
        </p:spPr>
        <p:txBody>
          <a:bodyPr rtlCol="0">
            <a:normAutofit/>
          </a:bodyPr>
          <a:lstStyle/>
          <a:p>
            <a:pPr marL="0" lvl="0" indent="0" algn="just" fontAlgn="auto">
              <a:spcAft>
                <a:spcPts val="0"/>
              </a:spcAft>
              <a:buNone/>
              <a:defRPr/>
            </a:pP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сотрудничества детей, родителей и педагогов зависит, прежде всего, от того, как складывается взаимоотношение взрослых в этом процессе. Результат воспитания может быть успешным только при условии равноправного партнерства педагогов и родителей, так как они воспитывают одних и тех же детей. В основе этого союза положено единство стремлений, взглядов на </a:t>
            </a:r>
            <a:r>
              <a:rPr lang="ru-RU" sz="26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процесс, пути достижения намеченных результатов.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Цель: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89761" y="2554663"/>
            <a:ext cx="7866981" cy="3384224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актуальные формы и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работы с родителями в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для повышения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родителей, как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образовательного процесса.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3771" cy="152966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6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3517"/>
            <a:ext cx="8890262" cy="3603445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как традиционные, так и новые активные формы работы с родителями.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и проанализировать эффективность используемых форм и методов взаимодействия школы и семьи в новых условиях (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 19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591" y="365633"/>
            <a:ext cx="10415016" cy="117106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формы работы с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1680" y="1536700"/>
            <a:ext cx="7705345" cy="498602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индивидуальные или групповые).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собрания: классные, общие.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Консультации для родителей.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оказать родителям своевременную помощь по тому или иному вопросу воспитания, способствовать достижению единой точки зрения по этим вопросам.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3695"/>
            <a:ext cx="10515600" cy="108408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работы с родителями: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3456" y="1280160"/>
            <a:ext cx="8461248" cy="5376672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Информационно-аналитические (анкетирование, опрос, собеседование)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выявление интересов, потребностей семьи.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Досуговые (праздники, участие в конкурсах, выставках)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установление контакта между участниками образовательного процесса.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(круглый стол, родительский клуб)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обсуждение актуальных вопросов процесса обучения и воспитания.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Наглядно-информационные (портфолио, родительские уголки)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расширить знания родителей об особенностях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обучающихся.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3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3357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новых условиях педагоги в работе с родителями используют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площадки: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75555"/>
            <a:ext cx="10515600" cy="380140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Skype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Социальные сети (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2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966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информационных площадок: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6569"/>
            <a:ext cx="9861223" cy="5184742"/>
          </a:xfrm>
        </p:spPr>
        <p:txBody>
          <a:bodyPr/>
          <a:lstStyle/>
          <a:p>
            <a:pPr marL="514350" indent="-514350" fontAlgn="auto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емонстрировать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в различных форматах: аудио, видео, фото.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Использовать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к каждому конкретному родителю.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Сочетания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и групповой форм работы с родителями.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Быстро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доводить информацию до родителей.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Вносить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изменения и дополнения.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Оперативно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получать обратную связь от родителей.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Проводить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опросы и быстро обрабатывать информацию.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9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838200" y="2071867"/>
            <a:ext cx="4977384" cy="410509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/>
              <a:t>«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вместе с родителями, общими усилиями, учителя могут дать детям большое человеческое счастье.»</a:t>
            </a:r>
          </a:p>
          <a:p>
            <a:pPr marL="0" indent="0">
              <a:buNone/>
            </a:pP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664" y="2308007"/>
            <a:ext cx="4437888" cy="3338053"/>
          </a:xfrm>
        </p:spPr>
      </p:pic>
    </p:spTree>
    <p:extLst>
      <p:ext uri="{BB962C8B-B14F-4D97-AF65-F5344CB8AC3E}">
        <p14:creationId xmlns:p14="http://schemas.microsoft.com/office/powerpoint/2010/main" val="40099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379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Формы работы с родителями</vt:lpstr>
      <vt:lpstr>Актуальность</vt:lpstr>
      <vt:lpstr> Цель:</vt:lpstr>
      <vt:lpstr>  Задачи:  </vt:lpstr>
      <vt:lpstr>Традиционные формы работы с родителями:</vt:lpstr>
      <vt:lpstr>Нетрадиционные формы работы с родителями:</vt:lpstr>
      <vt:lpstr>В новых условиях педагоги в работе с родителями используют  информационные площадки:</vt:lpstr>
      <vt:lpstr>Плюсы информационных площадок:</vt:lpstr>
      <vt:lpstr>Вывод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66</cp:revision>
  <dcterms:created xsi:type="dcterms:W3CDTF">2021-01-17T19:52:32Z</dcterms:created>
  <dcterms:modified xsi:type="dcterms:W3CDTF">2021-10-30T20:17:07Z</dcterms:modified>
</cp:coreProperties>
</file>