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64" r:id="rId4"/>
    <p:sldId id="266" r:id="rId5"/>
    <p:sldId id="265" r:id="rId6"/>
    <p:sldId id="259" r:id="rId7"/>
    <p:sldId id="263" r:id="rId8"/>
    <p:sldId id="262" r:id="rId9"/>
    <p:sldId id="261" r:id="rId10"/>
    <p:sldId id="260" r:id="rId11"/>
    <p:sldId id="258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аттестация\схема рисования\обучьте-вспомогате-ьное-обору-ование-и-проверенную-тетра-ь-на-bacground-303009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9817" y="0"/>
            <a:ext cx="919381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363747">
            <a:off x="1814425" y="2169738"/>
            <a:ext cx="492624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2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Картотека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хем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рисования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аттестация\схема рисования\обучьте-вспомогате-ьное-обору-ование-и-проверенную-тетра-ь-на-bacground-303009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3817" cy="6858000"/>
          </a:xfrm>
          <a:prstGeom prst="rect">
            <a:avLst/>
          </a:prstGeom>
          <a:noFill/>
        </p:spPr>
      </p:pic>
      <p:pic>
        <p:nvPicPr>
          <p:cNvPr id="9218" name="Picture 2" descr="C:\Users\Admin\Desktop\аттестация\схема рисования\pchel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84901">
            <a:off x="1435992" y="1371583"/>
            <a:ext cx="6662580" cy="40426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аттестация\схема рисования\обучьте-вспомогате-ьное-обору-ование-и-проверенную-тетра-ь-на-bacground-303009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3817" cy="6858000"/>
          </a:xfrm>
          <a:prstGeom prst="rect">
            <a:avLst/>
          </a:prstGeom>
          <a:noFill/>
        </p:spPr>
      </p:pic>
      <p:pic>
        <p:nvPicPr>
          <p:cNvPr id="11266" name="Picture 2" descr="C:\Users\Admin\Desktop\аттестация\схема рисования\ulit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37744">
            <a:off x="1182461" y="1192979"/>
            <a:ext cx="6758193" cy="42809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аттестация\схема рисования\обучьте-вспомогате-ьное-обору-ование-и-проверенную-тетра-ь-на-bacground-303009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3817" cy="6858000"/>
          </a:xfrm>
          <a:prstGeom prst="rect">
            <a:avLst/>
          </a:prstGeom>
          <a:noFill/>
        </p:spPr>
      </p:pic>
      <p:pic>
        <p:nvPicPr>
          <p:cNvPr id="10242" name="Picture 2" descr="C:\Users\Admin\Desktop\аттестация\схема рисования\r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58421">
            <a:off x="1169894" y="1283210"/>
            <a:ext cx="6743967" cy="4075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аттестация\схема рисования\обучьте-вспомогате-ьное-обору-ование-и-проверенную-тетра-ь-на-bacground-303009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3817" cy="6858000"/>
          </a:xfrm>
          <a:prstGeom prst="rect">
            <a:avLst/>
          </a:prstGeom>
          <a:noFill/>
        </p:spPr>
      </p:pic>
      <p:pic>
        <p:nvPicPr>
          <p:cNvPr id="1027" name="Picture 3" descr="C:\Users\Admin\Desktop\аттестация\схема рисования\baboc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22360">
            <a:off x="1388966" y="1297196"/>
            <a:ext cx="6396433" cy="40987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аттестация\схема рисования\обучьте-вспомогате-ьное-обору-ование-и-проверенную-тетра-ь-на-bacground-303009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3817" cy="6858000"/>
          </a:xfrm>
          <a:prstGeom prst="rect">
            <a:avLst/>
          </a:prstGeom>
          <a:noFill/>
        </p:spPr>
      </p:pic>
      <p:pic>
        <p:nvPicPr>
          <p:cNvPr id="2050" name="Picture 2" descr="C:\Users\Admin\Desktop\аттестация\схема рисования\bozhya_korov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5525">
            <a:off x="1245380" y="1247789"/>
            <a:ext cx="6449967" cy="42234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аттестация\схема рисования\обучьте-вспомогате-ьное-обору-ование-и-проверенную-тетра-ь-на-bacground-303009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3817" cy="6858000"/>
          </a:xfrm>
          <a:prstGeom prst="rect">
            <a:avLst/>
          </a:prstGeom>
          <a:noFill/>
        </p:spPr>
      </p:pic>
      <p:pic>
        <p:nvPicPr>
          <p:cNvPr id="3074" name="Picture 2" descr="C:\Users\Admin\Desktop\аттестация\схема рисования\ez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5730">
            <a:off x="1269413" y="1304356"/>
            <a:ext cx="6236465" cy="40224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аттестация\схема рисования\обучьте-вспомогате-ьное-обору-ование-и-проверенную-тетра-ь-на-bacground-303009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3817" cy="6858000"/>
          </a:xfrm>
          <a:prstGeom prst="rect">
            <a:avLst/>
          </a:prstGeom>
          <a:noFill/>
        </p:spPr>
      </p:pic>
      <p:pic>
        <p:nvPicPr>
          <p:cNvPr id="4098" name="Picture 2" descr="C:\Users\Admin\Desktop\аттестация\схема рисования\gusenits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84004">
            <a:off x="1440071" y="1321823"/>
            <a:ext cx="6081153" cy="40208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аттестация\схема рисования\обучьте-вспомогате-ьное-обору-ование-и-проверенную-тетра-ь-на-bacground-303009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3817" cy="6858000"/>
          </a:xfrm>
          <a:prstGeom prst="rect">
            <a:avLst/>
          </a:prstGeom>
          <a:noFill/>
        </p:spPr>
      </p:pic>
      <p:pic>
        <p:nvPicPr>
          <p:cNvPr id="5122" name="Picture 2" descr="C:\Users\Admin\Desktop\аттестация\схема рисования\korov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86348">
            <a:off x="1223391" y="1356529"/>
            <a:ext cx="6638211" cy="40418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аттестация\схема рисования\обучьте-вспомогате-ьное-обору-ование-и-проверенную-тетра-ь-на-bacground-303009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3817" cy="6858000"/>
          </a:xfrm>
          <a:prstGeom prst="rect">
            <a:avLst/>
          </a:prstGeom>
          <a:noFill/>
        </p:spPr>
      </p:pic>
      <p:pic>
        <p:nvPicPr>
          <p:cNvPr id="6146" name="Picture 2" descr="C:\Users\Admin\Desktop\аттестация\схема рисования\ko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39176">
            <a:off x="1109169" y="1324311"/>
            <a:ext cx="6560531" cy="40361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аттестация\схема рисования\обучьте-вспомогате-ьное-обору-ование-и-проверенную-тетра-ь-на-bacground-303009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3817" cy="6858000"/>
          </a:xfrm>
          <a:prstGeom prst="rect">
            <a:avLst/>
          </a:prstGeom>
          <a:noFill/>
        </p:spPr>
      </p:pic>
      <p:pic>
        <p:nvPicPr>
          <p:cNvPr id="7170" name="Picture 2" descr="C:\Users\Admin\Desktop\аттестация\схема рисования\koze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65335">
            <a:off x="1166231" y="1272213"/>
            <a:ext cx="6730290" cy="40705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аттестация\схема рисования\обучьте-вспомогате-ьное-обору-ование-и-проверенную-тетра-ь-на-bacground-303009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93817" cy="6858000"/>
          </a:xfrm>
          <a:prstGeom prst="rect">
            <a:avLst/>
          </a:prstGeom>
          <a:noFill/>
        </p:spPr>
      </p:pic>
      <p:pic>
        <p:nvPicPr>
          <p:cNvPr id="8194" name="Picture 2" descr="C:\Users\Admin\Desktop\аттестация\схема рисования\ovechk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42829">
            <a:off x="928343" y="1138484"/>
            <a:ext cx="7216408" cy="42763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Экран (4:3)</PresentationFormat>
  <Paragraphs>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2021-11-01T12:30:34Z</dcterms:created>
  <dcterms:modified xsi:type="dcterms:W3CDTF">2021-11-01T12:41:08Z</dcterms:modified>
</cp:coreProperties>
</file>