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8" r:id="rId11"/>
    <p:sldId id="269" r:id="rId12"/>
    <p:sldId id="266" r:id="rId13"/>
    <p:sldId id="267" r:id="rId14"/>
    <p:sldId id="270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227687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/>
              <a:t>Исследовательская работа</a:t>
            </a: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на тему: «Развитие межличностных отношений первоклассников  через игровую деятельность»</a:t>
            </a:r>
            <a:br>
              <a:rPr lang="ru-RU" sz="1800" dirty="0"/>
            </a:b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620688"/>
            <a:ext cx="7651576" cy="115557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/>
              <a:t>«Средняя общеобразовательная школа № 51»</a:t>
            </a:r>
          </a:p>
          <a:p>
            <a:pPr algn="ctr"/>
            <a:r>
              <a:rPr lang="ru-RU" dirty="0"/>
              <a:t>(МБОУ «СОШ № 51»)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5381945"/>
            <a:ext cx="4608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Ученица 10А класса</a:t>
            </a:r>
          </a:p>
          <a:p>
            <a:r>
              <a:rPr lang="ru-RU" dirty="0"/>
              <a:t>           Комарова Софья Михайловна</a:t>
            </a:r>
          </a:p>
          <a:p>
            <a:r>
              <a:rPr lang="ru-RU" dirty="0"/>
              <a:t>           Руководитель:</a:t>
            </a:r>
          </a:p>
          <a:p>
            <a:r>
              <a:rPr lang="ru-RU" dirty="0"/>
              <a:t>           </a:t>
            </a:r>
            <a:r>
              <a:rPr lang="ru-RU" dirty="0" err="1"/>
              <a:t>Любко</a:t>
            </a:r>
            <a:r>
              <a:rPr lang="ru-RU" dirty="0"/>
              <a:t> Юлия Викторовна    </a:t>
            </a:r>
          </a:p>
          <a:p>
            <a:r>
              <a:rPr lang="ru-RU" dirty="0"/>
              <a:t>            учитель обществознания</a:t>
            </a:r>
          </a:p>
        </p:txBody>
      </p:sp>
    </p:spTree>
    <p:extLst>
      <p:ext uri="{BB962C8B-B14F-4D97-AF65-F5344CB8AC3E}">
        <p14:creationId xmlns:p14="http://schemas.microsoft.com/office/powerpoint/2010/main" val="217745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374090"/>
              </p:ext>
            </p:extLst>
          </p:nvPr>
        </p:nvGraphicFramePr>
        <p:xfrm>
          <a:off x="1835696" y="188640"/>
          <a:ext cx="5473120" cy="252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02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Блок интерактивных игр на сплочённость,       сотрудничество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Блок игр на обучение  эффективным способам  общения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Блок игр,   отражающих притязание на социальное признание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Блок игр,     направленных на снятие       конфликтности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969959"/>
              </p:ext>
            </p:extLst>
          </p:nvPr>
        </p:nvGraphicFramePr>
        <p:xfrm>
          <a:off x="1835696" y="2276872"/>
          <a:ext cx="5472608" cy="4359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,,Море волнуется раз в паре”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,,Собери слово”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,,Эстафета”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,,Тропинка к сердцу”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,,Коробочные встречи”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</a:t>
                      </a:r>
                      <a:r>
                        <a:rPr lang="ru-RU" sz="1200" dirty="0" err="1">
                          <a:effectLst/>
                        </a:rPr>
                        <a:t>Лепкодром</a:t>
                      </a:r>
                      <a:r>
                        <a:rPr lang="ru-RU" sz="1200" dirty="0">
                          <a:effectLst/>
                        </a:rPr>
                        <a:t>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,,Перестроечный процесс”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,,Передай колокольчик”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,,Печатная машинка”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,,Вежливые слова”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,,Попроси игрушку”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,,Волшебные водоросли”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,,Мои друзья в классе”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,,Портрет моего друга”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</a:t>
                      </a:r>
                      <a:r>
                        <a:rPr lang="ru-RU" sz="1200" dirty="0" err="1">
                          <a:effectLst/>
                        </a:rPr>
                        <a:t>Комплиментарий</a:t>
                      </a:r>
                      <a:r>
                        <a:rPr lang="ru-RU" sz="1200" dirty="0">
                          <a:effectLst/>
                        </a:rPr>
                        <a:t>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,,Сценарий”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,,Королевство сказок”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,,Помоги”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,,Король”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,,Необитаемый остров”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,,Страшные сказки”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,,Зайка”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,,Колобок”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,,Руководитель”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,,Детектив”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,,Грабитель”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,,Шутка”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,,Прием на работу”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,,Расскажи”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,,Ссора”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,,Примирение”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,,Сладкая проблема”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,,Коврик мира”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,,Как можно помериться “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,,Знахарские посиделки”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,,Позови”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,,Шоферы и строители”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,,Приветствие”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,,Просьба”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,,Совещание”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,,Лесенка”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883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5ADF51-524A-4705-9006-DD1EB683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В начале исследования дети были разделены на три группы: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4A8914-A4AE-4C8B-B269-592E79AEB6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активные, общительные, дисциплинированные, с достаточным запасом знаний и умений, инициаторы игр.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молчаливые, замкнутые, почти не играющие с другими, стеснительные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неуравновешенные, легко возбудимые. </a:t>
            </a:r>
            <a:endParaRPr lang="ru-RU" sz="24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203A7ED-91E2-44D9-AF17-98FB5F373B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487" y="1988840"/>
            <a:ext cx="4803113" cy="3602335"/>
          </a:xfrm>
        </p:spPr>
      </p:pic>
    </p:spTree>
    <p:extLst>
      <p:ext uri="{BB962C8B-B14F-4D97-AF65-F5344CB8AC3E}">
        <p14:creationId xmlns:p14="http://schemas.microsoft.com/office/powerpoint/2010/main" val="624559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707886"/>
          </a:xfrm>
        </p:spPr>
        <p:txBody>
          <a:bodyPr/>
          <a:lstStyle/>
          <a:p>
            <a:pPr algn="ctr"/>
            <a:r>
              <a:rPr lang="ru-RU" dirty="0"/>
              <a:t>Октябрь 2020 года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64" y="2184622"/>
            <a:ext cx="8438949" cy="361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791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Апрель 2021 года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138329" cy="4170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388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4226"/>
            <a:ext cx="5472608" cy="208823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Дети исследуемой группы за период занятий стали более открытыми и раскрепощенными. Начали  меньше попадать в конфликты. Теперь про них можно сказать, что это настоящий дружный коллектив.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852936"/>
            <a:ext cx="457200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400" y="764704"/>
            <a:ext cx="3323861" cy="24928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57400" y="3727391"/>
            <a:ext cx="34651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+mj-lt"/>
              </a:rPr>
              <a:t>Свою гипотезу я подтвердила  и теперь возможно утверждать,  что совместная игровая деятельность  оказывает положительное влияние на развитие коммуникативных навыков первоклассника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8453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Влияние Игровой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200" dirty="0"/>
              <a:t>	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F109F7B-02F6-4FB7-A54E-C13063418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104" y="1298448"/>
            <a:ext cx="3483496" cy="551492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Помогает установлению контакта между детьми;</a:t>
            </a:r>
            <a:endParaRPr lang="ru-RU" sz="2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Способствует словесному воплощению чувств;</a:t>
            </a:r>
            <a:endParaRPr lang="ru-RU" sz="2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Раскрывает ребенку способность решать личные проблемы, помогает ему действовать ответственно;</a:t>
            </a:r>
            <a:endParaRPr lang="ru-RU" sz="2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Помогает ребенку раскрывать лидерские качества и свою внутреннюю направленность;</a:t>
            </a:r>
            <a:endParaRPr lang="ru-RU" sz="2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озволяет устанавливать групповые нормы и ограничения, позволяющие ребенку принять на себя ответственность в коллективе в существующей ситуации .</a:t>
            </a:r>
            <a:endParaRPr lang="ru-RU" sz="2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90" y="1600200"/>
            <a:ext cx="5049084" cy="422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4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587680" cy="489917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межличностных отношений является важнейшей целью современного начального образования.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дети 7-8 лет испытывают трудности в установлении таких отношений со своими одноклассниками.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и учителя начальной школы считают, что существует реальная связь между благополучием ребенка в школе и сформированностью его умений слушать и слышать учителя, выполнять просьбу, следовать инструкции, вступать во взаимодействие, строить совместную деятельность, принимать и выполнять различные социальные роли в новом коллективе.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помочь ребенку скорректировать процесс выстраивания межличностных отношений, то у него могут возникнуть трудности, которые отрицательно повлияют на его нервную систему и настроение в школе. Это и является актуальностью данной исследовательской работы, которая может быть интересна  родителям, учителям, психологам.</a:t>
            </a:r>
          </a:p>
        </p:txBody>
      </p:sp>
    </p:spTree>
    <p:extLst>
      <p:ext uri="{BB962C8B-B14F-4D97-AF65-F5344CB8AC3E}">
        <p14:creationId xmlns:p14="http://schemas.microsoft.com/office/powerpoint/2010/main" val="3308907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865" y="3356992"/>
            <a:ext cx="5642845" cy="3425442"/>
          </a:xfrm>
        </p:spPr>
      </p:pic>
      <p:sp>
        <p:nvSpPr>
          <p:cNvPr id="3" name="Прямоугольник 2"/>
          <p:cNvSpPr/>
          <p:nvPr/>
        </p:nvSpPr>
        <p:spPr>
          <a:xfrm>
            <a:off x="395536" y="1674674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Первоклассники не всегда   умеют устанавливать межличностные отношения  сами и им нужна в этом помощь. Коммуникации между детьми необходимы, т.к это позволяет ребенку положительно воспринимать школу и быстрее в ней адаптироваться при помощи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53739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Исследования 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26867"/>
            <a:ext cx="5220072" cy="3517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5959"/>
            <a:ext cx="3597864" cy="47971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855461-415D-4772-B955-6BE8FA1B01E0}"/>
              </a:ext>
            </a:extLst>
          </p:cNvPr>
          <p:cNvSpPr txBox="1"/>
          <p:nvPr/>
        </p:nvSpPr>
        <p:spPr>
          <a:xfrm>
            <a:off x="254055" y="1412777"/>
            <a:ext cx="4605977" cy="96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выявление положительного влияния игры на развитие межличностных отношений группы первоклассников.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61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4003"/>
            <a:ext cx="8668072" cy="1010741"/>
          </a:xfrm>
        </p:spPr>
        <p:txBody>
          <a:bodyPr/>
          <a:lstStyle/>
          <a:p>
            <a:r>
              <a:rPr lang="ru-RU" sz="2800" dirty="0"/>
              <a:t>Задачи  исследования </a:t>
            </a:r>
            <a:r>
              <a:rPr lang="ru-RU" dirty="0"/>
              <a:t>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798" y="58316"/>
            <a:ext cx="4014192" cy="3010644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026" y="3645024"/>
            <a:ext cx="4131964" cy="309897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1AD09D-96B0-4BB4-9150-F629F8D847C0}"/>
              </a:ext>
            </a:extLst>
          </p:cNvPr>
          <p:cNvSpPr txBox="1"/>
          <p:nvPr/>
        </p:nvSpPr>
        <p:spPr>
          <a:xfrm>
            <a:off x="323527" y="1556792"/>
            <a:ext cx="4320481" cy="4738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теоретические вопросы, касающиеся развития межличностных отношений у детей 7-8 лет;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познакомиться с игровыми методиками, сформировать цикл коммуникативных игр с первоклассниками;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провести игровые занятия и понаблюдать  за поведением учащихся  во время игровой деятельности;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-проанализировать уровень развития межличностных отношений первоклассников (в октябре 2020 года, в феврале, апреле 2021 года);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оценить эффективность использования игровых методов для развития межличностных отношений первоклассников.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317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Гипотеза исследования: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160" y="1484784"/>
            <a:ext cx="4473840" cy="27363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4E883C-B3DE-447A-8328-1A6969623B4C}"/>
              </a:ext>
            </a:extLst>
          </p:cNvPr>
          <p:cNvSpPr txBox="1"/>
          <p:nvPr/>
        </p:nvSpPr>
        <p:spPr>
          <a:xfrm>
            <a:off x="290784" y="1493759"/>
            <a:ext cx="3835152" cy="155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игровая деятельность  оказывает положительное влияние на развитие межличностных отношений и коммуникативных навыков первоклассника.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5F19BAE-2B97-4745-8CF9-A6AA6960FA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72250"/>
            <a:ext cx="4657237" cy="3492928"/>
          </a:xfrm>
        </p:spPr>
      </p:pic>
    </p:spTree>
    <p:extLst>
      <p:ext uri="{BB962C8B-B14F-4D97-AF65-F5344CB8AC3E}">
        <p14:creationId xmlns:p14="http://schemas.microsoft.com/office/powerpoint/2010/main" val="374409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исследования: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420888"/>
            <a:ext cx="5484101" cy="41130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581102"/>
            <a:ext cx="523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Изучение и анализ научной литературы</a:t>
            </a:r>
          </a:p>
          <a:p>
            <a:r>
              <a:rPr lang="ru-RU" dirty="0"/>
              <a:t>2. Наблюдение</a:t>
            </a:r>
          </a:p>
          <a:p>
            <a:r>
              <a:rPr lang="ru-RU" dirty="0"/>
              <a:t>3. Сравнение</a:t>
            </a:r>
          </a:p>
          <a:p>
            <a:r>
              <a:rPr lang="ru-RU" dirty="0"/>
              <a:t>4. Обобщение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126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 исследования: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340768"/>
            <a:ext cx="3857297" cy="327636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B1B791-1995-4D99-958E-D66F7A318ED7}"/>
              </a:ext>
            </a:extLst>
          </p:cNvPr>
          <p:cNvSpPr txBox="1"/>
          <p:nvPr/>
        </p:nvSpPr>
        <p:spPr>
          <a:xfrm>
            <a:off x="268760" y="1340768"/>
            <a:ext cx="4303240" cy="670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межличностных отношений  группы первоклассников.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3E47D4-CFDE-4F6A-877D-869FEB85E2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70" y="2204864"/>
            <a:ext cx="3435846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8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Предмет исследования: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689" y="1412776"/>
            <a:ext cx="5112568" cy="341370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6853F1-26DD-4224-98E5-056AEAF96904}"/>
              </a:ext>
            </a:extLst>
          </p:cNvPr>
          <p:cNvSpPr txBox="1"/>
          <p:nvPr/>
        </p:nvSpPr>
        <p:spPr>
          <a:xfrm>
            <a:off x="304801" y="1412776"/>
            <a:ext cx="30430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влияние игровой деятельности на развитие межличностных отношений первоклассников.</a:t>
            </a: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834C392-52D5-4730-84EC-82907D6E21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56992"/>
            <a:ext cx="4533349" cy="340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84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692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Исследовательская работа  на тему: «Развитие межличностных отношений первоклассников  через игровую деятельность»  </vt:lpstr>
      <vt:lpstr>Введение</vt:lpstr>
      <vt:lpstr>Актуальность</vt:lpstr>
      <vt:lpstr>Цель Исследования :</vt:lpstr>
      <vt:lpstr>Задачи  исследования :</vt:lpstr>
      <vt:lpstr>Гипотеза исследования: </vt:lpstr>
      <vt:lpstr>Методы исследования:</vt:lpstr>
      <vt:lpstr>Объект исследования: </vt:lpstr>
      <vt:lpstr>Предмет исследования:</vt:lpstr>
      <vt:lpstr>Презентация PowerPoint</vt:lpstr>
      <vt:lpstr>В начале исследования дети были разделены на три группы: </vt:lpstr>
      <vt:lpstr>Октябрь 2020 года</vt:lpstr>
      <vt:lpstr>Апрель 2021 года</vt:lpstr>
      <vt:lpstr>Презентация PowerPoint</vt:lpstr>
      <vt:lpstr>Влияние Игровой деятельности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stolarovayu@mail.ru</cp:lastModifiedBy>
  <cp:revision>16</cp:revision>
  <dcterms:created xsi:type="dcterms:W3CDTF">2021-03-22T14:54:33Z</dcterms:created>
  <dcterms:modified xsi:type="dcterms:W3CDTF">2021-11-01T14:33:18Z</dcterms:modified>
</cp:coreProperties>
</file>