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8" r:id="rId4"/>
    <p:sldId id="257" r:id="rId5"/>
    <p:sldId id="259" r:id="rId6"/>
    <p:sldId id="260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3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486680" cy="1752600"/>
          </a:xfrm>
        </p:spPr>
        <p:txBody>
          <a:bodyPr>
            <a:normAutofit/>
          </a:bodyPr>
          <a:lstStyle/>
          <a:p>
            <a:pPr algn="r"/>
            <a:r>
              <a:rPr lang="ru-RU" sz="2400" b="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Подготовила: воспитатель </a:t>
            </a:r>
            <a:r>
              <a:rPr lang="ru-RU" sz="2400" b="0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Ашанина</a:t>
            </a:r>
            <a:r>
              <a:rPr lang="ru-RU" sz="2400" b="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Дарья Борисовна</a:t>
            </a:r>
          </a:p>
          <a:p>
            <a:pPr algn="r"/>
            <a:r>
              <a:rPr lang="ru-RU" sz="2400" b="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МКДОУ </a:t>
            </a:r>
            <a:r>
              <a:rPr lang="ru-RU" sz="2400" b="0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b="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/с № 171 « Черничка»</a:t>
            </a:r>
          </a:p>
          <a:p>
            <a:pPr algn="r"/>
            <a:r>
              <a:rPr lang="ru-RU" sz="2400" b="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г.Новосибирск 2018г.     </a:t>
            </a:r>
            <a:endParaRPr lang="ru-RU" sz="2400" b="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2071677"/>
          </a:xfrm>
        </p:spPr>
        <p:txBody>
          <a:bodyPr>
            <a:normAutofit fontScale="90000"/>
          </a:bodyPr>
          <a:lstStyle/>
          <a:p>
            <a:r>
              <a:rPr lang="ru-RU" sz="4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Конкурс рисунков на асфальте « Детальное изображение военных будней»</a:t>
            </a:r>
            <a:endParaRPr lang="ru-RU" sz="4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00100" y="1428736"/>
            <a:ext cx="82926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6000" i="1" dirty="0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6000" i="1" dirty="0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6000" i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6000" i="1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642918"/>
            <a:ext cx="8358246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Все дети планеты, давайте дружить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 Землю родную беречь и любить,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Чтоб мир для потомков своих сохранить!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Девчонки, мальчишки, нам в будущем жить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Живём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мы в радостном краю,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 знать его должны мы –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Страну Российскую свою,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Свой светлый край любимый!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Основные положения конкурса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Участники Конкурса 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Конкурсе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примут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участие дети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старших и подготовительных группы МКДОУ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детский сад №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171 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« Черничка»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Содержание и сроки проведения Конкурса 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Конкурс проводится 6 мая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2018г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 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Критерии оценки рисунков: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1.Соответствие содержания рисунка заявленной теме. 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2.Наличие названия работы.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3.Полное раскрытие сюжета в работе.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4.Разнообразие цветовых красок. 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5.Рассказ о своей работе.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Для организации проведения Конкурса создается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оргкомитет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2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Цель и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активизация интереса детей к истории Великой Отечественной войны, укрепление нравственно-патриотических чувств дошкольников через совместные мероприятия с участием детей, их родителей, педагогов; формирование знаний о ВОВ через художественное творчество.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Задачи: 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Воспитывать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нравственно-патриотические чувства у дошкольников через художественное творчество.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толерантность, уважение к защитникам Родины, чувство гордости за свой народ.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428605"/>
            <a:ext cx="85725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Жюри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конкурса: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Учредитель Конкурса утверждает состав жюри.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состав жюри Конкурса входят: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Председатель 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Исакова Н.В.,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заведующийДОУ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Члены жюри 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Филимонова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О.Ю.,старший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воспитатель.,Ашанина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Д.Б.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воспитатель                        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Подведение итогов Конкурса: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Подведение  итогов состоится 6 мая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2018г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Победителям вручаются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Дипломы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Юные художники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Каждый </a:t>
            </a:r>
            <a:r>
              <a:rPr lang="ru-RU" dirty="0" smtClean="0"/>
              <a:t>участник конкурса постарался и с большим увлечением старательно выводил мелом на шероховатом асфальте свои рисунки. Чистое небо, яркое солнце, радуга, белые голуби, воздушные шары, счастливые лица и многое-многое другое. А видели бы вы, с каким усердием и старанием работали юные художники!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Мы рисуем мир</a:t>
            </a:r>
            <a:endParaRPr lang="ru-RU" dirty="0"/>
          </a:p>
        </p:txBody>
      </p:sp>
      <p:pic>
        <p:nvPicPr>
          <p:cNvPr id="1026" name="Picture 2" descr="D:\Desktop\Садик  работы\проекты и дипломы\Денисова аттестация\конкурс рисунков 70\DSC02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428736"/>
            <a:ext cx="4005071" cy="2643206"/>
          </a:xfrm>
          <a:prstGeom prst="rect">
            <a:avLst/>
          </a:prstGeom>
          <a:noFill/>
        </p:spPr>
      </p:pic>
      <p:pic>
        <p:nvPicPr>
          <p:cNvPr id="1027" name="Picture 3" descr="D:\Desktop\Садик  работы\проекты и дипломы\Денисова аттестация\конкурс рисунков 70\DSC023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3071810"/>
            <a:ext cx="4560166" cy="30635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Desktop\Садик  работы\проекты и дипломы\Денисова аттестация\конкурс рисунков 70\DSC023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1" y="428604"/>
            <a:ext cx="4956142" cy="2786082"/>
          </a:xfrm>
          <a:prstGeom prst="rect">
            <a:avLst/>
          </a:prstGeom>
          <a:noFill/>
        </p:spPr>
      </p:pic>
      <p:pic>
        <p:nvPicPr>
          <p:cNvPr id="2051" name="Picture 3" descr="D:\Desktop\Садик  работы\проекты и дипломы\Денисова аттестация\конкурс рисунков 70\DSC023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45570" y="2928934"/>
            <a:ext cx="4972999" cy="32956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928671"/>
            <a:ext cx="842968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Ребята не только рисовали на асфальте, но и рассказывали о своем сюжете. </a:t>
            </a:r>
            <a:br>
              <a:rPr lang="ru-RU" sz="3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Юные конкурсанты старались изобразить войну, какой они ее представляют. Для одних это бесконечное множество военной техники, танки, а также кровопролитные бои, для других – небо и самолеты. 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</TotalTime>
  <Words>145</Words>
  <PresentationFormat>Экран (4:3)</PresentationFormat>
  <Paragraphs>25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Официальная</vt:lpstr>
      <vt:lpstr>Конкурс рисунков на асфальте « Детальное изображение военных будней»</vt:lpstr>
      <vt:lpstr>Слайд 2</vt:lpstr>
      <vt:lpstr>Основные положения конкурса</vt:lpstr>
      <vt:lpstr>Цель и задачи</vt:lpstr>
      <vt:lpstr>Слайд 5</vt:lpstr>
      <vt:lpstr>Юные художники</vt:lpstr>
      <vt:lpstr>Мы рисуем мир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 рисунков на асфальте « Детальное изображение военных будней»</dc:title>
  <dc:creator>User</dc:creator>
  <cp:lastModifiedBy>User</cp:lastModifiedBy>
  <cp:revision>2</cp:revision>
  <dcterms:created xsi:type="dcterms:W3CDTF">2021-04-08T05:30:37Z</dcterms:created>
  <dcterms:modified xsi:type="dcterms:W3CDTF">2021-04-08T06:02:17Z</dcterms:modified>
</cp:coreProperties>
</file>