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56" r:id="rId3"/>
    <p:sldId id="257" r:id="rId4"/>
    <p:sldId id="261" r:id="rId5"/>
    <p:sldId id="258" r:id="rId6"/>
    <p:sldId id="259" r:id="rId7"/>
    <p:sldId id="262" r:id="rId8"/>
    <p:sldId id="260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74A3-B17B-41E6-8447-D6EE5511EE31}" type="datetimeFigureOut">
              <a:rPr lang="ru-RU" smtClean="0"/>
              <a:pPr/>
              <a:t>24.09.2009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49453-7C2C-4FA6-8AC9-4406EDCCF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5;&#1077;&#1085;&#1080;&#1077;%20&#1087;&#1090;&#1080;&#1094;.mp3" TargetMode="Externa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5;&#1090;&#1080;&#1094;&#1099;%20&#1086;&#1082;&#1088;%20&#1084;&#1080;&#1088;\&#1086;&#1082;&#1088;%20&#1084;&#1080;&#1088;%20&#1051;&#1072;&#1072;&#1089;&#1100;\pesnya_ptichki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b="1" dirty="0" smtClean="0"/>
              <a:t>Окружающий мир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3143248"/>
            <a:ext cx="6000792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 1 классе Б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чай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929090" cy="2649329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кай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00042"/>
            <a:ext cx="3048000" cy="2286000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рябч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357562"/>
            <a:ext cx="2428892" cy="2879104"/>
          </a:xfrm>
          <a:prstGeom prst="rect">
            <a:avLst/>
          </a:prstGeom>
          <a:noFill/>
        </p:spPr>
      </p:pic>
      <p:pic>
        <p:nvPicPr>
          <p:cNvPr id="5126" name="Picture 6" descr="C:\Documents and Settings\Admin\Рабочий стол\глухар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000372"/>
            <a:ext cx="2967694" cy="3643314"/>
          </a:xfrm>
          <a:prstGeom prst="rect">
            <a:avLst/>
          </a:prstGeom>
          <a:noFill/>
        </p:spPr>
      </p:pic>
      <p:pic>
        <p:nvPicPr>
          <p:cNvPr id="5127" name="Picture 7" descr="C:\Documents and Settings\Admin\Рабочий стол\тетерев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0160" y="3786190"/>
            <a:ext cx="2390629" cy="2530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ормушк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4239705" cy="3179779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корм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928934"/>
            <a:ext cx="4953003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5"/>
            <a:ext cx="7572428" cy="1357322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Животные</a:t>
            </a:r>
            <a:endParaRPr lang="ru-RU" sz="80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214414" y="1857364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500034" y="3214686"/>
            <a:ext cx="2357454" cy="12001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342900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Насекомые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чел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2143140" cy="264740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0_2f3f_6ea095c_XL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488" y="785794"/>
            <a:ext cx="3937738" cy="264320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shor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00438"/>
            <a:ext cx="2862932" cy="2536558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1243944020_nasekomye-prevj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643314"/>
            <a:ext cx="3433763" cy="2452688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22" y="857232"/>
            <a:ext cx="2214578" cy="250033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959203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3571876"/>
            <a:ext cx="228601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5"/>
            <a:ext cx="7572428" cy="1357322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Животные</a:t>
            </a:r>
            <a:endParaRPr lang="ru-RU" sz="80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214414" y="1857364"/>
            <a:ext cx="1428760" cy="100013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500034" y="3143248"/>
            <a:ext cx="2643206" cy="12715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342900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НАСЕКОМЫЕ</a:t>
            </a:r>
            <a:endParaRPr lang="ru-RU" sz="28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107653" y="2107397"/>
            <a:ext cx="928694" cy="1588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3571868" y="2714620"/>
            <a:ext cx="1785950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643306" y="300037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РЫБЫ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щу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397779" cy="1981997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сиг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1803400" cy="87630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корюш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5992"/>
            <a:ext cx="4476750" cy="12573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камбал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357430"/>
            <a:ext cx="1978735" cy="1128715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сельдь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2285992"/>
            <a:ext cx="1803400" cy="1244600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М. окунь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71876"/>
            <a:ext cx="2361341" cy="1236893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наваг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3571876"/>
            <a:ext cx="2500330" cy="1214446"/>
          </a:xfrm>
          <a:prstGeom prst="rect">
            <a:avLst/>
          </a:prstGeom>
          <a:noFill/>
        </p:spPr>
      </p:pic>
      <p:pic>
        <p:nvPicPr>
          <p:cNvPr id="2057" name="Picture 9" descr="C:\Documents and Settings\Admin\Рабочий стол\сёмг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29256" y="3643314"/>
            <a:ext cx="1879948" cy="1285884"/>
          </a:xfrm>
          <a:prstGeom prst="rect">
            <a:avLst/>
          </a:prstGeom>
          <a:noFill/>
        </p:spPr>
      </p:pic>
      <p:pic>
        <p:nvPicPr>
          <p:cNvPr id="2058" name="Picture 10" descr="C:\Documents and Settings\Admin\Рабочий стол\кумжа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857760"/>
            <a:ext cx="3592256" cy="1571612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Рабочий стол\сайда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0" y="5214950"/>
            <a:ext cx="3375446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лес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316"/>
            <a:ext cx="8858280" cy="6536394"/>
          </a:xfrm>
          <a:prstGeom prst="rect">
            <a:avLst/>
          </a:prstGeom>
          <a:noFill/>
        </p:spPr>
      </p:pic>
      <p:pic>
        <p:nvPicPr>
          <p:cNvPr id="5" name="Пение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9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5"/>
            <a:ext cx="7572428" cy="1357322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Животные</a:t>
            </a:r>
            <a:endParaRPr lang="ru-RU" sz="80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214414" y="1857364"/>
            <a:ext cx="1428760" cy="100013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500034" y="3143248"/>
            <a:ext cx="2643206" cy="12715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342900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НАСЕКОМЫЕ</a:t>
            </a:r>
            <a:endParaRPr lang="ru-RU" sz="28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107653" y="2107397"/>
            <a:ext cx="928694" cy="1588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3571868" y="2714620"/>
            <a:ext cx="1785950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643306" y="300037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РЫБЫ</a:t>
            </a:r>
            <a:endParaRPr lang="ru-RU" sz="28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5501488" y="2643976"/>
            <a:ext cx="2571768" cy="569916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5572132" y="4214818"/>
            <a:ext cx="3214710" cy="13573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57884" y="471488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ПТИЦЫ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esnya_ptichki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642918"/>
            <a:ext cx="7643866" cy="573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лин гаг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4771"/>
            <a:ext cx="8502557" cy="6287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15</Words>
  <Application>Microsoft Office PowerPoint</Application>
  <PresentationFormat>Экран (4:3)</PresentationFormat>
  <Paragraphs>11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Окружающий мир</vt:lpstr>
      <vt:lpstr>Животные</vt:lpstr>
      <vt:lpstr>Слайд 3</vt:lpstr>
      <vt:lpstr>Животные</vt:lpstr>
      <vt:lpstr>Слайд 5</vt:lpstr>
      <vt:lpstr>Слайд 6</vt:lpstr>
      <vt:lpstr>Животные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</dc:title>
  <dc:creator>Admin</dc:creator>
  <cp:lastModifiedBy>Admin</cp:lastModifiedBy>
  <cp:revision>19</cp:revision>
  <dcterms:created xsi:type="dcterms:W3CDTF">2009-09-24T13:51:11Z</dcterms:created>
  <dcterms:modified xsi:type="dcterms:W3CDTF">2009-09-24T16:56:15Z</dcterms:modified>
</cp:coreProperties>
</file>