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257f6936c219f9610cabcd67bf072fd-1024x6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Широкая масленица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445224"/>
            <a:ext cx="3744416" cy="11521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«Детский сад №31»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Гатилова Мария Валерьевна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491064" cy="193022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день Масленицы. Встреча. В понедельник дети катались с горок, делали масленицу из соломы и наряжали ее. Взрослые собирались вместе, чтобы договориться о том, кто когда и к кому идет в гости во время масличной недели. В этот день пекли первые блины. Первый блин старались отдать нищим либо положить в доме для усопших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родственников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s://i1.wp.com/prazdnik-dlya-vseh.ru/wp-content/uploads/2019/03/CHuche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04864"/>
            <a:ext cx="6038094" cy="46531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5976664" cy="1800200"/>
          </a:xfrm>
        </p:spPr>
        <p:txBody>
          <a:bodyPr>
            <a:normAutofit fontScale="90000"/>
          </a:bodyPr>
          <a:lstStyle/>
          <a:p>
            <a:pPr lvl="0" algn="just">
              <a:spcBef>
                <a:spcPts val="0"/>
              </a:spcBef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Второй день Масленицы.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Заигрыши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Во вторник начинались безудержные, веселые и разудалые игры, катания, забавы. По сути эта неделя являлась сватовским периодом</a:t>
            </a:r>
            <a: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" name="Picture 2" descr="https://ds04.infourok.ru/uploads/ex/10c9/0012fc88-9064a586/img4.jpg"/>
          <p:cNvPicPr>
            <a:picLocks noChangeAspect="1" noChangeArrowheads="1"/>
          </p:cNvPicPr>
          <p:nvPr/>
        </p:nvPicPr>
        <p:blipFill>
          <a:blip r:embed="rId2" cstate="print"/>
          <a:srcRect l="36779" t="23131" r="-1273" b="13355"/>
          <a:stretch>
            <a:fillRect/>
          </a:stretch>
        </p:blipFill>
        <p:spPr bwMode="auto">
          <a:xfrm>
            <a:off x="1547664" y="2204864"/>
            <a:ext cx="6018396" cy="4464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5482952" cy="157018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Третий день Масленицы. Лакомка. В этот день домой созывали всех родных. Считалось, что в Масленицу, на Лакомку, нужно есть столько, сколько душе угодно, или, как говорили в народе, "сколько раз собака хвостом махнет "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im0-tub-ru.yandex.net/i?id=0433d82ad0579716970ec378789fb5cb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132856"/>
            <a:ext cx="5832647" cy="453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5626968" cy="2146250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Четвёртый день Масленицы. Разгул. В четверг начинался широкий разгул: катание по улицам, кулачные бои и разные обряды. А еще начинали чучело Масленицы возить и колядовать: наряженные детишки ходили от дома к дому и пели: "</a:t>
            </a:r>
            <a:r>
              <a:rPr lang="ru-RU" sz="1800" dirty="0" err="1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Трынцы-Брынцы</a:t>
            </a:r>
            <a:r>
              <a:rPr lang="ru-RU" sz="1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, пеките </a:t>
            </a:r>
            <a:r>
              <a:rPr lang="ru-RU" sz="1800" dirty="0" err="1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блинцы</a:t>
            </a:r>
            <a:r>
              <a:rPr lang="ru-RU" sz="1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!", выпрашивая таким образом себе угощение на праздничный вечер.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ds04.infourok.ru/uploads/ex/077c/0008cd93-c11c3f07/img16.jpg"/>
          <p:cNvPicPr>
            <a:picLocks noChangeAspect="1" noChangeArrowheads="1"/>
          </p:cNvPicPr>
          <p:nvPr/>
        </p:nvPicPr>
        <p:blipFill>
          <a:blip r:embed="rId2" cstate="print"/>
          <a:srcRect l="50787" t="24800" r="1575" b="19550"/>
          <a:stretch>
            <a:fillRect/>
          </a:stretch>
        </p:blipFill>
        <p:spPr bwMode="auto">
          <a:xfrm>
            <a:off x="1835696" y="2348880"/>
            <a:ext cx="5616624" cy="43478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203032" cy="1786210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Пятый день Масленицы. Тёщины вечерни. В пятницу, на тещины вечерки, зятья угощали матерей своих жен блинами да сладостями. Поэтому даже говорили, что "у тещи зятек - любимый сынок". От тещи же требовалось прислать все необходимое для выпечки блинов, даже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сковороду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vplate.ru/images/article/orig/2020/07/pyatyj-den-maslenicy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20888"/>
            <a:ext cx="6264696" cy="41764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Шестой день Масленицы. </a:t>
            </a:r>
            <a:r>
              <a:rPr lang="ru-RU" sz="1800" dirty="0" err="1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Золовкины</a:t>
            </a:r>
            <a:r>
              <a:rPr lang="ru-RU" sz="1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 посиделки. В субботу – </a:t>
            </a:r>
            <a:r>
              <a:rPr lang="ru-RU" sz="1800" dirty="0" err="1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Золовкины</a:t>
            </a:r>
            <a:r>
              <a:rPr lang="ru-RU" sz="18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 посиделки – ходили в гости к невесткам, которые должны были одарить золовок подарками.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pbs.twimg.com/media/D1NkMfeXcAgux7F.jpg:large"/>
          <p:cNvPicPr>
            <a:picLocks noChangeAspect="1" noChangeArrowheads="1"/>
          </p:cNvPicPr>
          <p:nvPr/>
        </p:nvPicPr>
        <p:blipFill>
          <a:blip r:embed="rId2" cstate="print"/>
          <a:srcRect l="3397" t="31331" r="43684" b="4996"/>
          <a:stretch>
            <a:fillRect/>
          </a:stretch>
        </p:blipFill>
        <p:spPr bwMode="auto">
          <a:xfrm>
            <a:off x="1763688" y="2060848"/>
            <a:ext cx="5544616" cy="453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Седьмой день Масленицы. Прощёное воскресенье. В воскресенье наступал финал, самый главный день Масленицы, Прощеное воскресенье или Проводы. В этот день провожали Масленицу. Отдавали почести Масленице, приглашали вернуться на следующий год, а потом увозили за село и сжигали на костре. В этот день принято просить прощения друг у друга. Обычно в ответ говорят:«Бог простит, и ты меня прости».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cdn.vashgorod.ru/uploads/images/news/00/ca/00ca8592fb2ce5cffe42776689a333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32856"/>
            <a:ext cx="6804756" cy="453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296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Широкая масленица</vt:lpstr>
      <vt:lpstr>Первый день Масленицы. Встреча. В понедельник дети катались с горок, делали масленицу из соломы и наряжали ее. Взрослые собирались вместе, чтобы договориться о том, кто когда и к кому идет в гости во время масличной недели. В этот день пекли первые блины. Первый блин старались отдать нищим либо положить в доме для усопших родственников </vt:lpstr>
      <vt:lpstr>Второй день Масленицы. Заигрыши. Во вторник начинались безудержные, веселые и разудалые игры, катания, забавы. По сути эта неделя являлась сватовским периодом </vt:lpstr>
      <vt:lpstr>Третий день Масленицы. Лакомка. В этот день домой созывали всех родных. Считалось, что в Масленицу, на Лакомку, нужно есть столько, сколько душе угодно, или, как говорили в народе, "сколько раз собака хвостом махнет "</vt:lpstr>
      <vt:lpstr>Четвёртый день Масленицы. Разгул. В четверг начинался широкий разгул: катание по улицам, кулачные бои и разные обряды. А еще начинали чучело Масленицы возить и колядовать: наряженные детишки ходили от дома к дому и пели: "Трынцы-Брынцы, пеките блинцы!", выпрашивая таким образом себе угощение на праздничный вечер.</vt:lpstr>
      <vt:lpstr>Пятый день Масленицы. Тёщины вечерни. В пятницу, на тещины вечерки, зятья угощали матерей своих жен блинами да сладостями. Поэтому даже говорили, что "у тещи зятек - любимый сынок". От тещи же требовалось прислать все необходимое для выпечки блинов, даже сковороду</vt:lpstr>
      <vt:lpstr>Шестой день Масленицы. Золовкины посиделки. В субботу – Золовкины посиделки – ходили в гости к невесткам, которые должны были одарить золовок подарками.</vt:lpstr>
      <vt:lpstr>Седьмой день Масленицы. Прощёное воскресенье. В воскресенье наступал финал, самый главный день Масленицы, Прощеное воскресенье или Проводы. В этот день провожали Масленицу. Отдавали почести Масленице, приглашали вернуться на следующий год, а потом увозили за село и сжигали на костре. В этот день принято просить прощения друг у друга. Обычно в ответ говорят:«Бог простит, и ты меня прости».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Professional</dc:creator>
  <cp:lastModifiedBy>User Windows</cp:lastModifiedBy>
  <cp:revision>7</cp:revision>
  <dcterms:created xsi:type="dcterms:W3CDTF">2021-11-01T15:34:49Z</dcterms:created>
  <dcterms:modified xsi:type="dcterms:W3CDTF">2021-11-01T16:34:49Z</dcterms:modified>
</cp:coreProperties>
</file>