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602"/>
    <p:restoredTop sz="94843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presProps" Target="presProps.xml"  /><Relationship Id="rId19" Type="http://schemas.openxmlformats.org/officeDocument/2006/relationships/viewProps" Target="viewProps.xml"  /><Relationship Id="rId2" Type="http://schemas.openxmlformats.org/officeDocument/2006/relationships/slide" Target="slides/slide1.xml"  /><Relationship Id="rId20" Type="http://schemas.openxmlformats.org/officeDocument/2006/relationships/theme" Target="theme/theme1.xml"  /><Relationship Id="rId21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AFD30-D6A9-47A0-9AD1-F5605DFF8D65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4A363-9F8B-426C-A39E-CF7672A8B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98F15-5782-408B-8A1E-B2BD6ED605E7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C2EF8-45E7-47B3-94DA-C42BF8E8C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BFAD-A33C-410A-8007-683A4EBF2148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418C4-FB35-4866-A7B2-C99AE164B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8F93E-399E-409A-8464-0310E547C867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5E872-1BCA-49EE-A938-26430876B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AF84D-81F1-4B13-901B-EC87418658DF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12915-5F48-4F78-95E8-7DB7CE8D4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86E5C-7171-404E-BB78-A5840E8D4DAA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E53F1-74C1-49A3-9F84-0DC01B4AF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B9FBB-6814-4AFE-AA02-0592D2DC5F1C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E05C3-A895-4469-BCF5-B4A5CA7DE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5DE1C-990E-45F2-9595-E45A36BC62CF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CAE9-5B04-411A-A242-3BC4EE713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25E60-180B-42A5-9804-FBD9735C61D2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0E69D-FB72-46DE-A151-D9DF4A5A5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5E281-790B-4FE7-903B-A0979CE03E31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27E3F-25D7-473C-A237-B8329C4AC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D0BC-F469-4BD2-912C-50098D1E107B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F9B8A-BA93-47D4-A3EF-18D88F3C3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A68839-A5F6-4DF6-97B0-E9208A550491}" type="datetimeFigureOut">
              <a:rPr lang="en-US"/>
              <a:pPr>
                <a:defRPr/>
              </a:pPr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0FAD29-5DBC-4797-9D1F-7436D676E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14.jpeg"  /><Relationship Id="rId4" Type="http://schemas.openxmlformats.org/officeDocument/2006/relationships/image" Target="../media/image15.jpeg"  /><Relationship Id="rId5" Type="http://schemas.openxmlformats.org/officeDocument/2006/relationships/image" Target="../media/image16.jpeg"  /><Relationship Id="rId6" Type="http://schemas.openxmlformats.org/officeDocument/2006/relationships/image" Target="../media/image17.pn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18.jpeg"  /><Relationship Id="rId4" Type="http://schemas.openxmlformats.org/officeDocument/2006/relationships/image" Target="../media/image19.pn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20.jpeg"  /><Relationship Id="rId4" Type="http://schemas.openxmlformats.org/officeDocument/2006/relationships/image" Target="../media/image15.jpeg"  /><Relationship Id="rId5" Type="http://schemas.openxmlformats.org/officeDocument/2006/relationships/image" Target="../media/image19.pn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1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2.jpeg"  /><Relationship Id="rId3" Type="http://schemas.openxmlformats.org/officeDocument/2006/relationships/image" Target="../media/image23.png"  /><Relationship Id="rId4" Type="http://schemas.openxmlformats.org/officeDocument/2006/relationships/image" Target="../media/image24.pn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5.gif"  /><Relationship Id="rId3" Type="http://schemas.openxmlformats.org/officeDocument/2006/relationships/image" Target="../media/image24.pn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6.jpeg"  /><Relationship Id="rId3" Type="http://schemas.openxmlformats.org/officeDocument/2006/relationships/image" Target="../media/image27.gif"  /><Relationship Id="rId4" Type="http://schemas.openxmlformats.org/officeDocument/2006/relationships/image" Target="../media/image9.gif"  /><Relationship Id="rId5" Type="http://schemas.openxmlformats.org/officeDocument/2006/relationships/image" Target="../media/image28.gif"  /><Relationship Id="rId6" Type="http://schemas.openxmlformats.org/officeDocument/2006/relationships/image" Target="../media/image29.png"  /><Relationship Id="rId7" Type="http://schemas.openxmlformats.org/officeDocument/2006/relationships/image" Target="../media/image30.png"  /><Relationship Id="rId8" Type="http://schemas.openxmlformats.org/officeDocument/2006/relationships/image" Target="../media/image31.gif"  /><Relationship Id="rId9" Type="http://schemas.openxmlformats.org/officeDocument/2006/relationships/image" Target="../media/image32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5.jpeg"  /><Relationship Id="rId4" Type="http://schemas.openxmlformats.org/officeDocument/2006/relationships/image" Target="../media/image6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7.jpeg"  /><Relationship Id="rId4" Type="http://schemas.openxmlformats.org/officeDocument/2006/relationships/image" Target="../media/image8.png"  /><Relationship Id="rId5" Type="http://schemas.openxmlformats.org/officeDocument/2006/relationships/image" Target="../media/image9.gif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10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11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12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13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фон мебель"/>
          <p:cNvPicPr>
            <a:picLocks noGrp="1" noChangeAspect="1" noChangeArrowheads="1"/>
          </p:cNvPicPr>
          <p:nvPr>
            <p:ph type="body" idx="4294967295"/>
          </p:nvPr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3314" name="Rectangle 4"/>
          <p:cNvSpPr>
            <a:spLocks noChangeArrowheads="1"/>
          </p:cNvSpPr>
          <p:nvPr/>
        </p:nvSpPr>
        <p:spPr>
          <a:xfrm>
            <a:off x="2286000" y="2833688"/>
            <a:ext cx="4572000" cy="206025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latin typeface="Times New Roman"/>
                <a:cs typeface="Times New Roman"/>
              </a:rPr>
              <a:t>Презентация «Знакомство с мебелью»</a:t>
            </a:r>
            <a:endParaRPr lang="ru-RU" sz="3200" b="1"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3200" b="1">
                <a:latin typeface="Times New Roman"/>
                <a:cs typeface="Times New Roman"/>
              </a:rPr>
              <a:t> </a:t>
            </a:r>
            <a:endParaRPr lang="ru-RU" sz="3200" b="1">
              <a:latin typeface="Times New Roman"/>
              <a:cs typeface="Times New Roman"/>
            </a:endParaRPr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>
          <a:xfrm>
            <a:off x="1981200" y="914400"/>
            <a:ext cx="5754688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defRPr/>
            </a:pPr>
            <a:endParaRPr lang="ru-RU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стул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258763"/>
            <a:ext cx="5499100" cy="659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4" descr="зайка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1219200"/>
            <a:ext cx="1198563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девочк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752600"/>
            <a:ext cx="32131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9"/>
          <p:cNvSpPr txBox="1">
            <a:spLocks noChangeArrowheads="1"/>
          </p:cNvSpPr>
          <p:nvPr/>
        </p:nvSpPr>
        <p:spPr bwMode="auto">
          <a:xfrm>
            <a:off x="762000" y="1219200"/>
            <a:ext cx="2209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стул нам нужен, чтобы сесть.</a:t>
            </a:r>
          </a:p>
        </p:txBody>
      </p:sp>
      <p:pic>
        <p:nvPicPr>
          <p:cNvPr id="22534" name="Picture 10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14"/>
          <p:cNvSpPr>
            <a:spLocks noChangeArrowheads="1"/>
          </p:cNvSpPr>
          <p:nvPr/>
        </p:nvSpPr>
        <p:spPr bwMode="auto">
          <a:xfrm>
            <a:off x="1676400" y="457200"/>
            <a:ext cx="6691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А удобная кровать нам нужна, чтоб сладко спать</a:t>
            </a:r>
          </a:p>
        </p:txBody>
      </p:sp>
      <p:pic>
        <p:nvPicPr>
          <p:cNvPr id="22536" name="Содержимое 3" descr="мальчик спит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849438"/>
            <a:ext cx="7526338" cy="500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фон мебель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22238"/>
            <a:ext cx="8991600" cy="6743701"/>
          </a:xfrm>
        </p:spPr>
      </p:pic>
      <p:pic>
        <p:nvPicPr>
          <p:cNvPr id="23554" name="Содержимое 3" descr="диван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914400"/>
            <a:ext cx="69088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4" descr="кот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295400"/>
            <a:ext cx="2136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2238"/>
            <a:ext cx="8991600" cy="674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кров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4" descr="зайка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905000"/>
            <a:ext cx="1198563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 descr="кот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914400"/>
            <a:ext cx="2136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3" descr="диван семья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575" y="228600"/>
            <a:ext cx="8683625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 descr="мебель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304800"/>
            <a:ext cx="8788400" cy="6389688"/>
          </a:xfrm>
        </p:spPr>
      </p:pic>
      <p:pic>
        <p:nvPicPr>
          <p:cNvPr id="26626" name="Picture 3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362200"/>
            <a:ext cx="3581400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10" descr="бабушка 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048000"/>
            <a:ext cx="2014538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Содержимое 4" descr="дети готовят а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00400" y="1143000"/>
            <a:ext cx="5540375" cy="4525963"/>
          </a:xfrm>
        </p:spPr>
      </p:pic>
      <p:pic>
        <p:nvPicPr>
          <p:cNvPr id="27650" name="Рисунок 10" descr="бабушка 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2819400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Содержимое 3" descr="мебел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2400"/>
            <a:ext cx="9144000" cy="6705600"/>
          </a:xfrm>
        </p:spPr>
      </p:pic>
      <p:pic>
        <p:nvPicPr>
          <p:cNvPr id="28674" name="Рисунок 4" descr="белка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724400"/>
            <a:ext cx="1333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17" descr="миша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57200"/>
            <a:ext cx="11239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Содержимое 3" descr="даван а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70375" y="4090988"/>
            <a:ext cx="4873625" cy="2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18" descr="миша1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2438400"/>
            <a:ext cx="838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17" descr="миша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886200"/>
            <a:ext cx="158115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4" descr="кот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4267200"/>
            <a:ext cx="12128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11" descr="бабушка а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457575"/>
            <a:ext cx="26289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Рисунок 4" descr="зайка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2514600"/>
            <a:ext cx="6604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8" name="Picture 4" descr="меб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89344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33400" y="3048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381000" y="1524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Мебель в доме берегут: создает она уют. Дом без мебели пустой и как будто не жилой.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4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мебель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95300"/>
            <a:ext cx="6781800" cy="525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фон мебель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2400"/>
            <a:ext cx="9144000" cy="6858000"/>
          </a:xfrm>
        </p:spPr>
      </p:pic>
      <p:pic>
        <p:nvPicPr>
          <p:cNvPr id="16386" name="Picture 4" descr="сто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590800"/>
            <a:ext cx="6172200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 descr="чашка с блюдцем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2057400"/>
            <a:ext cx="146685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1371600" y="6858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Мы за стол садимся есть,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7" descr="stul_kvadrat_lunt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609600"/>
            <a:ext cx="31988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9" descr="сту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609600"/>
            <a:ext cx="40005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17" descr="миша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371600"/>
            <a:ext cx="25876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524000" y="6096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На диване или в кресле смотрим фильм мы интересный.</a:t>
            </a:r>
          </a:p>
        </p:txBody>
      </p:sp>
      <p:pic>
        <p:nvPicPr>
          <p:cNvPr id="18435" name="Содержимое 5" descr="девочка смотри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371600"/>
            <a:ext cx="65532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фон мебель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52400" y="285750"/>
            <a:ext cx="8991600" cy="6572250"/>
          </a:xfrm>
        </p:spPr>
      </p:pic>
      <p:pic>
        <p:nvPicPr>
          <p:cNvPr id="19458" name="Picture 7" descr="телев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762000"/>
            <a:ext cx="79248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фон мебель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71450"/>
            <a:ext cx="8915400" cy="6686550"/>
          </a:xfrm>
        </p:spPr>
      </p:pic>
      <p:pic>
        <p:nvPicPr>
          <p:cNvPr id="20482" name="Содержимое 4" descr="полка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828800"/>
            <a:ext cx="6827838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3848100" y="731838"/>
            <a:ext cx="3716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/>
              <a:t>С полки книги мы берем,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3"/>
          <p:cNvSpPr txBox="1">
            <a:spLocks noChangeArrowheads="1"/>
          </p:cNvSpPr>
          <p:nvPr/>
        </p:nvSpPr>
        <p:spPr bwMode="auto">
          <a:xfrm>
            <a:off x="914400" y="533400"/>
            <a:ext cx="685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21506" name="Picture 5" descr="фон меб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9144000" cy="650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Содержимое 3" descr="шкаф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295400"/>
            <a:ext cx="5410200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2601913" y="382588"/>
            <a:ext cx="4065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Yu Gothic UI" pitchFamily="34" charset="-128"/>
              </a:rPr>
              <a:t>в шкаф одежду мы кладем,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58</ep:Words>
  <ep:PresentationFormat>Экран (4:3)</ep:PresentationFormat>
  <ep:Paragraphs>9</ep:Paragraphs>
  <ep:Slides>16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16</vt:i4>
      </vt:variant>
    </vt:vector>
  </ep:HeadingPairs>
  <ep:TitlesOfParts>
    <vt:vector size="17" baseType="lpstr">
      <vt:lpstr>Office Theme</vt:lpstr>
      <vt:lpstr>Слайд 1</vt:lpstr>
      <vt:lpstr>Слайд 14</vt:lpstr>
      <vt:lpstr>Слайд 15</vt:lpstr>
      <vt:lpstr>Слайд 16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2015-10-27T05:49:35.000</dcterms:created>
  <dc:creator>Администратар</dc:creator>
  <cp:lastModifiedBy>Admin</cp:lastModifiedBy>
  <dcterms:modified xsi:type="dcterms:W3CDTF">2021-11-01T05:51:30.244</dcterms:modified>
  <cp:revision>15</cp:revision>
  <dc:title>Слайд 1</dc:title>
  <cp:version>0906.0100.01</cp:version>
</cp:coreProperties>
</file>