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605A0-46D6-437A-90D2-98FE0DA4CFB9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41B556-E16B-4D27-8E45-57C24096A49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92696"/>
            <a:ext cx="8359080" cy="6048672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5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  </a:t>
            </a:r>
            <a:r>
              <a:rPr lang="ru-RU" sz="52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«Музыкально –ритмические движения»</a:t>
            </a:r>
          </a:p>
          <a:p>
            <a:pPr algn="ctr"/>
            <a:endParaRPr lang="ru-RU" sz="4000" dirty="0" smtClean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Comic Sans MS" panose="030F0702030302020204" pitchFamily="66" charset="0"/>
              </a:rPr>
              <a:t>Выполнил: </a:t>
            </a:r>
            <a:r>
              <a:rPr lang="ru-RU" dirty="0" smtClean="0">
                <a:latin typeface="Comic Sans MS" panose="030F0702030302020204" pitchFamily="66" charset="0"/>
              </a:rPr>
              <a:t>учитель физической культуры Александров Антон Валентинович.</a:t>
            </a:r>
            <a:endParaRPr lang="ru-RU" dirty="0"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г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 Санкт-Петербург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6864" cy="360040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ГБОУ СОШ № 98</a:t>
            </a:r>
            <a:endParaRPr lang="ru-RU" sz="1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3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63200" cy="266429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Музыкально-ритмические движения  являются синтетическим видом деятельности, следовательно любая программа основанная на движении под музыку, будет развивать и музыкальный слух, и двигательные способности, а также психические процессы которые лежат в их основе.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12976"/>
            <a:ext cx="38862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239396"/>
            <a:ext cx="3134692" cy="2349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5130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772400" cy="180020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Дети в процессе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исполнения самых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простых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плясок должны соблюдать одинаковое расстояние между парами, равняться в шеренгах, рассчитывать  движения, чтобы точно под музыку выполнить разнообразные построения.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80928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80894"/>
            <a:ext cx="3129812" cy="4173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6366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7772400" cy="381642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Занятия ритмикой и танцами развивают зрение (бинокулярное зрение прослеживающую функцию взгляда, глазомер, периферическое зрение)</a:t>
            </a:r>
            <a:b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В процессе танца дети следят глазами за движением рук, что тренирует глазные мышцы развивает прослеживающую функцию глаза. Многие движения например: «Хлопки в стороны в общем кругу» развивают боковое зрение. Занятия ритмикой имеют ещё и коррекционную направленность.  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36771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60807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852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230425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Занятие музыкальным движением развивают образное, ассоциативное мышление, поскольку музыка способствует созданию новых образов, воплощённых в пластике. В этом творческом процессе мы вместе с воспитанниками обсуждаем эти образы, подбирая точные определения.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8920"/>
            <a:ext cx="7772400" cy="2232248"/>
          </a:xfrm>
        </p:spPr>
        <p:txBody>
          <a:bodyPr/>
          <a:lstStyle/>
          <a:p>
            <a:r>
              <a:rPr lang="ru-RU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Например: движения в танце под музыку </a:t>
            </a:r>
            <a:r>
              <a:rPr lang="ru-RU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П.Чайковского</a:t>
            </a:r>
            <a:r>
              <a:rPr lang="ru-RU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«Снежинки» должны быть плавными, лёгкими, грациозными</a:t>
            </a:r>
            <a:r>
              <a:rPr lang="ru-RU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05064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10" y="3645024"/>
            <a:ext cx="3216358" cy="241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645023"/>
            <a:ext cx="2304256" cy="3072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03440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72400" cy="547260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Обсуждая с детьми музыкально-пластические образы развиваем не только фантазию, но и речь, умение пользоваться словами-эпитетами способность описывать в словах воображаемые образы. Важно ещё и то, что дети осваивают новые слова в процессе движения, игры, собственные практические действия, и таким образом их чувственный опыт закрепляется в слове</a:t>
            </a:r>
            <a:r>
              <a:rPr lang="ru-RU" sz="3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3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616320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Занятия ритмикой развивают  не только художественно- творческие умения, но и способности к математике. Когда мы разучиваем с детьми различные танцы, то становится понятным, что приходится всё время обращаться ко многим математическим понятиям.</a:t>
            </a:r>
            <a:b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Например: Даём детям задание построиться в один большой круг или встать в два небольших круга, перестроится парами в две колонны и т.д.</a:t>
            </a:r>
            <a:b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433" y="3717032"/>
            <a:ext cx="5112568" cy="2875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99356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136815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Занятия ритмикой и танцами чрезвычайно важны для формирования положительных черт характера, эмоционально волевых качеств личности.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19" y="1844824"/>
            <a:ext cx="4368774" cy="2457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1104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65348"/>
            <a:ext cx="4312987" cy="2592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706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7772400" cy="2304256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6000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6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273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ГБОУ СОШ № 98</vt:lpstr>
      <vt:lpstr>Музыкально-ритмические движения  являются синтетическим видом деятельности, следовательно любая программа основанная на движении под музыку, будет развивать и музыкальный слух, и двигательные способности, а также психические процессы которые лежат в их основе.</vt:lpstr>
      <vt:lpstr>Презентация PowerPoint</vt:lpstr>
      <vt:lpstr>Занятия ритмикой и танцами развивают зрение (бинокулярное зрение прослеживающую функцию взгляда, глазомер, периферическое зрение) В процессе танца дети следят глазами за движением рук, что тренирует глазные мышцы развивает прослеживающую функцию глаза. Многие движения например: «Хлопки в стороны в общем кругу» развивают боковое зрение. Занятия ритмикой имеют ещё и коррекционную направленность.  </vt:lpstr>
      <vt:lpstr>Занятие музыкальным движением развивают образное, ассоциативное мышление, поскольку музыка способствует созданию новых образов, воплощённых в пластике. В этом творческом процессе мы вместе с воспитанниками обсуждаем эти образы, подбирая точные определения.</vt:lpstr>
      <vt:lpstr>Обсуждая с детьми музыкально-пластические образы развиваем не только фантазию, но и речь, умение пользоваться словами-эпитетами способность описывать в словах воображаемые образы. Важно ещё и то, что дети осваивают новые слова в процессе движения, игры, собственные практические действия, и таким образом их чувственный опыт закрепляется в слове.</vt:lpstr>
      <vt:lpstr>Занятия ритмикой развивают  не только художественно- творческие умения, но и способности к математике. Когда мы разучиваем с детьми различные танцы, то становится понятным, что приходится всё время обращаться ко многим математическим понятиям. Например: Даём детям задание построиться в один большой круг или встать в два небольших круга, перестроится парами в две колонны и т.д. </vt:lpstr>
      <vt:lpstr>Занятия ритмикой и танцами чрезвычайно важны для формирования положительных черт характера, эмоционально волевых качеств личности.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ДОД АГО «Ачитский центр дополнительного образования детей»</dc:title>
  <dc:creator>Admin</dc:creator>
  <cp:lastModifiedBy>Антон</cp:lastModifiedBy>
  <cp:revision>12</cp:revision>
  <dcterms:created xsi:type="dcterms:W3CDTF">2014-09-02T20:48:12Z</dcterms:created>
  <dcterms:modified xsi:type="dcterms:W3CDTF">2014-12-07T20:41:53Z</dcterms:modified>
</cp:coreProperties>
</file>