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7" r:id="rId3"/>
    <p:sldId id="258" r:id="rId4"/>
    <p:sldId id="259" r:id="rId5"/>
    <p:sldId id="260" r:id="rId6"/>
    <p:sldId id="256" r:id="rId7"/>
    <p:sldId id="261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F58DD7-D814-4B7F-9259-859B5D87CBF8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E46BFAA-EC62-48CE-902D-4B0CB96E6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3364" y="764704"/>
            <a:ext cx="62646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русского языка на тему: "Непроверяемые звонкие и глухие согласные". 2 класс УМК "Планета знаний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Бохан Анастасия Юрьевна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70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lipacars.com/photos/77/4c/autostat-gaz-group-delivered-in-rostov-region-120-school-b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312368" cy="2304256"/>
          </a:xfrm>
          <a:prstGeom prst="rect">
            <a:avLst/>
          </a:prstGeom>
          <a:noFill/>
        </p:spPr>
      </p:pic>
      <p:pic>
        <p:nvPicPr>
          <p:cNvPr id="1028" name="Picture 4" descr="http://62-210-236-119.rev.poneytelecom.eu/photo/05/23/25/523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01008"/>
            <a:ext cx="3065192" cy="1844224"/>
          </a:xfrm>
          <a:prstGeom prst="rect">
            <a:avLst/>
          </a:prstGeom>
          <a:noFill/>
        </p:spPr>
      </p:pic>
      <p:pic>
        <p:nvPicPr>
          <p:cNvPr id="1030" name="Picture 6" descr="https://www.2ch.pm/tr/src/34493/14333378041970.jpg"/>
          <p:cNvPicPr>
            <a:picLocks noChangeAspect="1" noChangeArrowheads="1"/>
          </p:cNvPicPr>
          <p:nvPr/>
        </p:nvPicPr>
        <p:blipFill>
          <a:blip r:embed="rId4" cstate="print"/>
          <a:srcRect r="32670"/>
          <a:stretch>
            <a:fillRect/>
          </a:stretch>
        </p:blipFill>
        <p:spPr bwMode="auto">
          <a:xfrm>
            <a:off x="5940152" y="404664"/>
            <a:ext cx="2886873" cy="254578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20608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ТОБУС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5373216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ВАЙ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306896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ТР</a:t>
            </a:r>
            <a:r>
              <a:rPr lang="ru-RU" sz="4800" b="1" u="sng" dirty="0" smtClean="0">
                <a:solidFill>
                  <a:srgbClr val="FF0000"/>
                </a:solidFill>
              </a:rPr>
              <a:t>ОЛЛ</a:t>
            </a:r>
            <a:r>
              <a:rPr lang="ru-RU" sz="4800" b="1" dirty="0" smtClean="0"/>
              <a:t>ЕЙБУС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ИТОГ ПУТЕШЕСТВИЯ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86916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Автобус, трамвай, троллейбус, вокзал, рюкзак.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70080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нового узнали на уроке?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понравилось больше всего?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6023527"/>
              </p:ext>
            </p:extLst>
          </p:nvPr>
        </p:nvGraphicFramePr>
        <p:xfrm>
          <a:off x="1524000" y="1397000"/>
          <a:ext cx="60960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5992"/>
                <a:gridCol w="31200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   </a:t>
                      </a:r>
                      <a:r>
                        <a:rPr lang="ru-RU" sz="4000" b="1" dirty="0" smtClean="0">
                          <a:solidFill>
                            <a:srgbClr val="002060"/>
                          </a:solidFill>
                        </a:rPr>
                        <a:t>Ф</a:t>
                      </a:r>
                      <a:endParaRPr lang="ru-RU" sz="4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572" y="69269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Вставь звуки, чтобы получились пары.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1412776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2060"/>
                </a:solidFill>
              </a:rPr>
              <a:t>П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213285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285293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3501008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4221088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373216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СОГЛАСНЫЕ  ПАРНЫЕ ЗВОНКИЕ И ГЛУХИЕ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7416824" cy="1323439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ПРОВЕРЯЕМЫЕ ЗВОНКИЕ И ГЛУХИЕ СОГЛАСНЫЕ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293096"/>
            <a:ext cx="8208912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НЕПРОВЕРЯЕМЫЕ ЗВОНКИЕ И ГЛУХИЕ СОГЛАСНЫЕ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7560840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НЕПРОИЗНОСИМЫЕ СОГЛАСНЫЕ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9153" y="1015389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Цель путешествия:</a:t>
            </a:r>
            <a:endParaRPr lang="ru-RU" sz="4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9484" y="101538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ИЗУЧЕНИЕ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20486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 С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НЕПРОВЕРЯЕМЫМИ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ПАРНЫМИ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ЗВОНКИМИ И ГЛУХИМИ СОГЛАСНЫМИ.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54726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чего ж приятно мне,</a:t>
            </a:r>
          </a:p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Еду на чужой спине!</a:t>
            </a:r>
          </a:p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внутри – в порядке.</a:t>
            </a:r>
          </a:p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и тетрадки.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office-mix.com.ua/images/catalog/ryukzak-k15-863l-kite-beau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12270"/>
            <a:ext cx="2709714" cy="36009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357301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РЮКЗАК.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19672" y="4221088"/>
            <a:ext cx="36004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lipacars.com/photos/77/4c/autostat-gaz-group-delivered-in-rostov-region-120-school-b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312368" cy="2304256"/>
          </a:xfrm>
          <a:prstGeom prst="rect">
            <a:avLst/>
          </a:prstGeom>
          <a:noFill/>
        </p:spPr>
      </p:pic>
      <p:pic>
        <p:nvPicPr>
          <p:cNvPr id="1028" name="Picture 4" descr="http://62-210-236-119.rev.poneytelecom.eu/photo/05/23/25/523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01008"/>
            <a:ext cx="3065192" cy="1844224"/>
          </a:xfrm>
          <a:prstGeom prst="rect">
            <a:avLst/>
          </a:prstGeom>
          <a:noFill/>
        </p:spPr>
      </p:pic>
      <p:pic>
        <p:nvPicPr>
          <p:cNvPr id="1030" name="Picture 6" descr="https://www.2ch.pm/tr/src/34493/14333378041970.jpg"/>
          <p:cNvPicPr>
            <a:picLocks noChangeAspect="1" noChangeArrowheads="1"/>
          </p:cNvPicPr>
          <p:nvPr/>
        </p:nvPicPr>
        <p:blipFill>
          <a:blip r:embed="rId4" cstate="print"/>
          <a:srcRect r="32670"/>
          <a:stretch>
            <a:fillRect/>
          </a:stretch>
        </p:blipFill>
        <p:spPr bwMode="auto">
          <a:xfrm>
            <a:off x="5940152" y="404664"/>
            <a:ext cx="2886873" cy="2545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lipacars.com/photos/77/4c/autostat-gaz-group-delivered-in-rostov-region-120-school-b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3312368" cy="2304256"/>
          </a:xfrm>
          <a:prstGeom prst="rect">
            <a:avLst/>
          </a:prstGeom>
          <a:noFill/>
        </p:spPr>
      </p:pic>
      <p:pic>
        <p:nvPicPr>
          <p:cNvPr id="18434" name="Picture 2" descr="https://74.img.avito.st/1280x960/17665498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84984"/>
            <a:ext cx="4580580" cy="2952328"/>
          </a:xfrm>
          <a:prstGeom prst="rect">
            <a:avLst/>
          </a:prstGeom>
          <a:noFill/>
        </p:spPr>
      </p:pic>
      <p:pic>
        <p:nvPicPr>
          <p:cNvPr id="18436" name="Picture 4" descr="http://prv3.lori-images.net/dzerzhinsk-pamyatnik-vv-mayakovskomu-0003643347-preview.jpg"/>
          <p:cNvPicPr>
            <a:picLocks noChangeAspect="1" noChangeArrowheads="1"/>
          </p:cNvPicPr>
          <p:nvPr/>
        </p:nvPicPr>
        <p:blipFill>
          <a:blip r:embed="rId4" cstate="print"/>
          <a:srcRect r="11684"/>
          <a:stretch>
            <a:fillRect/>
          </a:stretch>
        </p:blipFill>
        <p:spPr bwMode="auto">
          <a:xfrm>
            <a:off x="179512" y="2348880"/>
            <a:ext cx="2952328" cy="43730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95936" y="155679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АВТОБУС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ersonalguide.ru/upload/2009/12/10/12360719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717032"/>
            <a:ext cx="4157643" cy="2880320"/>
          </a:xfrm>
          <a:prstGeom prst="rect">
            <a:avLst/>
          </a:prstGeom>
          <a:noFill/>
        </p:spPr>
      </p:pic>
      <p:pic>
        <p:nvPicPr>
          <p:cNvPr id="19460" name="Picture 4" descr="http://d1ob8phwwne29y.cloudfront.net/content/images/945722/01_%D0%94%D0%B7%D0%B5%D1%80%D0%B6%D0%B8%D0%BD%D1%81%D0%BA_%D0%B2%D0%BE%D0%BA%D0%B7%D0%B0%D0%BB_%D1%84%D0%B0%D1%81%D0%B0%D0%B4_23_1_.06.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4423654" cy="33177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332656"/>
            <a:ext cx="6768752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644008" y="260648"/>
            <a:ext cx="144016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ransphoto.ru/photo/01/28/27/128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852936"/>
            <a:ext cx="4353000" cy="32647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ВАЙ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338</TotalTime>
  <Words>134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Настя</cp:lastModifiedBy>
  <cp:revision>40</cp:revision>
  <dcterms:created xsi:type="dcterms:W3CDTF">2015-12-03T16:43:09Z</dcterms:created>
  <dcterms:modified xsi:type="dcterms:W3CDTF">2021-11-01T06:13:06Z</dcterms:modified>
</cp:coreProperties>
</file>