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57" r:id="rId4"/>
    <p:sldId id="259" r:id="rId5"/>
    <p:sldId id="260" r:id="rId6"/>
    <p:sldId id="261" r:id="rId7"/>
    <p:sldId id="269" r:id="rId8"/>
    <p:sldId id="270" r:id="rId9"/>
    <p:sldId id="271" r:id="rId10"/>
    <p:sldId id="272" r:id="rId11"/>
    <p:sldId id="273" r:id="rId12"/>
    <p:sldId id="262" r:id="rId13"/>
    <p:sldId id="263" r:id="rId14"/>
    <p:sldId id="264" r:id="rId15"/>
    <p:sldId id="265" r:id="rId16"/>
    <p:sldId id="266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hyperlink" Target="https://ru.wikipedia.org/wiki/%D0%A0%D0%BE%D0%B1%D0%BE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c.wallhere.com/photos/61/97/technology_robot-182929.jpg!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0"/>
            <a:ext cx="3200356" cy="1800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3717032"/>
            <a:ext cx="2518048" cy="7920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Asessor" pitchFamily="82" charset="0"/>
              </a:rPr>
              <a:t>Выполнила ученица 2-А класса </a:t>
            </a:r>
            <a:br>
              <a:rPr lang="ru-RU" sz="2800" b="1" dirty="0" smtClean="0">
                <a:latin typeface="Asessor" pitchFamily="82" charset="0"/>
              </a:rPr>
            </a:br>
            <a:r>
              <a:rPr lang="ru-RU" sz="2800" b="1" dirty="0" smtClean="0">
                <a:latin typeface="Asessor" pitchFamily="82" charset="0"/>
              </a:rPr>
              <a:t>МБОУ СОШ №9</a:t>
            </a:r>
            <a:br>
              <a:rPr lang="ru-RU" sz="2800" b="1" dirty="0" smtClean="0">
                <a:latin typeface="Asessor" pitchFamily="82" charset="0"/>
              </a:rPr>
            </a:br>
            <a:r>
              <a:rPr lang="ru-RU" sz="2800" b="1" dirty="0" smtClean="0">
                <a:latin typeface="Asessor" pitchFamily="82" charset="0"/>
              </a:rPr>
              <a:t>Красных  Арина  </a:t>
            </a:r>
            <a:endParaRPr lang="ru-RU" sz="2800" b="1" dirty="0">
              <a:latin typeface="Asessor" pitchFamily="8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908720"/>
            <a:ext cx="76112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Робот -  это кто?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или р</a:t>
            </a:r>
            <a:r>
              <a:rPr lang="ru-RU" sz="54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обот – это что?</a:t>
            </a:r>
            <a:endParaRPr lang="ru-RU" sz="54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FFCC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27784" y="5301208"/>
            <a:ext cx="638758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С.А. Годунова,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учитель высшей квалификационной категории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МБОУ СОШ № 9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anctuarium.info/image/cache/book/_02_42957-500x5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861048"/>
            <a:ext cx="2376264" cy="2376264"/>
          </a:xfrm>
          <a:prstGeom prst="rect">
            <a:avLst/>
          </a:prstGeom>
          <a:noFill/>
        </p:spPr>
      </p:pic>
      <p:pic>
        <p:nvPicPr>
          <p:cNvPr id="1032" name="Picture 8" descr="http://cliparts.co/cliparts/kiM/nyj/kiMnyjzyT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76256" y="2420888"/>
            <a:ext cx="1913217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роботов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Роботы -ученые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602128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«Адам и Ева»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6626" name="Picture 2" descr="https://www.stihi.ru/pics/2014/09/22/2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772816"/>
            <a:ext cx="5238750" cy="3590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роботов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Роботы -игрушки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602128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Развивайки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5602" name="Picture 2" descr="https://avatars.mds.yandex.net/get-marketpic/1488950/market_quqP9NqgFNAwRzfM86-STA/ori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780928"/>
            <a:ext cx="2564904" cy="2564904"/>
          </a:xfrm>
          <a:prstGeom prst="rect">
            <a:avLst/>
          </a:prstGeom>
          <a:noFill/>
        </p:spPr>
      </p:pic>
      <p:pic>
        <p:nvPicPr>
          <p:cNvPr id="25604" name="Picture 4" descr="https://ae01.alicdn.com/kf/HTB1Vt9MrC8YBeNkSnb4q6yevFXau/DIMEI-9007A-2-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1772816"/>
            <a:ext cx="2376264" cy="2376264"/>
          </a:xfrm>
          <a:prstGeom prst="rect">
            <a:avLst/>
          </a:prstGeom>
          <a:noFill/>
        </p:spPr>
      </p:pic>
      <p:pic>
        <p:nvPicPr>
          <p:cNvPr id="25606" name="Picture 6" descr="https://avatars.mds.yandex.net/get-pdb/1357142/fb29526f-fa76-43af-bcd8-3af122848546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4077072"/>
            <a:ext cx="2477388" cy="1393531"/>
          </a:xfrm>
          <a:prstGeom prst="rect">
            <a:avLst/>
          </a:prstGeom>
          <a:noFill/>
        </p:spPr>
      </p:pic>
      <p:pic>
        <p:nvPicPr>
          <p:cNvPr id="25608" name="Picture 8" descr="https://ae01.alicdn.com/kf/UTB8MLHvjFfJXKJkSamHq6zLyVXal/Electronic-Pets-WowWee-4723557-Tamagochi-Robot-Toys-Interactive-Dog-Animals-Kid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1412776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260648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устроен робот.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://www.weareart.ru/public/uploads/news/502/b-IMG_bd796df590e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196752"/>
            <a:ext cx="7272808" cy="54518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05273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Блок питания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429309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Двигательная система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219557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Процессор - мозг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26369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Сенсоры- органы чувств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44278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Блок питания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13441" y="704310"/>
            <a:ext cx="847078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Роботы —  это машины, созданные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человеком,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которые «копируют» поведение людей 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животных.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Миссия робота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AutoShape 2" descr="https://lh3.googleusercontent.com/proxy/mPdvTAES0vwSeZMVrqXCtYADwhqPPkulPJgg5HeDwjr9EgsjffjZTu__Nb71cmZ7oBiKxObQHGU7MsS8FJMtXsZVCloIv3kGdG8QR_dt8e_bu2CHxhKgzNhng4Ou=w500-h372-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C:\Users\User\Desktop\unname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2276872"/>
            <a:ext cx="3968183" cy="29523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00192" y="544522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Айзек</a:t>
            </a:r>
            <a:r>
              <a:rPr lang="ru-RU" dirty="0" smtClean="0"/>
              <a:t> Азимов</a:t>
            </a:r>
            <a:endParaRPr lang="ru-RU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51520" y="2276872"/>
            <a:ext cx="446449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Робот не должен вредить человеку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или своим бездействием допустить,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чтобы человеку был причинён вред.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Робот должен выполнять приказы человека.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Робот должен заботиться о своей безопасности.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34076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222222"/>
                </a:solidFill>
                <a:latin typeface="inherit"/>
                <a:ea typeface="Times New Roman" pitchFamily="18" charset="0"/>
                <a:cs typeface="Times New Roman" pitchFamily="18" charset="0"/>
              </a:rPr>
              <a:t>«Дружественное отношение к человеку  должно быть главным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222222"/>
                </a:solidFill>
                <a:latin typeface="inherit"/>
                <a:ea typeface="Times New Roman" pitchFamily="18" charset="0"/>
                <a:cs typeface="Times New Roman" pitchFamily="18" charset="0"/>
              </a:rPr>
              <a:t>в программировании   роботов»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Мои роботы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User\Desktop\Новая папка (3)\IMG-20190223-WA00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2688299" cy="2016224"/>
          </a:xfrm>
          <a:prstGeom prst="rect">
            <a:avLst/>
          </a:prstGeom>
          <a:noFill/>
        </p:spPr>
      </p:pic>
      <p:pic>
        <p:nvPicPr>
          <p:cNvPr id="4098" name="Picture 2" descr="C:\Users\User\Desktop\Новая папка (3)\IMG-20190223-WA00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980728"/>
            <a:ext cx="1674186" cy="2232248"/>
          </a:xfrm>
          <a:prstGeom prst="rect">
            <a:avLst/>
          </a:prstGeom>
          <a:noFill/>
        </p:spPr>
      </p:pic>
      <p:pic>
        <p:nvPicPr>
          <p:cNvPr id="4099" name="Picture 3" descr="C:\Users\User\Desktop\Новая папка (3)\IMG-20190223-WA00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933056"/>
            <a:ext cx="2784309" cy="2088232"/>
          </a:xfrm>
          <a:prstGeom prst="rect">
            <a:avLst/>
          </a:prstGeom>
          <a:noFill/>
        </p:spPr>
      </p:pic>
      <p:pic>
        <p:nvPicPr>
          <p:cNvPr id="4100" name="Picture 4" descr="C:\Users\User\Desktop\Новая папка (3)\IMG-20190223-WA00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6" y="980728"/>
            <a:ext cx="1728192" cy="2304256"/>
          </a:xfrm>
          <a:prstGeom prst="rect">
            <a:avLst/>
          </a:prstGeom>
          <a:noFill/>
        </p:spPr>
      </p:pic>
      <p:pic>
        <p:nvPicPr>
          <p:cNvPr id="4101" name="Picture 5" descr="C:\Users\User\Desktop\Новая папка (3)\IMG-20190223-WA002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48264" y="3789040"/>
            <a:ext cx="1836204" cy="2448272"/>
          </a:xfrm>
          <a:prstGeom prst="rect">
            <a:avLst/>
          </a:prstGeom>
          <a:noFill/>
        </p:spPr>
      </p:pic>
      <p:pic>
        <p:nvPicPr>
          <p:cNvPr id="4102" name="Picture 6" descr="C:\Users\User\Desktop\Новая папка (3)\IMG-20190223-WA001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91880" y="3933056"/>
            <a:ext cx="2880320" cy="21602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27584" y="3212976"/>
            <a:ext cx="151216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погрузчик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51920" y="3212976"/>
            <a:ext cx="208823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Ветряная электростанция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6165304"/>
            <a:ext cx="1512168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транспорт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48264" y="6309320"/>
            <a:ext cx="1944216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грузоподъемник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916832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Я сделала вывод, что РОБОТ, это –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ЧТО».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Создан, в помощь человеку.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Заменить человека он не сможет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 Работает по  программе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916832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Моя гипотеза не подтвердилась.</a:t>
            </a:r>
          </a:p>
          <a:p>
            <a:r>
              <a:rPr lang="ru-RU" sz="3600" dirty="0" smtClean="0"/>
              <a:t>К сожалению, без специальных знаний и умений и направляющей роли взрослых у меня не получилось собрать своего робота самостоятельно.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1520" y="1556793"/>
            <a:ext cx="8280920" cy="33855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Задачи, которые я ставлю перед собой: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Узнать как устроен робот.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Выяснить, какие бывают роботы</a:t>
            </a:r>
            <a:r>
              <a:rPr lang="ru-RU" sz="2800" b="1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ru-RU" sz="28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Спросить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как робот выполняет свои действия.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Понять, какую миссию в нашей жизни       выполняют   роботы.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76998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404664"/>
            <a:ext cx="58681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узнать, что такое робот, </a:t>
            </a:r>
          </a:p>
          <a:p>
            <a:r>
              <a:rPr lang="ru-RU" sz="28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он отличается от других машин.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15719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8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предполагаю, что  самостоятельно смогу создать робота.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3" name="Picture 9" descr="http://pngimg.com/uploads/robot/robot_PNG5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0272" y="3789040"/>
            <a:ext cx="2363359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.yakaboo.ua/media/catalog/product/cache/1/image/76be0bc84a6b7b5e4630b1e3af73bee4/i/m/img374_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060848"/>
            <a:ext cx="1440160" cy="2207906"/>
          </a:xfrm>
          <a:prstGeom prst="rect">
            <a:avLst/>
          </a:prstGeom>
          <a:noFill/>
        </p:spPr>
      </p:pic>
      <p:pic>
        <p:nvPicPr>
          <p:cNvPr id="3" name="Picture 12" descr="http://900igr.net/up/datai/255493/0007-025-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437112"/>
            <a:ext cx="1619084" cy="1827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такое робот?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Users\User\Desktop\Новая папка (3)\IMG-20190223-WA00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2708920"/>
            <a:ext cx="4896544" cy="3672408"/>
          </a:xfrm>
          <a:prstGeom prst="rect">
            <a:avLst/>
          </a:prstGeom>
          <a:noFill/>
        </p:spPr>
      </p:pic>
      <p:sp>
        <p:nvSpPr>
          <p:cNvPr id="7" name="Прямоугольная выноска 6"/>
          <p:cNvSpPr/>
          <p:nvPr/>
        </p:nvSpPr>
        <p:spPr>
          <a:xfrm>
            <a:off x="2339752" y="1196752"/>
            <a:ext cx="6120680" cy="1080120"/>
          </a:xfrm>
          <a:prstGeom prst="wedge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Чтобы это понять,  я пошла учиться робототехникой</a:t>
            </a:r>
          </a:p>
          <a:p>
            <a:r>
              <a:rPr lang="ru-RU" dirty="0" smtClean="0"/>
              <a:t>  в студию «</a:t>
            </a:r>
            <a:r>
              <a:rPr lang="ru-RU" dirty="0" err="1" smtClean="0"/>
              <a:t>Роботекс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23528" y="764704"/>
            <a:ext cx="8676456" cy="180049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sng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Ро́бот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автоматическое устройство,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предназначенное для осуществления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различного рода механических операций,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которое действует по заранее заложенной программе.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kumimoji="0" lang="ru-RU" sz="1500" b="0" i="1" u="none" strike="noStrike" cap="none" normalizeH="0" baseline="0" dirty="0" err="1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Википедия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3" name="Picture 3" descr="https://avatars.mds.yandex.net/get-pdb/199965/a6a5d0d5-069b-4273-b028-5beaa892db48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445224"/>
            <a:ext cx="1008112" cy="1008112"/>
          </a:xfrm>
          <a:prstGeom prst="rect">
            <a:avLst/>
          </a:prstGeom>
          <a:noFill/>
        </p:spPr>
      </p:pic>
      <p:pic>
        <p:nvPicPr>
          <p:cNvPr id="10245" name="Picture 5" descr="https://avatars.mds.yandex.net/get-pdb/401063/1a280dcf-7d76-4877-9b7f-7899cbc55b4a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3284984"/>
            <a:ext cx="1350870" cy="2016224"/>
          </a:xfrm>
          <a:prstGeom prst="rect">
            <a:avLst/>
          </a:prstGeom>
          <a:noFill/>
        </p:spPr>
      </p:pic>
      <p:pic>
        <p:nvPicPr>
          <p:cNvPr id="10247" name="Picture 7" descr="https://pbs.twimg.com/media/DdzMOoRV0AEMFv-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2708920"/>
            <a:ext cx="2594822" cy="1728192"/>
          </a:xfrm>
          <a:prstGeom prst="rect">
            <a:avLst/>
          </a:prstGeom>
          <a:noFill/>
        </p:spPr>
      </p:pic>
      <p:pic>
        <p:nvPicPr>
          <p:cNvPr id="10249" name="Picture 9" descr="https://itswat.ru/wp-content/uploads/2013/04/polcomputer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8064" y="3140968"/>
            <a:ext cx="2592288" cy="1725947"/>
          </a:xfrm>
          <a:prstGeom prst="rect">
            <a:avLst/>
          </a:prstGeom>
          <a:noFill/>
        </p:spPr>
      </p:pic>
      <p:pic>
        <p:nvPicPr>
          <p:cNvPr id="10251" name="Picture 11" descr="https://data.ac-illust.com/data/thumbnails/8e/8effa5ec411a877a42dc8616e6a17857_t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92280" y="4653136"/>
            <a:ext cx="1800275" cy="1079530"/>
          </a:xfrm>
          <a:prstGeom prst="rect">
            <a:avLst/>
          </a:prstGeom>
          <a:noFill/>
        </p:spPr>
      </p:pic>
      <p:pic>
        <p:nvPicPr>
          <p:cNvPr id="10253" name="Picture 13" descr="https://formulatv.ru/images/catalog/multivarki/blender-bosch-muc28b64_26302_full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32040" y="5229200"/>
            <a:ext cx="1368152" cy="1368152"/>
          </a:xfrm>
          <a:prstGeom prst="rect">
            <a:avLst/>
          </a:prstGeom>
          <a:noFill/>
        </p:spPr>
      </p:pic>
      <p:pic>
        <p:nvPicPr>
          <p:cNvPr id="10257" name="Picture 17" descr="https://png.pngtree.com/element_origin_min_pic/16/12/19/01ab9de22f2ab1895ead125dacee1dbf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347864" y="4869160"/>
            <a:ext cx="1122427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www.vitalis-verlag.com/fileadmin/user_upload/portal/Prager_Literatur/2_Karel_Capek_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476672"/>
            <a:ext cx="3087821" cy="3600400"/>
          </a:xfrm>
          <a:prstGeom prst="rect">
            <a:avLst/>
          </a:prstGeom>
          <a:noFill/>
        </p:spPr>
      </p:pic>
      <p:pic>
        <p:nvPicPr>
          <p:cNvPr id="9220" name="Picture 4" descr="https://mediartinnovation.files.wordpress.com/2014/06/1938_bbc_rur_tv_c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573016"/>
            <a:ext cx="4264859" cy="31320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300192" y="43651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Карелл</a:t>
            </a:r>
            <a:r>
              <a:rPr lang="ru-RU" b="1" dirty="0" smtClean="0"/>
              <a:t>  Чапек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292494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Универсальные роботы (1920)</a:t>
            </a:r>
            <a:endParaRPr lang="ru-RU" b="1" dirty="0"/>
          </a:p>
        </p:txBody>
      </p:sp>
      <p:pic>
        <p:nvPicPr>
          <p:cNvPr id="9222" name="Picture 6" descr="http://itd2.mycdn.me/image?id=877525037446&amp;t=20&amp;plc=WEB&amp;tkn=*6WM3jm0DGPsPMrt_WewR6qaTcH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3" y="332656"/>
            <a:ext cx="4559829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роботов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Промышленные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gubernia.pskovregion.org/storage/uploads/2016/07/Yaponskiy%20robot%20formiruet%20pallety%20dlya%20peremescheniya%20syra%20v%20kamery%20sozrevaniy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844824"/>
            <a:ext cx="5521257" cy="406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11760" y="602128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Робот- погрузчик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роботов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Медицинские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http://strategyjournal.ru/wp-content/uploads/2017/04/robot-surgeon-1-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060848"/>
            <a:ext cx="5280633" cy="388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11760" y="602128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Робот-хирург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роботов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Бытовые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602128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Роботы-уборщики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8674" name="Picture 2" descr="https://static.360tv.ru/media/article_media/20150416/bc0866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988840"/>
            <a:ext cx="4667672" cy="3104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8864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роботов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Боевые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602128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Роботы-разведчики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7650" name="Picture 2" descr="https://recondronerepair.com/wp-content/uploads/2018/08/mavic-air_baidi_0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484784"/>
            <a:ext cx="6170540" cy="3470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304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Выполнила ученица 2-А класса  МБОУ СОШ №9 Красных  Арина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ученица 2-А класса  МБОУ СОШ №9 Красных  Арина</dc:title>
  <dc:creator>Светлана</dc:creator>
  <cp:lastModifiedBy>Светлана</cp:lastModifiedBy>
  <cp:revision>10</cp:revision>
  <dcterms:created xsi:type="dcterms:W3CDTF">2019-02-24T02:44:38Z</dcterms:created>
  <dcterms:modified xsi:type="dcterms:W3CDTF">2021-10-28T11:27:20Z</dcterms:modified>
</cp:coreProperties>
</file>