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57" r:id="rId3"/>
    <p:sldId id="258" r:id="rId4"/>
    <p:sldId id="265" r:id="rId5"/>
    <p:sldId id="261" r:id="rId6"/>
    <p:sldId id="263" r:id="rId7"/>
    <p:sldId id="266" r:id="rId8"/>
    <p:sldId id="264" r:id="rId9"/>
    <p:sldId id="262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42A7F-5170-4C08-B68C-619C214CA0B6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280C7-908E-4C5E-A25F-B6559CDE85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80C7-908E-4C5E-A25F-B6559CDE854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4408" y="476672"/>
            <a:ext cx="4501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МКДОУ детский сад №54 УКМО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700808"/>
            <a:ext cx="6120680" cy="1077218"/>
          </a:xfrm>
          <a:prstGeom prst="rect">
            <a:avLst/>
          </a:prstGeom>
          <a:ln/>
          <a:effectLst>
            <a:outerShdw blurRad="40000" dist="23000" dir="540000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Развитие речи. Подготовка к обучению грамоте.     </a:t>
            </a:r>
            <a:endParaRPr lang="ru-RU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309320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Составила Ляпунова М.П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.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2" name="Picture 4" descr="https://pbs.twimg.com/media/ES0FfHiXsAA5fS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2895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2209800"/>
            <a:ext cx="64155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МОЛОДЦЫ!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oprikol.ru/wp-content/uploads/2019/09/kartinki-dlya-detej-roboty-23-650x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90800" y="1371600"/>
            <a:ext cx="3945786" cy="5257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8989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Посмотрите к нам на занятие пришел робот </a:t>
            </a:r>
            <a:r>
              <a:rPr lang="ru-RU" sz="2800" dirty="0" err="1" smtClean="0">
                <a:latin typeface="Comic Sans MS" pitchFamily="66" charset="0"/>
              </a:rPr>
              <a:t>Роби</a:t>
            </a:r>
            <a:r>
              <a:rPr lang="ru-RU" sz="2800" dirty="0" smtClean="0">
                <a:latin typeface="Comic Sans MS" pitchFamily="66" charset="0"/>
              </a:rPr>
              <a:t> 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4.depositphotos.com/1001352/381/i/950/depositphotos_3819094-stock-photo-hedgeho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19400" y="1066800"/>
            <a:ext cx="3429000" cy="2286000"/>
          </a:xfrm>
          <a:prstGeom prst="rect">
            <a:avLst/>
          </a:prstGeom>
          <a:noFill/>
        </p:spPr>
      </p:pic>
      <p:pic>
        <p:nvPicPr>
          <p:cNvPr id="3076" name="Picture 4" descr="https://i.pinimg.com/originals/e1/be/92/e1be9250c2dd9f0933aedd9b93db48d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343400"/>
            <a:ext cx="1981200" cy="1981200"/>
          </a:xfrm>
          <a:prstGeom prst="rect">
            <a:avLst/>
          </a:prstGeom>
          <a:noFill/>
        </p:spPr>
      </p:pic>
      <p:pic>
        <p:nvPicPr>
          <p:cNvPr id="3078" name="Picture 6" descr="https://im0-tub-ru.yandex.net/i?id=78a6d71b9c0807ded052a9353634fccd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191000"/>
            <a:ext cx="2671328" cy="17641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9144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Вместо шубки лишь иголки.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страшны ему и волки.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Колкий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шар, не видно ножек,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Звать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его конечно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…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900" dirty="0" smtClean="0">
                <a:latin typeface="Comic Sans MS" pitchFamily="66" charset="0"/>
              </a:rPr>
              <a:t>(кликни кнопкой мыши)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4600" y="4549676"/>
            <a:ext cx="487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Есть такое поле в летках,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Здесь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сражаются нередко,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Нет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мечей, щитов, снарядов,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Падать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тоже здесь не надо,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Побеждают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только мысли, 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не пушек точный выстрел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!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800" dirty="0" smtClean="0">
                <a:latin typeface="Comic Sans MS" pitchFamily="66" charset="0"/>
              </a:rPr>
              <a:t>(кликни кнопкой мыши)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743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Зимой холодной я хожу —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Тот меховой наряд ношу.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 в нём, поверьте, никогда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Я не замёрзну в холода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!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900" dirty="0" smtClean="0">
                <a:latin typeface="Comic Sans MS" pitchFamily="66" charset="0"/>
              </a:rPr>
              <a:t>(кликни кнопкой мыши)</a:t>
            </a:r>
            <a:endParaRPr lang="ru-RU" sz="9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Picture 2" descr="https://proprikol.ru/wp-content/uploads/2019/09/kartinki-dlya-detej-roboty-23-650x95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867400" y="304800"/>
            <a:ext cx="2859265" cy="3810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05000" y="228600"/>
            <a:ext cx="4676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Роби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приготовил вам загадки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9600" y="914400"/>
            <a:ext cx="7924800" cy="25146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s://static4.depositphotos.com/1001352/381/i/950/depositphotos_3819094-stock-photo-hedgeho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19400" y="1447800"/>
            <a:ext cx="2857500" cy="1905000"/>
          </a:xfrm>
          <a:prstGeom prst="rect">
            <a:avLst/>
          </a:prstGeom>
          <a:noFill/>
        </p:spPr>
      </p:pic>
      <p:pic>
        <p:nvPicPr>
          <p:cNvPr id="3" name="Picture 6" descr="https://im0-tub-ru.yandex.net/i?id=78a6d71b9c0807ded052a9353634fccd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295400"/>
            <a:ext cx="2671328" cy="1764189"/>
          </a:xfrm>
          <a:prstGeom prst="rect">
            <a:avLst/>
          </a:prstGeom>
          <a:noFill/>
        </p:spPr>
      </p:pic>
      <p:pic>
        <p:nvPicPr>
          <p:cNvPr id="4" name="Picture 4" descr="https://i.pinimg.com/originals/e1/be/92/e1be9250c2dd9f0933aedd9b93db48d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143000"/>
            <a:ext cx="1981200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37338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Сколько слогов в слове «шуба»</a:t>
            </a:r>
            <a:r>
              <a:rPr lang="en-US" sz="2000" dirty="0" smtClean="0">
                <a:latin typeface="Comic Sans MS" pitchFamily="66" charset="0"/>
              </a:rPr>
              <a:t>?</a:t>
            </a:r>
            <a:r>
              <a:rPr lang="ru-RU" sz="2000" dirty="0" smtClean="0">
                <a:latin typeface="Comic Sans MS" pitchFamily="66" charset="0"/>
              </a:rPr>
              <a:t> </a:t>
            </a:r>
          </a:p>
          <a:p>
            <a:r>
              <a:rPr lang="ru-RU" sz="2000" dirty="0" smtClean="0">
                <a:latin typeface="Comic Sans MS" pitchFamily="66" charset="0"/>
              </a:rPr>
              <a:t>Давайте вспомним, как правильно сосчитать слоги.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Ладошку положить под подбородок, сколько раз подбородок толкает ладошку, столько и слогов.</a:t>
            </a:r>
          </a:p>
          <a:p>
            <a:r>
              <a:rPr lang="ru-RU" sz="2000" dirty="0" smtClean="0">
                <a:latin typeface="Comic Sans MS" pitchFamily="66" charset="0"/>
              </a:rPr>
              <a:t>Одно  слово «шуба» - в нем два слога «</a:t>
            </a:r>
            <a:r>
              <a:rPr lang="ru-RU" sz="2000" dirty="0" err="1" smtClean="0">
                <a:latin typeface="Comic Sans MS" pitchFamily="66" charset="0"/>
              </a:rPr>
              <a:t>шу</a:t>
            </a:r>
            <a:r>
              <a:rPr lang="ru-RU" sz="2000" dirty="0" smtClean="0">
                <a:latin typeface="Comic Sans MS" pitchFamily="66" charset="0"/>
              </a:rPr>
              <a:t>» - «ба»  </a:t>
            </a:r>
          </a:p>
          <a:p>
            <a:r>
              <a:rPr lang="ru-RU" sz="2000" dirty="0" smtClean="0">
                <a:latin typeface="Comic Sans MS" pitchFamily="66" charset="0"/>
              </a:rPr>
              <a:t>Сколько слогов в слове «еж» </a:t>
            </a:r>
          </a:p>
          <a:p>
            <a:r>
              <a:rPr lang="ru-RU" sz="2000" dirty="0" smtClean="0">
                <a:latin typeface="Comic Sans MS" pitchFamily="66" charset="0"/>
              </a:rPr>
              <a:t>Сколько слогов в слове «шахматы» 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cf2.ppt-online.org/files2/slide/2/2aGoIKxyU7liFcOTj0Zqt1pB8LeSgVufEQMb4H/slide-26.jpg"/>
          <p:cNvPicPr>
            <a:picLocks noChangeAspect="1" noChangeArrowheads="1"/>
          </p:cNvPicPr>
          <p:nvPr/>
        </p:nvPicPr>
        <p:blipFill>
          <a:blip r:embed="rId2" cstate="print"/>
          <a:srcRect l="29175" t="7711" r="37327" b="13253"/>
          <a:stretch>
            <a:fillRect/>
          </a:stretch>
        </p:blipFill>
        <p:spPr bwMode="auto">
          <a:xfrm flipH="1">
            <a:off x="7069873" y="0"/>
            <a:ext cx="2074127" cy="2743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5000" y="5486400"/>
            <a:ext cx="1066800" cy="1143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5486400"/>
            <a:ext cx="1066800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5486400"/>
            <a:ext cx="1066800" cy="1143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71800" y="5486400"/>
            <a:ext cx="1066800" cy="1143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05000" y="457200"/>
            <a:ext cx="5181600" cy="646331"/>
          </a:xfrm>
          <a:prstGeom prst="rect">
            <a:avLst/>
          </a:prstGeom>
          <a:effectLst>
            <a:outerShdw blurRad="40000" dist="20000" dir="540000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Хвост пушистый, мех золотистый, в норе живет, в деревне кур крадет. </a:t>
            </a:r>
            <a:r>
              <a:rPr lang="ru-RU" sz="900" b="1" dirty="0" smtClean="0">
                <a:solidFill>
                  <a:schemeClr val="bg1"/>
                </a:solidFill>
                <a:latin typeface="Comic Sans MS" pitchFamily="66" charset="0"/>
              </a:rPr>
              <a:t>(кликни кнопкой мыши)</a:t>
            </a:r>
            <a:endParaRPr lang="ru-RU" sz="9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600200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Сколько звуков в слове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«лиса»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(4)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 вы узнали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(сосчитали звуки)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первый звук в слове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лиса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«Ль»</a:t>
            </a: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Это гласный или согласный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(согласный)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это согласный звук, твердый или мягкий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(мягкий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согласный звук)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Каким квадратом мы обозначим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мягкий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согласный звук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«Ль»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(зеленым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) (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кликни кнопкой мыши)</a:t>
            </a:r>
            <a:endParaRPr lang="ru-RU" sz="1000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второй звук в слове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лиса «и»</a:t>
            </a:r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Это гласный или согласный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(гласный) 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Каким квадратом мы обозначим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 (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красным)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(кликни кнопкой мыши)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третий звук в слове роза –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«с»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(согласный)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это согласный звук, твердый или мягкий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(твердый согласный звук)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Каким квадратом мы обозначим твердый согласный звук «З»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(синим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)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(кликни кнопкой мыши)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Какой четвертый звук в слове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лиса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«А»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Это гласный или согласный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(гласный) 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Каким квадратом мы обозначим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 (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красным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)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(кликни кнопкой мыши)</a:t>
            </a:r>
            <a:r>
              <a:rPr lang="ru-RU" sz="1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sz="1000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01000" y="5867400"/>
            <a:ext cx="685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s://proprikol.ru/wp-content/uploads/2019/09/kartinki-dlya-detej-roboty-23-650x9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95400" cy="172613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295400" y="152400"/>
            <a:ext cx="1869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Загадка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Роби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cf2.ppt-online.org/files2/slide/2/2aGoIKxyU7liFcOTj0Zqt1pB8LeSgVufEQMb4H/slide-26.jpg"/>
          <p:cNvPicPr>
            <a:picLocks noChangeAspect="1" noChangeArrowheads="1"/>
          </p:cNvPicPr>
          <p:nvPr/>
        </p:nvPicPr>
        <p:blipFill>
          <a:blip r:embed="rId2" cstate="print"/>
          <a:srcRect l="29175" t="7711" r="37327" b="13253"/>
          <a:stretch>
            <a:fillRect/>
          </a:stretch>
        </p:blipFill>
        <p:spPr bwMode="auto">
          <a:xfrm flipH="1">
            <a:off x="6400800" y="0"/>
            <a:ext cx="2362200" cy="3124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24400" y="457200"/>
            <a:ext cx="1066800" cy="1143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457200"/>
            <a:ext cx="1066800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457200"/>
            <a:ext cx="1066800" cy="1143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81200" y="457200"/>
            <a:ext cx="1066800" cy="1143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1752600"/>
            <a:ext cx="9589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Л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7400" y="1752600"/>
            <a:ext cx="9941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9000" y="1752600"/>
            <a:ext cx="8370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24400" y="1752600"/>
            <a:ext cx="936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3276600"/>
            <a:ext cx="8991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Сколько гласных звуков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(2)</a:t>
            </a:r>
          </a:p>
          <a:p>
            <a:r>
              <a:rPr lang="ru-RU" dirty="0" smtClean="0">
                <a:latin typeface="Comic Sans MS" pitchFamily="66" charset="0"/>
              </a:rPr>
              <a:t>Какой первый гласный звук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(«И»)</a:t>
            </a:r>
          </a:p>
          <a:p>
            <a:r>
              <a:rPr lang="ru-RU" dirty="0" smtClean="0">
                <a:latin typeface="Comic Sans MS" pitchFamily="66" charset="0"/>
              </a:rPr>
              <a:t>Какой второй гласный звук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(«А</a:t>
            </a:r>
            <a:r>
              <a:rPr lang="ru-RU" dirty="0" smtClean="0">
                <a:latin typeface="Comic Sans MS" pitchFamily="66" charset="0"/>
              </a:rPr>
              <a:t>»)</a:t>
            </a:r>
          </a:p>
          <a:p>
            <a:r>
              <a:rPr lang="ru-RU" dirty="0" smtClean="0">
                <a:latin typeface="Comic Sans MS" pitchFamily="66" charset="0"/>
              </a:rPr>
              <a:t>Сколько слогов в слове лиса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(2) </a:t>
            </a:r>
            <a:r>
              <a:rPr lang="ru-RU" sz="1100" dirty="0" smtClean="0">
                <a:latin typeface="Comic Sans MS" pitchFamily="66" charset="0"/>
              </a:rPr>
              <a:t>(кликни кнопкой мыши)</a:t>
            </a:r>
          </a:p>
          <a:p>
            <a:r>
              <a:rPr lang="ru-RU" dirty="0" smtClean="0">
                <a:latin typeface="Comic Sans MS" pitchFamily="66" charset="0"/>
              </a:rPr>
              <a:t>Давайте повторим наше правило: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Сколько в слове гласных, столько и слогов.</a:t>
            </a:r>
          </a:p>
          <a:p>
            <a:r>
              <a:rPr lang="ru-RU" dirty="0" smtClean="0">
                <a:latin typeface="Comic Sans MS" pitchFamily="66" charset="0"/>
              </a:rPr>
              <a:t>В каждом слоге обязательно есть гласный звук, в логе «ли» – гласный звук «И», в слоге «</a:t>
            </a:r>
            <a:r>
              <a:rPr lang="ru-RU" dirty="0" err="1" smtClean="0">
                <a:latin typeface="Comic Sans MS" pitchFamily="66" charset="0"/>
              </a:rPr>
              <a:t>са</a:t>
            </a:r>
            <a:r>
              <a:rPr lang="ru-RU" dirty="0" smtClean="0">
                <a:latin typeface="Comic Sans MS" pitchFamily="66" charset="0"/>
              </a:rPr>
              <a:t>», какой гласный звук</a:t>
            </a:r>
            <a:r>
              <a:rPr lang="en-US" dirty="0" smtClean="0">
                <a:latin typeface="Comic Sans MS" pitchFamily="66" charset="0"/>
              </a:rPr>
              <a:t>?</a:t>
            </a:r>
            <a:r>
              <a:rPr lang="ru-RU" dirty="0" smtClean="0">
                <a:latin typeface="Comic Sans MS" pitchFamily="66" charset="0"/>
              </a:rPr>
              <a:t> («А»)</a:t>
            </a:r>
            <a:endParaRPr lang="ru-RU" dirty="0" smtClean="0">
              <a:latin typeface="Comic Sans MS" pitchFamily="66" charset="0"/>
            </a:endParaRPr>
          </a:p>
        </p:txBody>
      </p:sp>
      <p:sp>
        <p:nvSpPr>
          <p:cNvPr id="18" name="Дуга 17"/>
          <p:cNvSpPr/>
          <p:nvPr/>
        </p:nvSpPr>
        <p:spPr>
          <a:xfrm rot="8286539">
            <a:off x="839970" y="119139"/>
            <a:ext cx="2001996" cy="1912815"/>
          </a:xfrm>
          <a:prstGeom prst="arc">
            <a:avLst>
              <a:gd name="adj1" fmla="val 16200000"/>
              <a:gd name="adj2" fmla="val 21565897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8286539">
            <a:off x="3506970" y="119141"/>
            <a:ext cx="2001996" cy="1912815"/>
          </a:xfrm>
          <a:prstGeom prst="arc">
            <a:avLst>
              <a:gd name="adj1" fmla="val 16200000"/>
              <a:gd name="adj2" fmla="val 21565897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200400" y="228600"/>
            <a:ext cx="0" cy="1447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s://ds05.infourok.ru/uploads/ex/043b/00080702-a8cf7654/img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304800"/>
            <a:ext cx="2789546" cy="646331"/>
          </a:xfrm>
          <a:prstGeom prst="rect">
            <a:avLst/>
          </a:prstGeom>
          <a:effectLst>
            <a:outerShdw blurRad="40000" dist="23000" dir="540000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Игра с </a:t>
            </a:r>
            <a:r>
              <a:rPr lang="ru-RU" sz="3600" dirty="0" err="1" smtClean="0">
                <a:latin typeface="Comic Sans MS" pitchFamily="66" charset="0"/>
              </a:rPr>
              <a:t>Роби</a:t>
            </a:r>
            <a:endParaRPr lang="ru-RU" sz="3600" dirty="0">
              <a:latin typeface="Comic Sans MS" pitchFamily="66" charset="0"/>
            </a:endParaRPr>
          </a:p>
        </p:txBody>
      </p:sp>
      <p:pic>
        <p:nvPicPr>
          <p:cNvPr id="3" name="Picture 2" descr="https://proprikol.ru/wp-content/uploads/2019/09/kartinki-dlya-detej-roboty-23-650x9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392333" y="762000"/>
            <a:ext cx="2751667" cy="4038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1295400"/>
            <a:ext cx="6781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Ребята, у </a:t>
            </a:r>
            <a:r>
              <a:rPr lang="ru-RU" dirty="0" err="1" smtClean="0">
                <a:latin typeface="Comic Sans MS" pitchFamily="66" charset="0"/>
              </a:rPr>
              <a:t>Роби</a:t>
            </a:r>
            <a:r>
              <a:rPr lang="ru-RU" dirty="0" smtClean="0">
                <a:latin typeface="Comic Sans MS" pitchFamily="66" charset="0"/>
              </a:rPr>
              <a:t> случилась поломка, в результате чего слоги в словах перепутались. </a:t>
            </a:r>
          </a:p>
          <a:p>
            <a:r>
              <a:rPr lang="ru-RU" dirty="0" smtClean="0">
                <a:latin typeface="Comic Sans MS" pitchFamily="66" charset="0"/>
              </a:rPr>
              <a:t>Если очень внимательно слушать, то можно понять какие слова сообщает </a:t>
            </a:r>
            <a:r>
              <a:rPr lang="ru-RU" dirty="0" err="1" smtClean="0">
                <a:latin typeface="Comic Sans MS" pitchFamily="66" charset="0"/>
              </a:rPr>
              <a:t>Роби</a:t>
            </a:r>
            <a:r>
              <a:rPr lang="ru-RU" dirty="0" smtClean="0">
                <a:latin typeface="Comic Sans MS" pitchFamily="66" charset="0"/>
              </a:rPr>
              <a:t>: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ма-зи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  <a:r>
              <a:rPr lang="ru-RU" dirty="0" smtClean="0">
                <a:latin typeface="Comic Sans MS" pitchFamily="66" charset="0"/>
              </a:rPr>
              <a:t>(это название времени года) </a:t>
            </a:r>
            <a:r>
              <a:rPr lang="ru-RU" sz="1100" dirty="0" smtClean="0">
                <a:latin typeface="Comic Sans MS" pitchFamily="66" charset="0"/>
              </a:rPr>
              <a:t>(зима)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на-вес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сень-о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  <a:r>
              <a:rPr lang="ru-RU" sz="1100" dirty="0" smtClean="0">
                <a:latin typeface="Comic Sans MS" pitchFamily="66" charset="0"/>
              </a:rPr>
              <a:t>(весна, осень)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раф-жи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  <a:r>
              <a:rPr lang="ru-RU" dirty="0" smtClean="0">
                <a:latin typeface="Comic Sans MS" pitchFamily="66" charset="0"/>
              </a:rPr>
              <a:t>(это животные жарких стран)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ны-сло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со-рог-но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ге-мот-бе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кро-дил-ко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ни-ца-пят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  <a:r>
              <a:rPr lang="ru-RU" dirty="0" smtClean="0">
                <a:latin typeface="Comic Sans MS" pitchFamily="66" charset="0"/>
              </a:rPr>
              <a:t>(это дни недели)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су-та-ббо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ник-втор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не-дель-по-ник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да-сре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609600"/>
            <a:ext cx="3454792" cy="584775"/>
          </a:xfrm>
          <a:prstGeom prst="rect">
            <a:avLst/>
          </a:prstGeom>
          <a:effectLst>
            <a:outerShdw blurRad="40000" dist="23000" dir="540000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«Измени слово»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84582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Я предлагаю вам изменить слово ХОЧУ так, чтобы предложение звучало правильно</a:t>
            </a:r>
          </a:p>
          <a:p>
            <a:r>
              <a:rPr lang="ru-RU" sz="2400" u="sng" dirty="0" smtClean="0">
                <a:latin typeface="Comic Sans MS" pitchFamily="66" charset="0"/>
              </a:rPr>
              <a:t>Я хочу гулять во дворе. </a:t>
            </a:r>
            <a:r>
              <a:rPr lang="ru-RU" sz="2000" dirty="0" smtClean="0">
                <a:latin typeface="Comic Sans MS" pitchFamily="66" charset="0"/>
              </a:rPr>
              <a:t>Как это же предложение сказать со словом «мы»</a:t>
            </a:r>
            <a:r>
              <a:rPr lang="en-US" sz="2000" dirty="0" smtClean="0">
                <a:latin typeface="Comic Sans MS" pitchFamily="66" charset="0"/>
              </a:rPr>
              <a:t>?</a:t>
            </a:r>
            <a:r>
              <a:rPr lang="ru-RU" sz="2000" dirty="0" smtClean="0">
                <a:latin typeface="Comic Sans MS" pitchFamily="66" charset="0"/>
              </a:rPr>
              <a:t> </a:t>
            </a:r>
          </a:p>
          <a:p>
            <a:r>
              <a:rPr lang="ru-RU" sz="2000" dirty="0" smtClean="0">
                <a:latin typeface="Comic Sans MS" pitchFamily="66" charset="0"/>
              </a:rPr>
              <a:t>И мы……</a:t>
            </a:r>
          </a:p>
          <a:p>
            <a:r>
              <a:rPr lang="ru-RU" sz="2000" dirty="0" smtClean="0">
                <a:latin typeface="Comic Sans MS" pitchFamily="66" charset="0"/>
              </a:rPr>
              <a:t>И ты……</a:t>
            </a:r>
          </a:p>
          <a:p>
            <a:r>
              <a:rPr lang="ru-RU" sz="2000" dirty="0" smtClean="0">
                <a:latin typeface="Comic Sans MS" pitchFamily="66" charset="0"/>
              </a:rPr>
              <a:t>И вы……</a:t>
            </a:r>
          </a:p>
          <a:p>
            <a:r>
              <a:rPr lang="ru-RU" sz="2000" dirty="0" smtClean="0">
                <a:latin typeface="Comic Sans MS" pitchFamily="66" charset="0"/>
              </a:rPr>
              <a:t>И он…….</a:t>
            </a:r>
          </a:p>
          <a:p>
            <a:r>
              <a:rPr lang="ru-RU" sz="2000" dirty="0" smtClean="0">
                <a:latin typeface="Comic Sans MS" pitchFamily="66" charset="0"/>
              </a:rPr>
              <a:t>И они…</a:t>
            </a:r>
          </a:p>
          <a:p>
            <a:r>
              <a:rPr lang="ru-RU" sz="2400" u="sng" dirty="0" smtClean="0">
                <a:latin typeface="Comic Sans MS" pitchFamily="66" charset="0"/>
              </a:rPr>
              <a:t>Я хочу пойти в зоопарк. </a:t>
            </a:r>
          </a:p>
          <a:p>
            <a:r>
              <a:rPr lang="ru-RU" sz="2000" dirty="0" smtClean="0">
                <a:latin typeface="Comic Sans MS" pitchFamily="66" charset="0"/>
              </a:rPr>
              <a:t>И мы….</a:t>
            </a:r>
          </a:p>
          <a:p>
            <a:r>
              <a:rPr lang="ru-RU" sz="2000" dirty="0" smtClean="0">
                <a:latin typeface="Comic Sans MS" pitchFamily="66" charset="0"/>
              </a:rPr>
              <a:t>И ты……</a:t>
            </a:r>
          </a:p>
          <a:p>
            <a:r>
              <a:rPr lang="ru-RU" sz="2000" dirty="0" smtClean="0">
                <a:latin typeface="Comic Sans MS" pitchFamily="66" charset="0"/>
              </a:rPr>
              <a:t>И вы……</a:t>
            </a:r>
          </a:p>
          <a:p>
            <a:r>
              <a:rPr lang="ru-RU" sz="2000" dirty="0" smtClean="0">
                <a:latin typeface="Comic Sans MS" pitchFamily="66" charset="0"/>
              </a:rPr>
              <a:t>И он……</a:t>
            </a:r>
          </a:p>
          <a:p>
            <a:r>
              <a:rPr lang="ru-RU" sz="2000" dirty="0" smtClean="0">
                <a:latin typeface="Comic Sans MS" pitchFamily="66" charset="0"/>
              </a:rPr>
              <a:t>И они…</a:t>
            </a:r>
          </a:p>
          <a:p>
            <a:endParaRPr lang="ru-RU" dirty="0"/>
          </a:p>
        </p:txBody>
      </p:sp>
      <p:pic>
        <p:nvPicPr>
          <p:cNvPr id="4" name="Picture 2" descr="https://proprikol.ru/wp-content/uploads/2019/09/kartinki-dlya-detej-roboty-23-650x9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91200" y="2438400"/>
            <a:ext cx="2751667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</Words>
  <Application>Microsoft Office PowerPoint</Application>
  <PresentationFormat>Экран (4:3)</PresentationFormat>
  <Paragraphs>74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Администратар</dc:creator>
  <cp:lastModifiedBy>Администратар</cp:lastModifiedBy>
  <cp:revision>1</cp:revision>
  <dcterms:created xsi:type="dcterms:W3CDTF">2021-01-12T05:06:09Z</dcterms:created>
  <dcterms:modified xsi:type="dcterms:W3CDTF">2021-01-12T07:07:51Z</dcterms:modified>
</cp:coreProperties>
</file>