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9" r:id="rId3"/>
    <p:sldId id="262" r:id="rId4"/>
    <p:sldId id="268" r:id="rId5"/>
    <p:sldId id="260" r:id="rId6"/>
    <p:sldId id="265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9CED0-01C2-4B0D-84F1-0106906CB53D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2DEB9-5690-4EE8-AAF3-0D48D8576C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59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DFFB11-68D3-4791-AFF1-7B352743AD4B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5A5A48-B430-476D-AD3F-3BA0917083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/>
                </a:solidFill>
                <a:effectLst/>
              </a:rPr>
              <a:t>ПО ЧЕХОВСКИМ МЕСТАМ</a:t>
            </a:r>
            <a:endParaRPr lang="ru-RU" sz="3600" dirty="0">
              <a:solidFill>
                <a:schemeClr val="accent4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Викторина для 8 </a:t>
            </a:r>
            <a:r>
              <a:rPr lang="ru-RU" b="1" dirty="0" err="1" smtClean="0"/>
              <a:t>кл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4804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дом музей чехова в москв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44" y="1709327"/>
            <a:ext cx="3325195" cy="221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дом музей чехова в москв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9992" y="620688"/>
            <a:ext cx="3859656" cy="386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1848773" y="476672"/>
            <a:ext cx="1224136" cy="1080120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98244" y="4061404"/>
            <a:ext cx="3325195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Дом-музей А.П.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Чехова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8244" y="4653136"/>
            <a:ext cx="7561404" cy="12241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1.</a:t>
            </a:r>
            <a:r>
              <a:rPr lang="ru-RU" sz="2800" dirty="0" smtClean="0">
                <a:solidFill>
                  <a:schemeClr val="tx1"/>
                </a:solidFill>
              </a:rPr>
              <a:t> Назовите город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12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1.fotokto.ru/photo/full/619/61908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6012668" cy="400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539552" y="1124744"/>
            <a:ext cx="1224136" cy="1080120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2518" y="4944576"/>
            <a:ext cx="8280920" cy="1440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1.</a:t>
            </a:r>
            <a:r>
              <a:rPr lang="ru-RU" sz="2800" dirty="0">
                <a:solidFill>
                  <a:schemeClr val="tx1"/>
                </a:solidFill>
              </a:rPr>
              <a:t> Чем примечательно это здание?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2.</a:t>
            </a:r>
            <a:r>
              <a:rPr lang="ru-RU" sz="2800" dirty="0">
                <a:solidFill>
                  <a:schemeClr val="tx1"/>
                </a:solidFill>
              </a:rPr>
              <a:t> В каком городе оно находится?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7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65462" y="476672"/>
            <a:ext cx="4610994" cy="60486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7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1. </a:t>
            </a:r>
            <a:r>
              <a:rPr lang="ru-RU" sz="2800" dirty="0" smtClean="0">
                <a:solidFill>
                  <a:schemeClr val="tx1"/>
                </a:solidFill>
              </a:rPr>
              <a:t>Назовите этот южный город, куда в 1898 г. А.П. Чехов уезжает  по состоянию здоровья.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2. </a:t>
            </a:r>
            <a:r>
              <a:rPr lang="ru-RU" sz="2800" dirty="0" smtClean="0">
                <a:solidFill>
                  <a:schemeClr val="tx1"/>
                </a:solidFill>
              </a:rPr>
              <a:t>С какими известными писателями он здесь встречается?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3</a:t>
            </a:r>
            <a:r>
              <a:rPr lang="ru-RU" sz="2800" dirty="0" smtClean="0">
                <a:solidFill>
                  <a:srgbClr val="FF0000"/>
                </a:solidFill>
              </a:rPr>
              <a:t>. </a:t>
            </a:r>
            <a:r>
              <a:rPr lang="ru-RU" sz="2800" dirty="0" smtClean="0">
                <a:solidFill>
                  <a:schemeClr val="tx1"/>
                </a:solidFill>
              </a:rPr>
              <a:t>С кем из художников его связывала </a:t>
            </a:r>
            <a:r>
              <a:rPr lang="ru-RU" sz="2800" dirty="0">
                <a:solidFill>
                  <a:schemeClr val="tx1"/>
                </a:solidFill>
              </a:rPr>
              <a:t>тесная </a:t>
            </a:r>
            <a:r>
              <a:rPr lang="ru-RU" sz="2800" dirty="0" smtClean="0">
                <a:solidFill>
                  <a:schemeClr val="tx1"/>
                </a:solidFill>
              </a:rPr>
              <a:t>дружба?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ctr">
              <a:buAutoNum type="arabicPeriod"/>
            </a:pPr>
            <a:endParaRPr lang="ru-RU" dirty="0"/>
          </a:p>
        </p:txBody>
      </p:sp>
      <p:pic>
        <p:nvPicPr>
          <p:cNvPr id="4" name="Picture 5" descr="Картинки по запросу домик чехова в ялт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3597918" cy="283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638912" y="980728"/>
            <a:ext cx="1224136" cy="1080120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pic>
        <p:nvPicPr>
          <p:cNvPr id="1026" name="Picture 2" descr="https://i.pinimg.com/736x/87/e1/fa/87e1fab57fc281a193614909126206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2029130" cy="242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51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3068960"/>
            <a:ext cx="4248472" cy="2232248"/>
          </a:xfrm>
        </p:spPr>
        <p:txBody>
          <a:bodyPr>
            <a:normAutofit/>
          </a:bodyPr>
          <a:lstStyle/>
          <a:p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endParaRPr lang="ru-RU" sz="28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2730" y="3716971"/>
            <a:ext cx="8315734" cy="27363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1.</a:t>
            </a:r>
            <a:r>
              <a:rPr lang="ru-RU" sz="2400" dirty="0" smtClean="0">
                <a:solidFill>
                  <a:schemeClr val="tx1"/>
                </a:solidFill>
              </a:rPr>
              <a:t> В память о какой поездке был </a:t>
            </a:r>
            <a:r>
              <a:rPr lang="ru-RU" sz="2400" dirty="0">
                <a:solidFill>
                  <a:schemeClr val="tx1"/>
                </a:solidFill>
              </a:rPr>
              <a:t>открыт в 1995 г. </a:t>
            </a:r>
            <a:r>
              <a:rPr lang="ru-RU" sz="2400" dirty="0" smtClean="0">
                <a:solidFill>
                  <a:schemeClr val="tx1"/>
                </a:solidFill>
              </a:rPr>
              <a:t>Литературно-художественный </a:t>
            </a:r>
            <a:r>
              <a:rPr lang="ru-RU" sz="2400" dirty="0">
                <a:solidFill>
                  <a:schemeClr val="tx1"/>
                </a:solidFill>
              </a:rPr>
              <a:t>музей </a:t>
            </a:r>
            <a:r>
              <a:rPr lang="ru-RU" sz="2400" dirty="0" smtClean="0">
                <a:solidFill>
                  <a:schemeClr val="tx1"/>
                </a:solidFill>
              </a:rPr>
              <a:t>книги?</a:t>
            </a:r>
          </a:p>
          <a:p>
            <a:pPr algn="ctr"/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2.</a:t>
            </a:r>
            <a:r>
              <a:rPr lang="ru-RU" sz="2400" dirty="0" smtClean="0">
                <a:solidFill>
                  <a:schemeClr val="tx1"/>
                </a:solidFill>
              </a:rPr>
              <a:t> Сколько лет было Антону Чехову, когда он отправился в эту экспедицию?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3. </a:t>
            </a:r>
            <a:r>
              <a:rPr lang="ru-RU" sz="2400" dirty="0" smtClean="0">
                <a:solidFill>
                  <a:schemeClr val="tx1"/>
                </a:solidFill>
              </a:rPr>
              <a:t>Как называется его </a:t>
            </a:r>
            <a:r>
              <a:rPr lang="ru-RU" sz="2400" dirty="0">
                <a:solidFill>
                  <a:schemeClr val="tx1"/>
                </a:solidFill>
              </a:rPr>
              <a:t>труд, ставший результатом </a:t>
            </a:r>
            <a:r>
              <a:rPr lang="ru-RU" sz="2400" dirty="0" smtClean="0">
                <a:solidFill>
                  <a:schemeClr val="tx1"/>
                </a:solidFill>
              </a:rPr>
              <a:t>поездки?</a:t>
            </a:r>
            <a:endParaRPr lang="ru-RU" sz="2400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Picture 2" descr="https://i.sakh.com/info/p/photos/18/183699/f5e292f89697a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48680"/>
            <a:ext cx="4754448" cy="316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539552" y="1124744"/>
            <a:ext cx="1224136" cy="1080120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622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332656"/>
            <a:ext cx="4608512" cy="626469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/>
            <a:r>
              <a:rPr lang="ru-RU" sz="2800" dirty="0" smtClean="0">
                <a:solidFill>
                  <a:srgbClr val="C00000"/>
                </a:solidFill>
              </a:rPr>
              <a:t>1. </a:t>
            </a:r>
            <a:r>
              <a:rPr lang="ru-RU" sz="2800" dirty="0" smtClean="0">
                <a:solidFill>
                  <a:schemeClr val="tx1"/>
                </a:solidFill>
              </a:rPr>
              <a:t>Где </a:t>
            </a:r>
            <a:r>
              <a:rPr lang="ru-RU" sz="2800" dirty="0">
                <a:solidFill>
                  <a:schemeClr val="tx1"/>
                </a:solidFill>
              </a:rPr>
              <a:t>находится музей-заповедник А.П. Чехова</a:t>
            </a:r>
            <a:r>
              <a:rPr lang="ru-RU" sz="2800" dirty="0" smtClean="0">
                <a:solidFill>
                  <a:schemeClr val="tx1"/>
                </a:solidFill>
              </a:rPr>
              <a:t>?</a:t>
            </a:r>
          </a:p>
          <a:p>
            <a:pPr marL="0"/>
            <a:endParaRPr lang="ru-RU" sz="2800" dirty="0" smtClean="0">
              <a:solidFill>
                <a:schemeClr val="tx1"/>
              </a:solidFill>
            </a:endParaRPr>
          </a:p>
          <a:p>
            <a:pPr marL="0"/>
            <a:r>
              <a:rPr lang="ru-RU" sz="2800" dirty="0" smtClean="0">
                <a:solidFill>
                  <a:srgbClr val="C00000"/>
                </a:solidFill>
              </a:rPr>
              <a:t>2. </a:t>
            </a:r>
            <a:r>
              <a:rPr lang="ru-RU" sz="2800" dirty="0" smtClean="0">
                <a:solidFill>
                  <a:schemeClr val="tx1"/>
                </a:solidFill>
              </a:rPr>
              <a:t>В какие годы  писатель жил в этом доме</a:t>
            </a:r>
            <a:r>
              <a:rPr lang="ru-RU" sz="2800" dirty="0" smtClean="0">
                <a:solidFill>
                  <a:schemeClr val="tx1"/>
                </a:solidFill>
              </a:rPr>
              <a:t>?</a:t>
            </a:r>
          </a:p>
          <a:p>
            <a:pPr marL="0"/>
            <a:endParaRPr lang="ru-RU" sz="2800" dirty="0" smtClean="0">
              <a:solidFill>
                <a:schemeClr val="tx1"/>
              </a:solidFill>
            </a:endParaRPr>
          </a:p>
          <a:p>
            <a:pPr marL="0"/>
            <a:r>
              <a:rPr lang="ru-RU" sz="2800" dirty="0" smtClean="0">
                <a:solidFill>
                  <a:srgbClr val="C00000"/>
                </a:solidFill>
              </a:rPr>
              <a:t>3. </a:t>
            </a:r>
            <a:r>
              <a:rPr lang="ru-RU" sz="2800" dirty="0" smtClean="0">
                <a:solidFill>
                  <a:schemeClr val="tx1"/>
                </a:solidFill>
              </a:rPr>
              <a:t>Как называется этот период в его жизни</a:t>
            </a:r>
            <a:r>
              <a:rPr lang="ru-RU" sz="2800" dirty="0" smtClean="0">
                <a:solidFill>
                  <a:schemeClr val="tx1"/>
                </a:solidFill>
              </a:rPr>
              <a:t>?</a:t>
            </a:r>
          </a:p>
          <a:p>
            <a:pPr marL="0"/>
            <a:endParaRPr lang="ru-RU" sz="2800" dirty="0" smtClean="0">
              <a:solidFill>
                <a:schemeClr val="tx1"/>
              </a:solidFill>
            </a:endParaRPr>
          </a:p>
          <a:p>
            <a:pPr marL="0"/>
            <a:r>
              <a:rPr lang="ru-RU" sz="2800" dirty="0" smtClean="0">
                <a:solidFill>
                  <a:srgbClr val="C00000"/>
                </a:solidFill>
              </a:rPr>
              <a:t>4. </a:t>
            </a:r>
            <a:r>
              <a:rPr lang="ru-RU" sz="2800" dirty="0" smtClean="0">
                <a:solidFill>
                  <a:schemeClr val="tx1"/>
                </a:solidFill>
              </a:rPr>
              <a:t>Какие произведения были написаны им в это время </a:t>
            </a:r>
            <a:r>
              <a:rPr lang="ru-RU" sz="2400" dirty="0" smtClean="0">
                <a:solidFill>
                  <a:schemeClr val="tx1"/>
                </a:solidFill>
              </a:rPr>
              <a:t>(назовите не менее 3-х)?</a:t>
            </a:r>
          </a:p>
          <a:p>
            <a:pPr marL="342900" indent="-342900">
              <a:buAutoNum type="arabicPeriod"/>
            </a:pPr>
            <a:endParaRPr lang="ru-RU" sz="2800" dirty="0"/>
          </a:p>
        </p:txBody>
      </p:sp>
      <p:pic>
        <p:nvPicPr>
          <p:cNvPr id="5" name="Picture 2" descr="https://img01.rl0.ru/f4bb4c1bb4595fa1dc17383f6a0c89a0/765x525i/news.rambler.ru/img/2018/10/5073a594864e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3356992"/>
            <a:ext cx="365658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Картинки по запросу имение мелихо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4664"/>
            <a:ext cx="31940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вал 7"/>
          <p:cNvSpPr/>
          <p:nvPr/>
        </p:nvSpPr>
        <p:spPr>
          <a:xfrm>
            <a:off x="6181438" y="2420888"/>
            <a:ext cx="1224136" cy="1080120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70934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499992" y="475290"/>
            <a:ext cx="4248472" cy="5041942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ru-RU" sz="2900" b="1" dirty="0" smtClean="0">
                <a:solidFill>
                  <a:srgbClr val="FF0000"/>
                </a:solidFill>
              </a:rPr>
              <a:t>1.</a:t>
            </a:r>
            <a:r>
              <a:rPr lang="ru-RU" sz="2900" dirty="0" smtClean="0"/>
              <a:t> В каком году А.П. Чехов посетил </a:t>
            </a:r>
            <a:r>
              <a:rPr lang="ru-RU" sz="2900" dirty="0" err="1" smtClean="0"/>
              <a:t>Верхнеудинск</a:t>
            </a:r>
            <a:r>
              <a:rPr lang="ru-RU" sz="2900" dirty="0" smtClean="0"/>
              <a:t>?</a:t>
            </a:r>
          </a:p>
          <a:p>
            <a:r>
              <a:rPr lang="ru-RU" sz="2900" b="1" dirty="0" smtClean="0">
                <a:solidFill>
                  <a:srgbClr val="FF0000"/>
                </a:solidFill>
              </a:rPr>
              <a:t>2.</a:t>
            </a:r>
            <a:r>
              <a:rPr lang="ru-RU" sz="2900" dirty="0" smtClean="0"/>
              <a:t> Как называется дорожная сумка писателя?</a:t>
            </a:r>
          </a:p>
          <a:p>
            <a:r>
              <a:rPr lang="ru-RU" sz="2900" b="1" dirty="0" smtClean="0">
                <a:solidFill>
                  <a:srgbClr val="FF0000"/>
                </a:solidFill>
              </a:rPr>
              <a:t>3.</a:t>
            </a:r>
            <a:r>
              <a:rPr lang="ru-RU" sz="2900" dirty="0" smtClean="0"/>
              <a:t> Что гласит дощечка на здании?</a:t>
            </a:r>
          </a:p>
          <a:p>
            <a:r>
              <a:rPr lang="ru-RU" sz="2900" b="1" dirty="0" smtClean="0">
                <a:solidFill>
                  <a:srgbClr val="FF0000"/>
                </a:solidFill>
              </a:rPr>
              <a:t>4.</a:t>
            </a:r>
            <a:r>
              <a:rPr lang="ru-RU" sz="2900" dirty="0" smtClean="0"/>
              <a:t> Из какого материала  выполнена скульптурная композиция?</a:t>
            </a:r>
          </a:p>
          <a:p>
            <a:pPr marL="361188" indent="-342900">
              <a:buAutoNum type="arabicParenR"/>
            </a:pPr>
            <a:endParaRPr lang="ru-RU" sz="2800" dirty="0" smtClean="0"/>
          </a:p>
          <a:p>
            <a:pPr marL="361188" indent="-342900">
              <a:buAutoNum type="arabicParenR"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1373" y="930144"/>
            <a:ext cx="3954644" cy="47244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Памятник А.П. Чехову на Улан-Удэнско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55" y="2091186"/>
            <a:ext cx="373232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2516" y="5301208"/>
            <a:ext cx="8295948" cy="117079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5.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500" dirty="0" smtClean="0">
                <a:solidFill>
                  <a:schemeClr val="tx1"/>
                </a:solidFill>
              </a:rPr>
              <a:t>Назовите </a:t>
            </a:r>
            <a:r>
              <a:rPr lang="ru-RU" sz="2500" smtClean="0">
                <a:solidFill>
                  <a:schemeClr val="tx1"/>
                </a:solidFill>
              </a:rPr>
              <a:t>объект культуры, </a:t>
            </a:r>
            <a:r>
              <a:rPr lang="ru-RU" sz="2500" dirty="0" smtClean="0">
                <a:solidFill>
                  <a:schemeClr val="tx1"/>
                </a:solidFill>
              </a:rPr>
              <a:t>рядом с которым установлен этот памятник.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83568" y="548680"/>
            <a:ext cx="1224136" cy="1080120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2922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999</TotalTime>
  <Words>197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ПО ЧЕХОВСКИМ МЕСТАМ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Чеховским местам</dc:title>
  <dc:creator>Admin</dc:creator>
  <cp:lastModifiedBy>Admin</cp:lastModifiedBy>
  <cp:revision>33</cp:revision>
  <dcterms:created xsi:type="dcterms:W3CDTF">2020-01-18T16:17:17Z</dcterms:created>
  <dcterms:modified xsi:type="dcterms:W3CDTF">2020-02-07T15:35:16Z</dcterms:modified>
</cp:coreProperties>
</file>