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56" r:id="rId2"/>
    <p:sldId id="462" r:id="rId3"/>
    <p:sldId id="450" r:id="rId4"/>
    <p:sldId id="459" r:id="rId5"/>
    <p:sldId id="464" r:id="rId6"/>
    <p:sldId id="451" r:id="rId7"/>
    <p:sldId id="454" r:id="rId8"/>
    <p:sldId id="457" r:id="rId9"/>
    <p:sldId id="471" r:id="rId10"/>
    <p:sldId id="45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99FF"/>
    <a:srgbClr val="0000FF"/>
    <a:srgbClr val="000000"/>
    <a:srgbClr val="FFFF66"/>
    <a:srgbClr val="FFCCFF"/>
    <a:srgbClr val="CC99FF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7EF520-1F31-4AA2-9ABE-026A19AD858B}" type="doc">
      <dgm:prSet loTypeId="urn:microsoft.com/office/officeart/2009/3/layout/HorizontalOrganizationChart" loCatId="hierarchy" qsTypeId="urn:microsoft.com/office/officeart/2005/8/quickstyle/simple1#1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E9F49F48-492F-44FF-A821-1A2CD6AE310B}">
      <dgm:prSet phldrT="[Текст]" custT="1"/>
      <dgm:spPr>
        <a:solidFill>
          <a:srgbClr val="FFCCFF"/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10000"/>
                </a:schemeClr>
              </a:solidFill>
            </a:rPr>
            <a:t>кристаллы</a:t>
          </a:r>
          <a:endParaRPr lang="ru-RU" sz="1400" b="1" dirty="0">
            <a:solidFill>
              <a:schemeClr val="tx1">
                <a:lumMod val="10000"/>
              </a:schemeClr>
            </a:solidFill>
          </a:endParaRPr>
        </a:p>
      </dgm:t>
    </dgm:pt>
    <dgm:pt modelId="{A37FDFD5-310F-4C29-A515-0205C9735E40}" type="parTrans" cxnId="{1AFD589B-4010-45D3-A8CB-FECBC0D2EA38}">
      <dgm:prSet/>
      <dgm:spPr/>
      <dgm:t>
        <a:bodyPr/>
        <a:lstStyle/>
        <a:p>
          <a:endParaRPr lang="ru-RU"/>
        </a:p>
      </dgm:t>
    </dgm:pt>
    <dgm:pt modelId="{237789F7-87A0-4A2C-A6BC-132A7EDAE1F9}" type="sibTrans" cxnId="{1AFD589B-4010-45D3-A8CB-FECBC0D2EA38}">
      <dgm:prSet/>
      <dgm:spPr/>
      <dgm:t>
        <a:bodyPr/>
        <a:lstStyle/>
        <a:p>
          <a:endParaRPr lang="ru-RU"/>
        </a:p>
      </dgm:t>
    </dgm:pt>
    <dgm:pt modelId="{489B8BAD-0ED1-41BF-8D0F-CD5E39869224}">
      <dgm:prSet phldrT="[Текст]" custT="1"/>
      <dgm:spPr>
        <a:solidFill>
          <a:srgbClr val="CC99FF"/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10000"/>
                </a:schemeClr>
              </a:solidFill>
            </a:rPr>
            <a:t>Как растворить кристалл?</a:t>
          </a:r>
          <a:endParaRPr lang="ru-RU" sz="1400" b="1" dirty="0">
            <a:solidFill>
              <a:schemeClr val="tx1">
                <a:lumMod val="10000"/>
              </a:schemeClr>
            </a:solidFill>
          </a:endParaRPr>
        </a:p>
      </dgm:t>
    </dgm:pt>
    <dgm:pt modelId="{DA6053EA-0F73-4AEA-B445-C7A1A453BC0C}" type="parTrans" cxnId="{06DA4997-A3B6-4872-922C-CC866EAB679B}">
      <dgm:prSet/>
      <dgm:spPr/>
      <dgm:t>
        <a:bodyPr/>
        <a:lstStyle/>
        <a:p>
          <a:endParaRPr lang="ru-RU"/>
        </a:p>
      </dgm:t>
    </dgm:pt>
    <dgm:pt modelId="{308D30F6-A1C1-48B0-859C-B09502CEC49F}" type="sibTrans" cxnId="{06DA4997-A3B6-4872-922C-CC866EAB679B}">
      <dgm:prSet/>
      <dgm:spPr/>
      <dgm:t>
        <a:bodyPr/>
        <a:lstStyle/>
        <a:p>
          <a:endParaRPr lang="ru-RU"/>
        </a:p>
      </dgm:t>
    </dgm:pt>
    <dgm:pt modelId="{D2A634EB-C833-4725-AC75-F58C3A97DFB0}">
      <dgm:prSet phldrT="[Текст]" custT="1"/>
      <dgm:spPr>
        <a:solidFill>
          <a:srgbClr val="66CCFF"/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10000"/>
                </a:schemeClr>
              </a:solidFill>
            </a:rPr>
            <a:t>Как кристаллы могут поддерживать  здоровье человека</a:t>
          </a:r>
          <a:r>
            <a:rPr lang="ru-RU" sz="1000" b="1" dirty="0" smtClean="0">
              <a:solidFill>
                <a:schemeClr val="tx1">
                  <a:lumMod val="10000"/>
                </a:schemeClr>
              </a:solidFill>
            </a:rPr>
            <a:t>?</a:t>
          </a:r>
          <a:endParaRPr lang="ru-RU" sz="1000" b="1" dirty="0">
            <a:solidFill>
              <a:schemeClr val="tx1">
                <a:lumMod val="10000"/>
              </a:schemeClr>
            </a:solidFill>
          </a:endParaRPr>
        </a:p>
      </dgm:t>
    </dgm:pt>
    <dgm:pt modelId="{5993FBC0-137F-4766-9BDE-F31D003E803F}" type="parTrans" cxnId="{4E5EC4E2-5DF0-468D-9A3A-E1EB38AA9D06}">
      <dgm:prSet/>
      <dgm:spPr/>
      <dgm:t>
        <a:bodyPr/>
        <a:lstStyle/>
        <a:p>
          <a:endParaRPr lang="ru-RU"/>
        </a:p>
      </dgm:t>
    </dgm:pt>
    <dgm:pt modelId="{5E381F59-F0BA-4564-83DE-075BA3A13FA1}" type="sibTrans" cxnId="{4E5EC4E2-5DF0-468D-9A3A-E1EB38AA9D06}">
      <dgm:prSet/>
      <dgm:spPr/>
      <dgm:t>
        <a:bodyPr/>
        <a:lstStyle/>
        <a:p>
          <a:endParaRPr lang="ru-RU"/>
        </a:p>
      </dgm:t>
    </dgm:pt>
    <dgm:pt modelId="{B3F8071A-9D76-40D0-A2ED-86BD95BDF118}">
      <dgm:prSet phldrT="[Текст]" custT="1"/>
      <dgm:spPr>
        <a:solidFill>
          <a:srgbClr val="00CC99"/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10000"/>
                </a:schemeClr>
              </a:solidFill>
            </a:rPr>
            <a:t>Где можно найти кристаллы?</a:t>
          </a:r>
          <a:endParaRPr lang="ru-RU" sz="1400" b="1" dirty="0">
            <a:solidFill>
              <a:schemeClr val="tx1">
                <a:lumMod val="10000"/>
              </a:schemeClr>
            </a:solidFill>
          </a:endParaRPr>
        </a:p>
      </dgm:t>
    </dgm:pt>
    <dgm:pt modelId="{0AB0B9C5-2C66-4921-8D2A-ED9A7FB72B5A}" type="parTrans" cxnId="{EB6D8D50-50A5-4338-A637-6115AEF3F315}">
      <dgm:prSet/>
      <dgm:spPr/>
      <dgm:t>
        <a:bodyPr/>
        <a:lstStyle/>
        <a:p>
          <a:endParaRPr lang="ru-RU"/>
        </a:p>
      </dgm:t>
    </dgm:pt>
    <dgm:pt modelId="{B7BE2B95-F1CE-4A72-9B3F-EBFEBAB14CF0}" type="sibTrans" cxnId="{EB6D8D50-50A5-4338-A637-6115AEF3F315}">
      <dgm:prSet/>
      <dgm:spPr/>
      <dgm:t>
        <a:bodyPr/>
        <a:lstStyle/>
        <a:p>
          <a:endParaRPr lang="ru-RU"/>
        </a:p>
      </dgm:t>
    </dgm:pt>
    <dgm:pt modelId="{8CE71E22-AD95-4B10-BEF9-171DB8C8CF5C}">
      <dgm:prSet custT="1"/>
      <dgm:spPr>
        <a:solidFill>
          <a:srgbClr val="99FF99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tx1">
                  <a:lumMod val="10000"/>
                </a:schemeClr>
              </a:solidFill>
            </a:rPr>
            <a:t>Какие бывают кристаллы?</a:t>
          </a:r>
          <a:endParaRPr lang="ru-RU" sz="1400" dirty="0" smtClean="0">
            <a:solidFill>
              <a:schemeClr val="tx1">
                <a:lumMod val="10000"/>
              </a:schemeClr>
            </a:solidFill>
          </a:endParaRP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dirty="0">
            <a:solidFill>
              <a:schemeClr val="tx1">
                <a:lumMod val="10000"/>
              </a:schemeClr>
            </a:solidFill>
          </a:endParaRPr>
        </a:p>
      </dgm:t>
    </dgm:pt>
    <dgm:pt modelId="{A5BDA607-7C20-487A-82A2-E259F4C50832}" type="parTrans" cxnId="{B89A24C2-346A-4338-9C26-3BA71C10D302}">
      <dgm:prSet/>
      <dgm:spPr/>
      <dgm:t>
        <a:bodyPr/>
        <a:lstStyle/>
        <a:p>
          <a:endParaRPr lang="ru-RU"/>
        </a:p>
      </dgm:t>
    </dgm:pt>
    <dgm:pt modelId="{6BC45036-BC1C-494E-9ECB-26AF6FDF3D1B}" type="sibTrans" cxnId="{B89A24C2-346A-4338-9C26-3BA71C10D302}">
      <dgm:prSet/>
      <dgm:spPr/>
      <dgm:t>
        <a:bodyPr/>
        <a:lstStyle/>
        <a:p>
          <a:endParaRPr lang="ru-RU"/>
        </a:p>
      </dgm:t>
    </dgm:pt>
    <dgm:pt modelId="{F783EE0B-8C8E-42D9-A73A-D042FB29EF27}">
      <dgm:prSet custT="1"/>
      <dgm:spPr>
        <a:solidFill>
          <a:schemeClr val="tx2">
            <a:lumMod val="9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10000"/>
                </a:schemeClr>
              </a:solidFill>
            </a:rPr>
            <a:t>Какие вещества   в виде кристаллов  человек использует ежедневно</a:t>
          </a:r>
          <a:r>
            <a:rPr lang="ru-RU" sz="1000" b="1" dirty="0" smtClean="0">
              <a:solidFill>
                <a:schemeClr val="tx1">
                  <a:lumMod val="10000"/>
                </a:schemeClr>
              </a:solidFill>
            </a:rPr>
            <a:t> </a:t>
          </a:r>
          <a:endParaRPr lang="ru-RU" sz="1000" b="1" dirty="0">
            <a:solidFill>
              <a:schemeClr val="tx1">
                <a:lumMod val="10000"/>
              </a:schemeClr>
            </a:solidFill>
          </a:endParaRPr>
        </a:p>
      </dgm:t>
    </dgm:pt>
    <dgm:pt modelId="{37337D6E-AD86-4898-9F4D-447DAAC449D5}" type="parTrans" cxnId="{BAD42D57-940B-4C59-8C5D-01805018E4C5}">
      <dgm:prSet/>
      <dgm:spPr/>
      <dgm:t>
        <a:bodyPr/>
        <a:lstStyle/>
        <a:p>
          <a:endParaRPr lang="ru-RU"/>
        </a:p>
      </dgm:t>
    </dgm:pt>
    <dgm:pt modelId="{14A29D49-B1AD-458A-9A89-15CDC8D8EFFB}" type="sibTrans" cxnId="{BAD42D57-940B-4C59-8C5D-01805018E4C5}">
      <dgm:prSet/>
      <dgm:spPr/>
      <dgm:t>
        <a:bodyPr/>
        <a:lstStyle/>
        <a:p>
          <a:endParaRPr lang="ru-RU"/>
        </a:p>
      </dgm:t>
    </dgm:pt>
    <dgm:pt modelId="{2E53CD9D-388D-4AD5-9B5A-AA200BB53809}" type="pres">
      <dgm:prSet presAssocID="{E37EF520-1F31-4AA2-9ABE-026A19AD858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02C80C7-1FE2-40F8-96C3-4A0E9DD3F36E}" type="pres">
      <dgm:prSet presAssocID="{E9F49F48-492F-44FF-A821-1A2CD6AE310B}" presName="hierRoot1" presStyleCnt="0">
        <dgm:presLayoutVars>
          <dgm:hierBranch val="init"/>
        </dgm:presLayoutVars>
      </dgm:prSet>
      <dgm:spPr/>
    </dgm:pt>
    <dgm:pt modelId="{45001191-80CC-436A-AD86-010D174D827F}" type="pres">
      <dgm:prSet presAssocID="{E9F49F48-492F-44FF-A821-1A2CD6AE310B}" presName="rootComposite1" presStyleCnt="0"/>
      <dgm:spPr/>
    </dgm:pt>
    <dgm:pt modelId="{232C3F07-E3CF-4DFE-A662-8A7D1BE69203}" type="pres">
      <dgm:prSet presAssocID="{E9F49F48-492F-44FF-A821-1A2CD6AE310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642EA7-231D-445E-BF87-D5745E21C307}" type="pres">
      <dgm:prSet presAssocID="{E9F49F48-492F-44FF-A821-1A2CD6AE310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62E8AAB-6106-4559-896B-6FB91763E94D}" type="pres">
      <dgm:prSet presAssocID="{E9F49F48-492F-44FF-A821-1A2CD6AE310B}" presName="hierChild2" presStyleCnt="0"/>
      <dgm:spPr/>
    </dgm:pt>
    <dgm:pt modelId="{FE39B91E-B696-4B6D-A536-080941F822DC}" type="pres">
      <dgm:prSet presAssocID="{A5BDA607-7C20-487A-82A2-E259F4C50832}" presName="Name64" presStyleLbl="parChTrans1D2" presStyleIdx="0" presStyleCnt="5"/>
      <dgm:spPr/>
      <dgm:t>
        <a:bodyPr/>
        <a:lstStyle/>
        <a:p>
          <a:endParaRPr lang="ru-RU"/>
        </a:p>
      </dgm:t>
    </dgm:pt>
    <dgm:pt modelId="{CC5E5BB1-7F99-440B-85F9-A8AE45018ADE}" type="pres">
      <dgm:prSet presAssocID="{8CE71E22-AD95-4B10-BEF9-171DB8C8CF5C}" presName="hierRoot2" presStyleCnt="0">
        <dgm:presLayoutVars>
          <dgm:hierBranch val="init"/>
        </dgm:presLayoutVars>
      </dgm:prSet>
      <dgm:spPr/>
    </dgm:pt>
    <dgm:pt modelId="{BBFF06A0-818A-444B-92D7-E5CFBC96D5D4}" type="pres">
      <dgm:prSet presAssocID="{8CE71E22-AD95-4B10-BEF9-171DB8C8CF5C}" presName="rootComposite" presStyleCnt="0"/>
      <dgm:spPr/>
    </dgm:pt>
    <dgm:pt modelId="{8BF8D904-3B1C-45AE-9FD0-30799C292F09}" type="pres">
      <dgm:prSet presAssocID="{8CE71E22-AD95-4B10-BEF9-171DB8C8CF5C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65C3F9-A19C-453D-B05C-FF297547AEF0}" type="pres">
      <dgm:prSet presAssocID="{8CE71E22-AD95-4B10-BEF9-171DB8C8CF5C}" presName="rootConnector" presStyleLbl="node2" presStyleIdx="0" presStyleCnt="5"/>
      <dgm:spPr/>
      <dgm:t>
        <a:bodyPr/>
        <a:lstStyle/>
        <a:p>
          <a:endParaRPr lang="ru-RU"/>
        </a:p>
      </dgm:t>
    </dgm:pt>
    <dgm:pt modelId="{8951F419-52F1-497E-BCD3-0934138798B8}" type="pres">
      <dgm:prSet presAssocID="{8CE71E22-AD95-4B10-BEF9-171DB8C8CF5C}" presName="hierChild4" presStyleCnt="0"/>
      <dgm:spPr/>
    </dgm:pt>
    <dgm:pt modelId="{47A94E2F-309E-43D6-BB23-878EAF0F52C2}" type="pres">
      <dgm:prSet presAssocID="{8CE71E22-AD95-4B10-BEF9-171DB8C8CF5C}" presName="hierChild5" presStyleCnt="0"/>
      <dgm:spPr/>
    </dgm:pt>
    <dgm:pt modelId="{1B8403D2-FC9F-4F04-8338-505D79CF9205}" type="pres">
      <dgm:prSet presAssocID="{37337D6E-AD86-4898-9F4D-447DAAC449D5}" presName="Name64" presStyleLbl="parChTrans1D2" presStyleIdx="1" presStyleCnt="5"/>
      <dgm:spPr/>
      <dgm:t>
        <a:bodyPr/>
        <a:lstStyle/>
        <a:p>
          <a:endParaRPr lang="ru-RU"/>
        </a:p>
      </dgm:t>
    </dgm:pt>
    <dgm:pt modelId="{3767B10D-A996-45F6-B9FF-94FA74983252}" type="pres">
      <dgm:prSet presAssocID="{F783EE0B-8C8E-42D9-A73A-D042FB29EF27}" presName="hierRoot2" presStyleCnt="0">
        <dgm:presLayoutVars>
          <dgm:hierBranch val="init"/>
        </dgm:presLayoutVars>
      </dgm:prSet>
      <dgm:spPr/>
    </dgm:pt>
    <dgm:pt modelId="{BB0CF02F-CEA1-4BAF-A292-C136CC6D2C70}" type="pres">
      <dgm:prSet presAssocID="{F783EE0B-8C8E-42D9-A73A-D042FB29EF27}" presName="rootComposite" presStyleCnt="0"/>
      <dgm:spPr/>
    </dgm:pt>
    <dgm:pt modelId="{A9047FA1-3F4A-4AD9-8634-3615D96CACB8}" type="pres">
      <dgm:prSet presAssocID="{F783EE0B-8C8E-42D9-A73A-D042FB29EF27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09BA6F-6BFF-4EEF-9C3A-4CC67CACB71D}" type="pres">
      <dgm:prSet presAssocID="{F783EE0B-8C8E-42D9-A73A-D042FB29EF27}" presName="rootConnector" presStyleLbl="node2" presStyleIdx="1" presStyleCnt="5"/>
      <dgm:spPr/>
      <dgm:t>
        <a:bodyPr/>
        <a:lstStyle/>
        <a:p>
          <a:endParaRPr lang="ru-RU"/>
        </a:p>
      </dgm:t>
    </dgm:pt>
    <dgm:pt modelId="{8F8B66C7-40E9-44D1-940B-A756CAE19C8B}" type="pres">
      <dgm:prSet presAssocID="{F783EE0B-8C8E-42D9-A73A-D042FB29EF27}" presName="hierChild4" presStyleCnt="0"/>
      <dgm:spPr/>
    </dgm:pt>
    <dgm:pt modelId="{4D2F2706-FD81-4A09-B6C1-28DF04DDA2E9}" type="pres">
      <dgm:prSet presAssocID="{F783EE0B-8C8E-42D9-A73A-D042FB29EF27}" presName="hierChild5" presStyleCnt="0"/>
      <dgm:spPr/>
    </dgm:pt>
    <dgm:pt modelId="{1CC8B6C3-7FB3-4D49-A3A3-6605F7B88FA6}" type="pres">
      <dgm:prSet presAssocID="{DA6053EA-0F73-4AEA-B445-C7A1A453BC0C}" presName="Name64" presStyleLbl="parChTrans1D2" presStyleIdx="2" presStyleCnt="5"/>
      <dgm:spPr/>
      <dgm:t>
        <a:bodyPr/>
        <a:lstStyle/>
        <a:p>
          <a:endParaRPr lang="ru-RU"/>
        </a:p>
      </dgm:t>
    </dgm:pt>
    <dgm:pt modelId="{0B143929-A6CE-4E2B-86A8-0DE4748807C4}" type="pres">
      <dgm:prSet presAssocID="{489B8BAD-0ED1-41BF-8D0F-CD5E39869224}" presName="hierRoot2" presStyleCnt="0">
        <dgm:presLayoutVars>
          <dgm:hierBranch val="init"/>
        </dgm:presLayoutVars>
      </dgm:prSet>
      <dgm:spPr/>
    </dgm:pt>
    <dgm:pt modelId="{8F73CCB2-7616-47D2-AAF3-EE529F74E19C}" type="pres">
      <dgm:prSet presAssocID="{489B8BAD-0ED1-41BF-8D0F-CD5E39869224}" presName="rootComposite" presStyleCnt="0"/>
      <dgm:spPr/>
    </dgm:pt>
    <dgm:pt modelId="{AD4757C3-4AEC-4879-83EE-F609FC013655}" type="pres">
      <dgm:prSet presAssocID="{489B8BAD-0ED1-41BF-8D0F-CD5E39869224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9AC258-1AC0-4A04-A204-0A8434FDEDEF}" type="pres">
      <dgm:prSet presAssocID="{489B8BAD-0ED1-41BF-8D0F-CD5E39869224}" presName="rootConnector" presStyleLbl="node2" presStyleIdx="2" presStyleCnt="5"/>
      <dgm:spPr/>
      <dgm:t>
        <a:bodyPr/>
        <a:lstStyle/>
        <a:p>
          <a:endParaRPr lang="ru-RU"/>
        </a:p>
      </dgm:t>
    </dgm:pt>
    <dgm:pt modelId="{A415818C-9CC7-4172-B1B1-4A0F70B642FA}" type="pres">
      <dgm:prSet presAssocID="{489B8BAD-0ED1-41BF-8D0F-CD5E39869224}" presName="hierChild4" presStyleCnt="0"/>
      <dgm:spPr/>
    </dgm:pt>
    <dgm:pt modelId="{D893F733-F232-46EB-AE7E-FFDE4ECA3F7D}" type="pres">
      <dgm:prSet presAssocID="{489B8BAD-0ED1-41BF-8D0F-CD5E39869224}" presName="hierChild5" presStyleCnt="0"/>
      <dgm:spPr/>
    </dgm:pt>
    <dgm:pt modelId="{5B16E17F-E42A-46AF-9E36-A5EFEDD8F2D3}" type="pres">
      <dgm:prSet presAssocID="{5993FBC0-137F-4766-9BDE-F31D003E803F}" presName="Name64" presStyleLbl="parChTrans1D2" presStyleIdx="3" presStyleCnt="5"/>
      <dgm:spPr/>
      <dgm:t>
        <a:bodyPr/>
        <a:lstStyle/>
        <a:p>
          <a:endParaRPr lang="ru-RU"/>
        </a:p>
      </dgm:t>
    </dgm:pt>
    <dgm:pt modelId="{E56EBD8E-6E02-41F4-8CD8-B223E443B080}" type="pres">
      <dgm:prSet presAssocID="{D2A634EB-C833-4725-AC75-F58C3A97DFB0}" presName="hierRoot2" presStyleCnt="0">
        <dgm:presLayoutVars>
          <dgm:hierBranch val="init"/>
        </dgm:presLayoutVars>
      </dgm:prSet>
      <dgm:spPr/>
    </dgm:pt>
    <dgm:pt modelId="{238FB39B-03C0-46FB-A5C7-2A0F9D0F92B9}" type="pres">
      <dgm:prSet presAssocID="{D2A634EB-C833-4725-AC75-F58C3A97DFB0}" presName="rootComposite" presStyleCnt="0"/>
      <dgm:spPr/>
    </dgm:pt>
    <dgm:pt modelId="{6F11D3F9-115B-4B96-B831-BB4313ABEF27}" type="pres">
      <dgm:prSet presAssocID="{D2A634EB-C833-4725-AC75-F58C3A97DFB0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9F5FCD-7BB4-40CE-BA3F-9E39B94C55C6}" type="pres">
      <dgm:prSet presAssocID="{D2A634EB-C833-4725-AC75-F58C3A97DFB0}" presName="rootConnector" presStyleLbl="node2" presStyleIdx="3" presStyleCnt="5"/>
      <dgm:spPr/>
      <dgm:t>
        <a:bodyPr/>
        <a:lstStyle/>
        <a:p>
          <a:endParaRPr lang="ru-RU"/>
        </a:p>
      </dgm:t>
    </dgm:pt>
    <dgm:pt modelId="{2EA07BAA-5483-4579-87FB-3AC6D7D6A828}" type="pres">
      <dgm:prSet presAssocID="{D2A634EB-C833-4725-AC75-F58C3A97DFB0}" presName="hierChild4" presStyleCnt="0"/>
      <dgm:spPr/>
    </dgm:pt>
    <dgm:pt modelId="{9137646E-AD64-4167-8F54-20B29FEC5670}" type="pres">
      <dgm:prSet presAssocID="{D2A634EB-C833-4725-AC75-F58C3A97DFB0}" presName="hierChild5" presStyleCnt="0"/>
      <dgm:spPr/>
    </dgm:pt>
    <dgm:pt modelId="{AEACBFF1-B956-4730-BA1D-8EFB8761CE0F}" type="pres">
      <dgm:prSet presAssocID="{0AB0B9C5-2C66-4921-8D2A-ED9A7FB72B5A}" presName="Name64" presStyleLbl="parChTrans1D2" presStyleIdx="4" presStyleCnt="5"/>
      <dgm:spPr/>
      <dgm:t>
        <a:bodyPr/>
        <a:lstStyle/>
        <a:p>
          <a:endParaRPr lang="ru-RU"/>
        </a:p>
      </dgm:t>
    </dgm:pt>
    <dgm:pt modelId="{746968C2-E9B6-40AF-A8F1-28994403CA71}" type="pres">
      <dgm:prSet presAssocID="{B3F8071A-9D76-40D0-A2ED-86BD95BDF118}" presName="hierRoot2" presStyleCnt="0">
        <dgm:presLayoutVars>
          <dgm:hierBranch val="init"/>
        </dgm:presLayoutVars>
      </dgm:prSet>
      <dgm:spPr/>
    </dgm:pt>
    <dgm:pt modelId="{275ECDB7-85B5-4B81-A270-81D5067A9D8B}" type="pres">
      <dgm:prSet presAssocID="{B3F8071A-9D76-40D0-A2ED-86BD95BDF118}" presName="rootComposite" presStyleCnt="0"/>
      <dgm:spPr/>
    </dgm:pt>
    <dgm:pt modelId="{777958CA-F646-4611-81E1-F8338259735E}" type="pres">
      <dgm:prSet presAssocID="{B3F8071A-9D76-40D0-A2ED-86BD95BDF118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7C5C6B-4D1C-453D-9112-EB00AE9925A2}" type="pres">
      <dgm:prSet presAssocID="{B3F8071A-9D76-40D0-A2ED-86BD95BDF118}" presName="rootConnector" presStyleLbl="node2" presStyleIdx="4" presStyleCnt="5"/>
      <dgm:spPr/>
      <dgm:t>
        <a:bodyPr/>
        <a:lstStyle/>
        <a:p>
          <a:endParaRPr lang="ru-RU"/>
        </a:p>
      </dgm:t>
    </dgm:pt>
    <dgm:pt modelId="{F68BEFF1-C3E1-4037-9D2B-F712CA3EB154}" type="pres">
      <dgm:prSet presAssocID="{B3F8071A-9D76-40D0-A2ED-86BD95BDF118}" presName="hierChild4" presStyleCnt="0"/>
      <dgm:spPr/>
    </dgm:pt>
    <dgm:pt modelId="{6A01A753-B7E3-43A0-BA62-E1FAD1C811B4}" type="pres">
      <dgm:prSet presAssocID="{B3F8071A-9D76-40D0-A2ED-86BD95BDF118}" presName="hierChild5" presStyleCnt="0"/>
      <dgm:spPr/>
    </dgm:pt>
    <dgm:pt modelId="{6993243F-5C37-4D20-A83D-07DCE8F32EA4}" type="pres">
      <dgm:prSet presAssocID="{E9F49F48-492F-44FF-A821-1A2CD6AE310B}" presName="hierChild3" presStyleCnt="0"/>
      <dgm:spPr/>
    </dgm:pt>
  </dgm:ptLst>
  <dgm:cxnLst>
    <dgm:cxn modelId="{1AFD589B-4010-45D3-A8CB-FECBC0D2EA38}" srcId="{E37EF520-1F31-4AA2-9ABE-026A19AD858B}" destId="{E9F49F48-492F-44FF-A821-1A2CD6AE310B}" srcOrd="0" destOrd="0" parTransId="{A37FDFD5-310F-4C29-A515-0205C9735E40}" sibTransId="{237789F7-87A0-4A2C-A6BC-132A7EDAE1F9}"/>
    <dgm:cxn modelId="{73C800B2-5AB0-49A8-8D6B-DDB45D5F0C94}" type="presOf" srcId="{D2A634EB-C833-4725-AC75-F58C3A97DFB0}" destId="{6F11D3F9-115B-4B96-B831-BB4313ABEF27}" srcOrd="0" destOrd="0" presId="urn:microsoft.com/office/officeart/2009/3/layout/HorizontalOrganizationChart"/>
    <dgm:cxn modelId="{AB8B4DC7-E77C-483B-A806-26649A34C278}" type="presOf" srcId="{8CE71E22-AD95-4B10-BEF9-171DB8C8CF5C}" destId="{8BF8D904-3B1C-45AE-9FD0-30799C292F09}" srcOrd="0" destOrd="0" presId="urn:microsoft.com/office/officeart/2009/3/layout/HorizontalOrganizationChart"/>
    <dgm:cxn modelId="{BAD42D57-940B-4C59-8C5D-01805018E4C5}" srcId="{E9F49F48-492F-44FF-A821-1A2CD6AE310B}" destId="{F783EE0B-8C8E-42D9-A73A-D042FB29EF27}" srcOrd="1" destOrd="0" parTransId="{37337D6E-AD86-4898-9F4D-447DAAC449D5}" sibTransId="{14A29D49-B1AD-458A-9A89-15CDC8D8EFFB}"/>
    <dgm:cxn modelId="{4EA1A825-6EFE-4619-882F-0168ABE207F4}" type="presOf" srcId="{B3F8071A-9D76-40D0-A2ED-86BD95BDF118}" destId="{777958CA-F646-4611-81E1-F8338259735E}" srcOrd="0" destOrd="0" presId="urn:microsoft.com/office/officeart/2009/3/layout/HorizontalOrganizationChart"/>
    <dgm:cxn modelId="{6DA4BE5A-CE28-4914-95C3-996A530F3343}" type="presOf" srcId="{0AB0B9C5-2C66-4921-8D2A-ED9A7FB72B5A}" destId="{AEACBFF1-B956-4730-BA1D-8EFB8761CE0F}" srcOrd="0" destOrd="0" presId="urn:microsoft.com/office/officeart/2009/3/layout/HorizontalOrganizationChart"/>
    <dgm:cxn modelId="{7DC7D660-77AC-47F3-84F5-21A78B94D703}" type="presOf" srcId="{E9F49F48-492F-44FF-A821-1A2CD6AE310B}" destId="{8A642EA7-231D-445E-BF87-D5745E21C307}" srcOrd="1" destOrd="0" presId="urn:microsoft.com/office/officeart/2009/3/layout/HorizontalOrganizationChart"/>
    <dgm:cxn modelId="{08A0A505-A99F-47B3-8702-F07BBA7DB832}" type="presOf" srcId="{B3F8071A-9D76-40D0-A2ED-86BD95BDF118}" destId="{277C5C6B-4D1C-453D-9112-EB00AE9925A2}" srcOrd="1" destOrd="0" presId="urn:microsoft.com/office/officeart/2009/3/layout/HorizontalOrganizationChart"/>
    <dgm:cxn modelId="{198569C9-42A7-4FDD-ABF3-966184D02432}" type="presOf" srcId="{37337D6E-AD86-4898-9F4D-447DAAC449D5}" destId="{1B8403D2-FC9F-4F04-8338-505D79CF9205}" srcOrd="0" destOrd="0" presId="urn:microsoft.com/office/officeart/2009/3/layout/HorizontalOrganizationChart"/>
    <dgm:cxn modelId="{EB6D8D50-50A5-4338-A637-6115AEF3F315}" srcId="{E9F49F48-492F-44FF-A821-1A2CD6AE310B}" destId="{B3F8071A-9D76-40D0-A2ED-86BD95BDF118}" srcOrd="4" destOrd="0" parTransId="{0AB0B9C5-2C66-4921-8D2A-ED9A7FB72B5A}" sibTransId="{B7BE2B95-F1CE-4A72-9B3F-EBFEBAB14CF0}"/>
    <dgm:cxn modelId="{4EEC7AEF-ACA1-4E48-A628-5D3BB384D2C5}" type="presOf" srcId="{E37EF520-1F31-4AA2-9ABE-026A19AD858B}" destId="{2E53CD9D-388D-4AD5-9B5A-AA200BB53809}" srcOrd="0" destOrd="0" presId="urn:microsoft.com/office/officeart/2009/3/layout/HorizontalOrganizationChart"/>
    <dgm:cxn modelId="{FC6AF81D-8EC2-4244-82FA-4279099B67AD}" type="presOf" srcId="{F783EE0B-8C8E-42D9-A73A-D042FB29EF27}" destId="{B609BA6F-6BFF-4EEF-9C3A-4CC67CACB71D}" srcOrd="1" destOrd="0" presId="urn:microsoft.com/office/officeart/2009/3/layout/HorizontalOrganizationChart"/>
    <dgm:cxn modelId="{B1E9D26D-E76A-42CF-ADC5-5B8C07BF6FEC}" type="presOf" srcId="{A5BDA607-7C20-487A-82A2-E259F4C50832}" destId="{FE39B91E-B696-4B6D-A536-080941F822DC}" srcOrd="0" destOrd="0" presId="urn:microsoft.com/office/officeart/2009/3/layout/HorizontalOrganizationChart"/>
    <dgm:cxn modelId="{B89A24C2-346A-4338-9C26-3BA71C10D302}" srcId="{E9F49F48-492F-44FF-A821-1A2CD6AE310B}" destId="{8CE71E22-AD95-4B10-BEF9-171DB8C8CF5C}" srcOrd="0" destOrd="0" parTransId="{A5BDA607-7C20-487A-82A2-E259F4C50832}" sibTransId="{6BC45036-BC1C-494E-9ECB-26AF6FDF3D1B}"/>
    <dgm:cxn modelId="{641616A5-69C8-4E50-80BD-1ADD78C2F58D}" type="presOf" srcId="{8CE71E22-AD95-4B10-BEF9-171DB8C8CF5C}" destId="{8D65C3F9-A19C-453D-B05C-FF297547AEF0}" srcOrd="1" destOrd="0" presId="urn:microsoft.com/office/officeart/2009/3/layout/HorizontalOrganizationChart"/>
    <dgm:cxn modelId="{73350DA4-C05E-4109-8007-AADE2FECC9D9}" type="presOf" srcId="{D2A634EB-C833-4725-AC75-F58C3A97DFB0}" destId="{889F5FCD-7BB4-40CE-BA3F-9E39B94C55C6}" srcOrd="1" destOrd="0" presId="urn:microsoft.com/office/officeart/2009/3/layout/HorizontalOrganizationChart"/>
    <dgm:cxn modelId="{2317FA12-9B12-4E0A-B4B2-BA1AA924B700}" type="presOf" srcId="{489B8BAD-0ED1-41BF-8D0F-CD5E39869224}" destId="{AD4757C3-4AEC-4879-83EE-F609FC013655}" srcOrd="0" destOrd="0" presId="urn:microsoft.com/office/officeart/2009/3/layout/HorizontalOrganizationChart"/>
    <dgm:cxn modelId="{0E545D19-93BB-4379-A436-405AAF072F32}" type="presOf" srcId="{489B8BAD-0ED1-41BF-8D0F-CD5E39869224}" destId="{DD9AC258-1AC0-4A04-A204-0A8434FDEDEF}" srcOrd="1" destOrd="0" presId="urn:microsoft.com/office/officeart/2009/3/layout/HorizontalOrganizationChart"/>
    <dgm:cxn modelId="{309CCF5A-D939-41D4-97F5-190CB35C3071}" type="presOf" srcId="{5993FBC0-137F-4766-9BDE-F31D003E803F}" destId="{5B16E17F-E42A-46AF-9E36-A5EFEDD8F2D3}" srcOrd="0" destOrd="0" presId="urn:microsoft.com/office/officeart/2009/3/layout/HorizontalOrganizationChart"/>
    <dgm:cxn modelId="{4E5EC4E2-5DF0-468D-9A3A-E1EB38AA9D06}" srcId="{E9F49F48-492F-44FF-A821-1A2CD6AE310B}" destId="{D2A634EB-C833-4725-AC75-F58C3A97DFB0}" srcOrd="3" destOrd="0" parTransId="{5993FBC0-137F-4766-9BDE-F31D003E803F}" sibTransId="{5E381F59-F0BA-4564-83DE-075BA3A13FA1}"/>
    <dgm:cxn modelId="{06DA4997-A3B6-4872-922C-CC866EAB679B}" srcId="{E9F49F48-492F-44FF-A821-1A2CD6AE310B}" destId="{489B8BAD-0ED1-41BF-8D0F-CD5E39869224}" srcOrd="2" destOrd="0" parTransId="{DA6053EA-0F73-4AEA-B445-C7A1A453BC0C}" sibTransId="{308D30F6-A1C1-48B0-859C-B09502CEC49F}"/>
    <dgm:cxn modelId="{8E71C01D-8242-43FE-9BA0-E574C1EFB7EF}" type="presOf" srcId="{E9F49F48-492F-44FF-A821-1A2CD6AE310B}" destId="{232C3F07-E3CF-4DFE-A662-8A7D1BE69203}" srcOrd="0" destOrd="0" presId="urn:microsoft.com/office/officeart/2009/3/layout/HorizontalOrganizationChart"/>
    <dgm:cxn modelId="{1CEEF82B-DA18-4749-9103-90C1071ECB19}" type="presOf" srcId="{DA6053EA-0F73-4AEA-B445-C7A1A453BC0C}" destId="{1CC8B6C3-7FB3-4D49-A3A3-6605F7B88FA6}" srcOrd="0" destOrd="0" presId="urn:microsoft.com/office/officeart/2009/3/layout/HorizontalOrganizationChart"/>
    <dgm:cxn modelId="{3716785A-00F1-42F5-9902-8959E40BF7A8}" type="presOf" srcId="{F783EE0B-8C8E-42D9-A73A-D042FB29EF27}" destId="{A9047FA1-3F4A-4AD9-8634-3615D96CACB8}" srcOrd="0" destOrd="0" presId="urn:microsoft.com/office/officeart/2009/3/layout/HorizontalOrganizationChart"/>
    <dgm:cxn modelId="{30C429A8-3385-4B41-B864-EECB05328D77}" type="presParOf" srcId="{2E53CD9D-388D-4AD5-9B5A-AA200BB53809}" destId="{702C80C7-1FE2-40F8-96C3-4A0E9DD3F36E}" srcOrd="0" destOrd="0" presId="urn:microsoft.com/office/officeart/2009/3/layout/HorizontalOrganizationChart"/>
    <dgm:cxn modelId="{26CC2F4B-E749-4787-9DCD-982D184F8CCA}" type="presParOf" srcId="{702C80C7-1FE2-40F8-96C3-4A0E9DD3F36E}" destId="{45001191-80CC-436A-AD86-010D174D827F}" srcOrd="0" destOrd="0" presId="urn:microsoft.com/office/officeart/2009/3/layout/HorizontalOrganizationChart"/>
    <dgm:cxn modelId="{F547C77B-6F7D-48AD-A576-2E429A609F16}" type="presParOf" srcId="{45001191-80CC-436A-AD86-010D174D827F}" destId="{232C3F07-E3CF-4DFE-A662-8A7D1BE69203}" srcOrd="0" destOrd="0" presId="urn:microsoft.com/office/officeart/2009/3/layout/HorizontalOrganizationChart"/>
    <dgm:cxn modelId="{FD1917A0-4CFB-4926-8183-A46610982170}" type="presParOf" srcId="{45001191-80CC-436A-AD86-010D174D827F}" destId="{8A642EA7-231D-445E-BF87-D5745E21C307}" srcOrd="1" destOrd="0" presId="urn:microsoft.com/office/officeart/2009/3/layout/HorizontalOrganizationChart"/>
    <dgm:cxn modelId="{0A436B5A-4A08-4F18-810E-720930051B75}" type="presParOf" srcId="{702C80C7-1FE2-40F8-96C3-4A0E9DD3F36E}" destId="{A62E8AAB-6106-4559-896B-6FB91763E94D}" srcOrd="1" destOrd="0" presId="urn:microsoft.com/office/officeart/2009/3/layout/HorizontalOrganizationChart"/>
    <dgm:cxn modelId="{1980E8BB-F73E-41F3-888C-D1F58F217212}" type="presParOf" srcId="{A62E8AAB-6106-4559-896B-6FB91763E94D}" destId="{FE39B91E-B696-4B6D-A536-080941F822DC}" srcOrd="0" destOrd="0" presId="urn:microsoft.com/office/officeart/2009/3/layout/HorizontalOrganizationChart"/>
    <dgm:cxn modelId="{56983CF8-887A-4F7D-A480-937E410352DC}" type="presParOf" srcId="{A62E8AAB-6106-4559-896B-6FB91763E94D}" destId="{CC5E5BB1-7F99-440B-85F9-A8AE45018ADE}" srcOrd="1" destOrd="0" presId="urn:microsoft.com/office/officeart/2009/3/layout/HorizontalOrganizationChart"/>
    <dgm:cxn modelId="{D33A8DC1-8BAD-459D-B5E8-B8AA36B11CB6}" type="presParOf" srcId="{CC5E5BB1-7F99-440B-85F9-A8AE45018ADE}" destId="{BBFF06A0-818A-444B-92D7-E5CFBC96D5D4}" srcOrd="0" destOrd="0" presId="urn:microsoft.com/office/officeart/2009/3/layout/HorizontalOrganizationChart"/>
    <dgm:cxn modelId="{AF1BA664-CEE5-4F21-AE44-9AD30A7F4472}" type="presParOf" srcId="{BBFF06A0-818A-444B-92D7-E5CFBC96D5D4}" destId="{8BF8D904-3B1C-45AE-9FD0-30799C292F09}" srcOrd="0" destOrd="0" presId="urn:microsoft.com/office/officeart/2009/3/layout/HorizontalOrganizationChart"/>
    <dgm:cxn modelId="{25F00976-84D2-4944-9281-C152EB7601DC}" type="presParOf" srcId="{BBFF06A0-818A-444B-92D7-E5CFBC96D5D4}" destId="{8D65C3F9-A19C-453D-B05C-FF297547AEF0}" srcOrd="1" destOrd="0" presId="urn:microsoft.com/office/officeart/2009/3/layout/HorizontalOrganizationChart"/>
    <dgm:cxn modelId="{AE07625C-6403-41DE-8813-F182470EDB95}" type="presParOf" srcId="{CC5E5BB1-7F99-440B-85F9-A8AE45018ADE}" destId="{8951F419-52F1-497E-BCD3-0934138798B8}" srcOrd="1" destOrd="0" presId="urn:microsoft.com/office/officeart/2009/3/layout/HorizontalOrganizationChart"/>
    <dgm:cxn modelId="{C14971C3-01A8-496D-8A45-FEB96CBDD17C}" type="presParOf" srcId="{CC5E5BB1-7F99-440B-85F9-A8AE45018ADE}" destId="{47A94E2F-309E-43D6-BB23-878EAF0F52C2}" srcOrd="2" destOrd="0" presId="urn:microsoft.com/office/officeart/2009/3/layout/HorizontalOrganizationChart"/>
    <dgm:cxn modelId="{BF83AFE0-7BE3-4BBC-85A0-1D0F6A314571}" type="presParOf" srcId="{A62E8AAB-6106-4559-896B-6FB91763E94D}" destId="{1B8403D2-FC9F-4F04-8338-505D79CF9205}" srcOrd="2" destOrd="0" presId="urn:microsoft.com/office/officeart/2009/3/layout/HorizontalOrganizationChart"/>
    <dgm:cxn modelId="{D9B9BB3F-8071-4156-8D0C-D574B96E9886}" type="presParOf" srcId="{A62E8AAB-6106-4559-896B-6FB91763E94D}" destId="{3767B10D-A996-45F6-B9FF-94FA74983252}" srcOrd="3" destOrd="0" presId="urn:microsoft.com/office/officeart/2009/3/layout/HorizontalOrganizationChart"/>
    <dgm:cxn modelId="{9BF41E1A-864E-4F02-94C1-DDA225027F32}" type="presParOf" srcId="{3767B10D-A996-45F6-B9FF-94FA74983252}" destId="{BB0CF02F-CEA1-4BAF-A292-C136CC6D2C70}" srcOrd="0" destOrd="0" presId="urn:microsoft.com/office/officeart/2009/3/layout/HorizontalOrganizationChart"/>
    <dgm:cxn modelId="{07F3A005-6323-4EF1-B065-11C479AE0808}" type="presParOf" srcId="{BB0CF02F-CEA1-4BAF-A292-C136CC6D2C70}" destId="{A9047FA1-3F4A-4AD9-8634-3615D96CACB8}" srcOrd="0" destOrd="0" presId="urn:microsoft.com/office/officeart/2009/3/layout/HorizontalOrganizationChart"/>
    <dgm:cxn modelId="{E7D3BCF1-CD92-4850-9F92-A09761A62DF8}" type="presParOf" srcId="{BB0CF02F-CEA1-4BAF-A292-C136CC6D2C70}" destId="{B609BA6F-6BFF-4EEF-9C3A-4CC67CACB71D}" srcOrd="1" destOrd="0" presId="urn:microsoft.com/office/officeart/2009/3/layout/HorizontalOrganizationChart"/>
    <dgm:cxn modelId="{A4E3CEC2-3496-45CF-9E04-AB3DDE252140}" type="presParOf" srcId="{3767B10D-A996-45F6-B9FF-94FA74983252}" destId="{8F8B66C7-40E9-44D1-940B-A756CAE19C8B}" srcOrd="1" destOrd="0" presId="urn:microsoft.com/office/officeart/2009/3/layout/HorizontalOrganizationChart"/>
    <dgm:cxn modelId="{08117CB1-3EA7-4262-96B3-CC05D4D70718}" type="presParOf" srcId="{3767B10D-A996-45F6-B9FF-94FA74983252}" destId="{4D2F2706-FD81-4A09-B6C1-28DF04DDA2E9}" srcOrd="2" destOrd="0" presId="urn:microsoft.com/office/officeart/2009/3/layout/HorizontalOrganizationChart"/>
    <dgm:cxn modelId="{C6376C49-6D0E-4C08-8DE1-DD922A8614EB}" type="presParOf" srcId="{A62E8AAB-6106-4559-896B-6FB91763E94D}" destId="{1CC8B6C3-7FB3-4D49-A3A3-6605F7B88FA6}" srcOrd="4" destOrd="0" presId="urn:microsoft.com/office/officeart/2009/3/layout/HorizontalOrganizationChart"/>
    <dgm:cxn modelId="{B0788BA2-89AA-4510-B5F8-7A6BB82F3A56}" type="presParOf" srcId="{A62E8AAB-6106-4559-896B-6FB91763E94D}" destId="{0B143929-A6CE-4E2B-86A8-0DE4748807C4}" srcOrd="5" destOrd="0" presId="urn:microsoft.com/office/officeart/2009/3/layout/HorizontalOrganizationChart"/>
    <dgm:cxn modelId="{0EA84AAF-71A4-4624-ABD1-9EAABD84F7DC}" type="presParOf" srcId="{0B143929-A6CE-4E2B-86A8-0DE4748807C4}" destId="{8F73CCB2-7616-47D2-AAF3-EE529F74E19C}" srcOrd="0" destOrd="0" presId="urn:microsoft.com/office/officeart/2009/3/layout/HorizontalOrganizationChart"/>
    <dgm:cxn modelId="{F0F8367A-4975-40D3-BB01-22D818D5AC43}" type="presParOf" srcId="{8F73CCB2-7616-47D2-AAF3-EE529F74E19C}" destId="{AD4757C3-4AEC-4879-83EE-F609FC013655}" srcOrd="0" destOrd="0" presId="urn:microsoft.com/office/officeart/2009/3/layout/HorizontalOrganizationChart"/>
    <dgm:cxn modelId="{32044012-CFE1-4DA5-A568-DF733E0B7A92}" type="presParOf" srcId="{8F73CCB2-7616-47D2-AAF3-EE529F74E19C}" destId="{DD9AC258-1AC0-4A04-A204-0A8434FDEDEF}" srcOrd="1" destOrd="0" presId="urn:microsoft.com/office/officeart/2009/3/layout/HorizontalOrganizationChart"/>
    <dgm:cxn modelId="{C24AED58-4C0D-40BB-AF95-E65693E70BBE}" type="presParOf" srcId="{0B143929-A6CE-4E2B-86A8-0DE4748807C4}" destId="{A415818C-9CC7-4172-B1B1-4A0F70B642FA}" srcOrd="1" destOrd="0" presId="urn:microsoft.com/office/officeart/2009/3/layout/HorizontalOrganizationChart"/>
    <dgm:cxn modelId="{AA6F6650-6137-4931-A22D-47D47E8E860A}" type="presParOf" srcId="{0B143929-A6CE-4E2B-86A8-0DE4748807C4}" destId="{D893F733-F232-46EB-AE7E-FFDE4ECA3F7D}" srcOrd="2" destOrd="0" presId="urn:microsoft.com/office/officeart/2009/3/layout/HorizontalOrganizationChart"/>
    <dgm:cxn modelId="{AF7907D9-B683-4FB5-BE6A-1B98C10F49D3}" type="presParOf" srcId="{A62E8AAB-6106-4559-896B-6FB91763E94D}" destId="{5B16E17F-E42A-46AF-9E36-A5EFEDD8F2D3}" srcOrd="6" destOrd="0" presId="urn:microsoft.com/office/officeart/2009/3/layout/HorizontalOrganizationChart"/>
    <dgm:cxn modelId="{06A57EDA-DC3C-4D60-BCBB-4B7E92B05F80}" type="presParOf" srcId="{A62E8AAB-6106-4559-896B-6FB91763E94D}" destId="{E56EBD8E-6E02-41F4-8CD8-B223E443B080}" srcOrd="7" destOrd="0" presId="urn:microsoft.com/office/officeart/2009/3/layout/HorizontalOrganizationChart"/>
    <dgm:cxn modelId="{D01F133D-C7C3-4630-BB67-9BAEDB212501}" type="presParOf" srcId="{E56EBD8E-6E02-41F4-8CD8-B223E443B080}" destId="{238FB39B-03C0-46FB-A5C7-2A0F9D0F92B9}" srcOrd="0" destOrd="0" presId="urn:microsoft.com/office/officeart/2009/3/layout/HorizontalOrganizationChart"/>
    <dgm:cxn modelId="{ED6EA8AF-DA0F-4A81-BDF9-FDD5FC7C0B6F}" type="presParOf" srcId="{238FB39B-03C0-46FB-A5C7-2A0F9D0F92B9}" destId="{6F11D3F9-115B-4B96-B831-BB4313ABEF27}" srcOrd="0" destOrd="0" presId="urn:microsoft.com/office/officeart/2009/3/layout/HorizontalOrganizationChart"/>
    <dgm:cxn modelId="{D26F2A5A-D5C1-435E-A2A4-4AE82B709ADF}" type="presParOf" srcId="{238FB39B-03C0-46FB-A5C7-2A0F9D0F92B9}" destId="{889F5FCD-7BB4-40CE-BA3F-9E39B94C55C6}" srcOrd="1" destOrd="0" presId="urn:microsoft.com/office/officeart/2009/3/layout/HorizontalOrganizationChart"/>
    <dgm:cxn modelId="{94A5139B-7255-493B-828F-BA574F11C655}" type="presParOf" srcId="{E56EBD8E-6E02-41F4-8CD8-B223E443B080}" destId="{2EA07BAA-5483-4579-87FB-3AC6D7D6A828}" srcOrd="1" destOrd="0" presId="urn:microsoft.com/office/officeart/2009/3/layout/HorizontalOrganizationChart"/>
    <dgm:cxn modelId="{75866862-777B-4E60-80D4-63875ACBD76C}" type="presParOf" srcId="{E56EBD8E-6E02-41F4-8CD8-B223E443B080}" destId="{9137646E-AD64-4167-8F54-20B29FEC5670}" srcOrd="2" destOrd="0" presId="urn:microsoft.com/office/officeart/2009/3/layout/HorizontalOrganizationChart"/>
    <dgm:cxn modelId="{C7E7CE5F-9869-4269-95AC-280841203CDA}" type="presParOf" srcId="{A62E8AAB-6106-4559-896B-6FB91763E94D}" destId="{AEACBFF1-B956-4730-BA1D-8EFB8761CE0F}" srcOrd="8" destOrd="0" presId="urn:microsoft.com/office/officeart/2009/3/layout/HorizontalOrganizationChart"/>
    <dgm:cxn modelId="{B2C8F884-648E-40D6-A8BB-A0663EC83CF6}" type="presParOf" srcId="{A62E8AAB-6106-4559-896B-6FB91763E94D}" destId="{746968C2-E9B6-40AF-A8F1-28994403CA71}" srcOrd="9" destOrd="0" presId="urn:microsoft.com/office/officeart/2009/3/layout/HorizontalOrganizationChart"/>
    <dgm:cxn modelId="{7B42C9D0-E816-4324-B0FE-E4A3824C9F63}" type="presParOf" srcId="{746968C2-E9B6-40AF-A8F1-28994403CA71}" destId="{275ECDB7-85B5-4B81-A270-81D5067A9D8B}" srcOrd="0" destOrd="0" presId="urn:microsoft.com/office/officeart/2009/3/layout/HorizontalOrganizationChart"/>
    <dgm:cxn modelId="{C9B132C0-E252-49E8-9F6E-657F887A4E30}" type="presParOf" srcId="{275ECDB7-85B5-4B81-A270-81D5067A9D8B}" destId="{777958CA-F646-4611-81E1-F8338259735E}" srcOrd="0" destOrd="0" presId="urn:microsoft.com/office/officeart/2009/3/layout/HorizontalOrganizationChart"/>
    <dgm:cxn modelId="{C2522D7F-C2B6-4C96-BC3B-5F36ECACDF55}" type="presParOf" srcId="{275ECDB7-85B5-4B81-A270-81D5067A9D8B}" destId="{277C5C6B-4D1C-453D-9112-EB00AE9925A2}" srcOrd="1" destOrd="0" presId="urn:microsoft.com/office/officeart/2009/3/layout/HorizontalOrganizationChart"/>
    <dgm:cxn modelId="{9FE39B71-8C9A-407F-956B-A98F9E7B5757}" type="presParOf" srcId="{746968C2-E9B6-40AF-A8F1-28994403CA71}" destId="{F68BEFF1-C3E1-4037-9D2B-F712CA3EB154}" srcOrd="1" destOrd="0" presId="urn:microsoft.com/office/officeart/2009/3/layout/HorizontalOrganizationChart"/>
    <dgm:cxn modelId="{25AAD28C-0382-4A4E-8615-B9BFFAB52BAB}" type="presParOf" srcId="{746968C2-E9B6-40AF-A8F1-28994403CA71}" destId="{6A01A753-B7E3-43A0-BA62-E1FAD1C811B4}" srcOrd="2" destOrd="0" presId="urn:microsoft.com/office/officeart/2009/3/layout/HorizontalOrganizationChart"/>
    <dgm:cxn modelId="{8D992ADF-0136-4368-9575-E6CA38A70CF6}" type="presParOf" srcId="{702C80C7-1FE2-40F8-96C3-4A0E9DD3F36E}" destId="{6993243F-5C37-4D20-A83D-07DCE8F32EA4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93AB46B-AC28-4DA1-B7B4-2676170F8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16386" name="Заметки 2"/>
          <p:cNvSpPr>
            <a:spLocks noGrp="1"/>
          </p:cNvSpPr>
          <p:nvPr>
            <p:ph type="body" sz="quarter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0482" name="Заметки 2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32BBF2-8DF5-4AE9-A07F-479BC8DA0699}" type="slidenum">
              <a:rPr lang="ru-RU" smtClean="0">
                <a:cs typeface="Arial" charset="0"/>
              </a:rPr>
              <a:pPr/>
              <a:t>10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813 w 2780"/>
                <a:gd name="T1" fmla="*/ 18 h 953"/>
                <a:gd name="T2" fmla="*/ 2723 w 2780"/>
                <a:gd name="T3" fmla="*/ 24 h 953"/>
                <a:gd name="T4" fmla="*/ 2656 w 2780"/>
                <a:gd name="T5" fmla="*/ 102 h 953"/>
                <a:gd name="T6" fmla="*/ 2551 w 2780"/>
                <a:gd name="T7" fmla="*/ 156 h 953"/>
                <a:gd name="T8" fmla="*/ 2545 w 2780"/>
                <a:gd name="T9" fmla="*/ 222 h 953"/>
                <a:gd name="T10" fmla="*/ 2527 w 2780"/>
                <a:gd name="T11" fmla="*/ 246 h 953"/>
                <a:gd name="T12" fmla="*/ 2509 w 2780"/>
                <a:gd name="T13" fmla="*/ 252 h 953"/>
                <a:gd name="T14" fmla="*/ 2437 w 2780"/>
                <a:gd name="T15" fmla="*/ 210 h 953"/>
                <a:gd name="T16" fmla="*/ 2295 w 2780"/>
                <a:gd name="T17" fmla="*/ 192 h 953"/>
                <a:gd name="T18" fmla="*/ 2271 w 2780"/>
                <a:gd name="T19" fmla="*/ 186 h 953"/>
                <a:gd name="T20" fmla="*/ 2253 w 2780"/>
                <a:gd name="T21" fmla="*/ 192 h 953"/>
                <a:gd name="T22" fmla="*/ 2181 w 2780"/>
                <a:gd name="T23" fmla="*/ 228 h 953"/>
                <a:gd name="T24" fmla="*/ 2145 w 2780"/>
                <a:gd name="T25" fmla="*/ 240 h 953"/>
                <a:gd name="T26" fmla="*/ 2121 w 2780"/>
                <a:gd name="T27" fmla="*/ 246 h 953"/>
                <a:gd name="T28" fmla="*/ 2109 w 2780"/>
                <a:gd name="T29" fmla="*/ 258 h 953"/>
                <a:gd name="T30" fmla="*/ 2109 w 2780"/>
                <a:gd name="T31" fmla="*/ 276 h 953"/>
                <a:gd name="T32" fmla="*/ 2086 w 2780"/>
                <a:gd name="T33" fmla="*/ 300 h 953"/>
                <a:gd name="T34" fmla="*/ 2068 w 2780"/>
                <a:gd name="T35" fmla="*/ 312 h 953"/>
                <a:gd name="T36" fmla="*/ 2056 w 2780"/>
                <a:gd name="T37" fmla="*/ 324 h 953"/>
                <a:gd name="T38" fmla="*/ 2044 w 2780"/>
                <a:gd name="T39" fmla="*/ 336 h 953"/>
                <a:gd name="T40" fmla="*/ 2009 w 2780"/>
                <a:gd name="T41" fmla="*/ 342 h 953"/>
                <a:gd name="T42" fmla="*/ 1943 w 2780"/>
                <a:gd name="T43" fmla="*/ 336 h 953"/>
                <a:gd name="T44" fmla="*/ 1907 w 2780"/>
                <a:gd name="T45" fmla="*/ 330 h 953"/>
                <a:gd name="T46" fmla="*/ 1895 w 2780"/>
                <a:gd name="T47" fmla="*/ 342 h 953"/>
                <a:gd name="T48" fmla="*/ 1883 w 2780"/>
                <a:gd name="T49" fmla="*/ 354 h 953"/>
                <a:gd name="T50" fmla="*/ 1853 w 2780"/>
                <a:gd name="T51" fmla="*/ 360 h 953"/>
                <a:gd name="T52" fmla="*/ 1794 w 2780"/>
                <a:gd name="T53" fmla="*/ 342 h 953"/>
                <a:gd name="T54" fmla="*/ 1770 w 2780"/>
                <a:gd name="T55" fmla="*/ 342 h 953"/>
                <a:gd name="T56" fmla="*/ 1746 w 2780"/>
                <a:gd name="T57" fmla="*/ 354 h 953"/>
                <a:gd name="T58" fmla="*/ 1681 w 2780"/>
                <a:gd name="T59" fmla="*/ 425 h 953"/>
                <a:gd name="T60" fmla="*/ 1639 w 2780"/>
                <a:gd name="T61" fmla="*/ 569 h 953"/>
                <a:gd name="T62" fmla="*/ 1639 w 2780"/>
                <a:gd name="T63" fmla="*/ 593 h 953"/>
                <a:gd name="T64" fmla="*/ 1645 w 2780"/>
                <a:gd name="T65" fmla="*/ 641 h 953"/>
                <a:gd name="T66" fmla="*/ 1663 w 2780"/>
                <a:gd name="T67" fmla="*/ 659 h 953"/>
                <a:gd name="T68" fmla="*/ 1657 w 2780"/>
                <a:gd name="T69" fmla="*/ 671 h 953"/>
                <a:gd name="T70" fmla="*/ 1645 w 2780"/>
                <a:gd name="T71" fmla="*/ 683 h 953"/>
                <a:gd name="T72" fmla="*/ 1567 w 2780"/>
                <a:gd name="T73" fmla="*/ 689 h 953"/>
                <a:gd name="T74" fmla="*/ 1490 w 2780"/>
                <a:gd name="T75" fmla="*/ 629 h 953"/>
                <a:gd name="T76" fmla="*/ 1353 w 2780"/>
                <a:gd name="T77" fmla="*/ 587 h 953"/>
                <a:gd name="T78" fmla="*/ 1204 w 2780"/>
                <a:gd name="T79" fmla="*/ 671 h 953"/>
                <a:gd name="T80" fmla="*/ 1031 w 2780"/>
                <a:gd name="T81" fmla="*/ 731 h 953"/>
                <a:gd name="T82" fmla="*/ 828 w 2780"/>
                <a:gd name="T83" fmla="*/ 743 h 953"/>
                <a:gd name="T84" fmla="*/ 638 w 2780"/>
                <a:gd name="T85" fmla="*/ 701 h 953"/>
                <a:gd name="T86" fmla="*/ 578 w 2780"/>
                <a:gd name="T87" fmla="*/ 695 h 953"/>
                <a:gd name="T88" fmla="*/ 566 w 2780"/>
                <a:gd name="T89" fmla="*/ 701 h 953"/>
                <a:gd name="T90" fmla="*/ 530 w 2780"/>
                <a:gd name="T91" fmla="*/ 731 h 953"/>
                <a:gd name="T92" fmla="*/ 441 w 2780"/>
                <a:gd name="T93" fmla="*/ 809 h 953"/>
                <a:gd name="T94" fmla="*/ 411 w 2780"/>
                <a:gd name="T95" fmla="*/ 821 h 953"/>
                <a:gd name="T96" fmla="*/ 387 w 2780"/>
                <a:gd name="T97" fmla="*/ 821 h 953"/>
                <a:gd name="T98" fmla="*/ 340 w 2780"/>
                <a:gd name="T99" fmla="*/ 827 h 953"/>
                <a:gd name="T100" fmla="*/ 214 w 2780"/>
                <a:gd name="T101" fmla="*/ 851 h 953"/>
                <a:gd name="T102" fmla="*/ 178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25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9355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9355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F8D6C-39FF-48D3-8608-BDED474E4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CFD5E-8B00-48F6-8868-7FBA53271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7BA84-E5A2-4E96-ABFF-C529995DD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94C83-5C02-4509-B501-A64591946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A0908-6FD4-43C7-9CC1-4ABDF0A12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E81F3-6CAF-4896-A9AE-5544D1C21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4E292-F026-4B10-BFE6-C2F7841C8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1DF15-7432-4B98-9041-784645AD4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7043D-3354-4004-8D3F-6EC4A4E95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9498E-C270-452C-9DB8-213454EA8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C9185-6F98-445C-9D20-5F0B6D521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1200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813 w 2780"/>
                <a:gd name="T1" fmla="*/ 18 h 953"/>
                <a:gd name="T2" fmla="*/ 2723 w 2780"/>
                <a:gd name="T3" fmla="*/ 24 h 953"/>
                <a:gd name="T4" fmla="*/ 2656 w 2780"/>
                <a:gd name="T5" fmla="*/ 102 h 953"/>
                <a:gd name="T6" fmla="*/ 2551 w 2780"/>
                <a:gd name="T7" fmla="*/ 156 h 953"/>
                <a:gd name="T8" fmla="*/ 2545 w 2780"/>
                <a:gd name="T9" fmla="*/ 222 h 953"/>
                <a:gd name="T10" fmla="*/ 2527 w 2780"/>
                <a:gd name="T11" fmla="*/ 246 h 953"/>
                <a:gd name="T12" fmla="*/ 2509 w 2780"/>
                <a:gd name="T13" fmla="*/ 252 h 953"/>
                <a:gd name="T14" fmla="*/ 2437 w 2780"/>
                <a:gd name="T15" fmla="*/ 210 h 953"/>
                <a:gd name="T16" fmla="*/ 2295 w 2780"/>
                <a:gd name="T17" fmla="*/ 192 h 953"/>
                <a:gd name="T18" fmla="*/ 2271 w 2780"/>
                <a:gd name="T19" fmla="*/ 186 h 953"/>
                <a:gd name="T20" fmla="*/ 2253 w 2780"/>
                <a:gd name="T21" fmla="*/ 192 h 953"/>
                <a:gd name="T22" fmla="*/ 2181 w 2780"/>
                <a:gd name="T23" fmla="*/ 228 h 953"/>
                <a:gd name="T24" fmla="*/ 2145 w 2780"/>
                <a:gd name="T25" fmla="*/ 240 h 953"/>
                <a:gd name="T26" fmla="*/ 2121 w 2780"/>
                <a:gd name="T27" fmla="*/ 246 h 953"/>
                <a:gd name="T28" fmla="*/ 2109 w 2780"/>
                <a:gd name="T29" fmla="*/ 258 h 953"/>
                <a:gd name="T30" fmla="*/ 2109 w 2780"/>
                <a:gd name="T31" fmla="*/ 276 h 953"/>
                <a:gd name="T32" fmla="*/ 2086 w 2780"/>
                <a:gd name="T33" fmla="*/ 300 h 953"/>
                <a:gd name="T34" fmla="*/ 2068 w 2780"/>
                <a:gd name="T35" fmla="*/ 312 h 953"/>
                <a:gd name="T36" fmla="*/ 2056 w 2780"/>
                <a:gd name="T37" fmla="*/ 324 h 953"/>
                <a:gd name="T38" fmla="*/ 2044 w 2780"/>
                <a:gd name="T39" fmla="*/ 336 h 953"/>
                <a:gd name="T40" fmla="*/ 2009 w 2780"/>
                <a:gd name="T41" fmla="*/ 342 h 953"/>
                <a:gd name="T42" fmla="*/ 1943 w 2780"/>
                <a:gd name="T43" fmla="*/ 336 h 953"/>
                <a:gd name="T44" fmla="*/ 1907 w 2780"/>
                <a:gd name="T45" fmla="*/ 330 h 953"/>
                <a:gd name="T46" fmla="*/ 1895 w 2780"/>
                <a:gd name="T47" fmla="*/ 342 h 953"/>
                <a:gd name="T48" fmla="*/ 1883 w 2780"/>
                <a:gd name="T49" fmla="*/ 354 h 953"/>
                <a:gd name="T50" fmla="*/ 1853 w 2780"/>
                <a:gd name="T51" fmla="*/ 360 h 953"/>
                <a:gd name="T52" fmla="*/ 1794 w 2780"/>
                <a:gd name="T53" fmla="*/ 342 h 953"/>
                <a:gd name="T54" fmla="*/ 1770 w 2780"/>
                <a:gd name="T55" fmla="*/ 342 h 953"/>
                <a:gd name="T56" fmla="*/ 1746 w 2780"/>
                <a:gd name="T57" fmla="*/ 354 h 953"/>
                <a:gd name="T58" fmla="*/ 1681 w 2780"/>
                <a:gd name="T59" fmla="*/ 425 h 953"/>
                <a:gd name="T60" fmla="*/ 1639 w 2780"/>
                <a:gd name="T61" fmla="*/ 569 h 953"/>
                <a:gd name="T62" fmla="*/ 1639 w 2780"/>
                <a:gd name="T63" fmla="*/ 593 h 953"/>
                <a:gd name="T64" fmla="*/ 1645 w 2780"/>
                <a:gd name="T65" fmla="*/ 641 h 953"/>
                <a:gd name="T66" fmla="*/ 1663 w 2780"/>
                <a:gd name="T67" fmla="*/ 659 h 953"/>
                <a:gd name="T68" fmla="*/ 1657 w 2780"/>
                <a:gd name="T69" fmla="*/ 671 h 953"/>
                <a:gd name="T70" fmla="*/ 1645 w 2780"/>
                <a:gd name="T71" fmla="*/ 683 h 953"/>
                <a:gd name="T72" fmla="*/ 1567 w 2780"/>
                <a:gd name="T73" fmla="*/ 689 h 953"/>
                <a:gd name="T74" fmla="*/ 1490 w 2780"/>
                <a:gd name="T75" fmla="*/ 629 h 953"/>
                <a:gd name="T76" fmla="*/ 1353 w 2780"/>
                <a:gd name="T77" fmla="*/ 587 h 953"/>
                <a:gd name="T78" fmla="*/ 1204 w 2780"/>
                <a:gd name="T79" fmla="*/ 671 h 953"/>
                <a:gd name="T80" fmla="*/ 1031 w 2780"/>
                <a:gd name="T81" fmla="*/ 731 h 953"/>
                <a:gd name="T82" fmla="*/ 828 w 2780"/>
                <a:gd name="T83" fmla="*/ 743 h 953"/>
                <a:gd name="T84" fmla="*/ 638 w 2780"/>
                <a:gd name="T85" fmla="*/ 701 h 953"/>
                <a:gd name="T86" fmla="*/ 578 w 2780"/>
                <a:gd name="T87" fmla="*/ 695 h 953"/>
                <a:gd name="T88" fmla="*/ 566 w 2780"/>
                <a:gd name="T89" fmla="*/ 701 h 953"/>
                <a:gd name="T90" fmla="*/ 530 w 2780"/>
                <a:gd name="T91" fmla="*/ 731 h 953"/>
                <a:gd name="T92" fmla="*/ 441 w 2780"/>
                <a:gd name="T93" fmla="*/ 809 h 953"/>
                <a:gd name="T94" fmla="*/ 411 w 2780"/>
                <a:gd name="T95" fmla="*/ 821 h 953"/>
                <a:gd name="T96" fmla="*/ 387 w 2780"/>
                <a:gd name="T97" fmla="*/ 821 h 953"/>
                <a:gd name="T98" fmla="*/ 340 w 2780"/>
                <a:gd name="T99" fmla="*/ 827 h 953"/>
                <a:gd name="T100" fmla="*/ 214 w 2780"/>
                <a:gd name="T101" fmla="*/ 851 h 953"/>
                <a:gd name="T102" fmla="*/ 178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25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1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1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1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1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2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2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2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2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2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2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2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2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2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52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925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253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253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253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A5CD3CF1-875C-422B-A641-9EF82FFF2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925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6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dr-airways.ru/wp-content/uploads/2011/12/%D0%BB%D0%B5%D1%87%D0%B5%D0%BD%D0%B8%D0%B5-%D0%B2-%D1%81%D0%BE%D0%BB%D1%8F%D0%BD%D0%BE%D0%B9-%D0%BA%D0%BE%D0%BC%D0%BD%D0%B0%D1%82%D0%B5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nn.1gorodskoi.ru/sites/default/files/images/20120319101846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C:\Documents and Settings\Администратор\Мои документы\Мои рисунки\BlueSnow-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924800" cy="3429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Познавательно – исследовательская деятельность </a:t>
            </a:r>
            <a:br>
              <a:rPr lang="ru-RU" sz="3600" i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«Появление кристаллов».</a:t>
            </a:r>
            <a:br>
              <a:rPr lang="ru-RU" sz="3600" i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smtClean="0">
                <a:solidFill>
                  <a:schemeClr val="tx1"/>
                </a:solidFill>
              </a:rPr>
              <a:t/>
            </a:r>
            <a:br>
              <a:rPr lang="ru-RU" sz="5100" smtClean="0">
                <a:solidFill>
                  <a:schemeClr val="tx1"/>
                </a:solidFill>
              </a:rPr>
            </a:br>
            <a:endParaRPr lang="ru-RU" sz="5100" smtClean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86400" y="4648200"/>
            <a:ext cx="32766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>
              <a:defRPr/>
            </a:pPr>
            <a:r>
              <a:rPr 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воспитатель Новоженова Анна Сергеевна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60387"/>
          </a:xfrm>
          <a:solidFill>
            <a:srgbClr val="FFCCFF"/>
          </a:solidFill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Продукт  исследуемого явления</a:t>
            </a:r>
            <a:endParaRPr lang="ru-RU" dirty="0">
              <a:solidFill>
                <a:schemeClr val="tx1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3" descr="F:\фото кристаллы\IMG_3265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533400" y="2133600"/>
            <a:ext cx="4191000" cy="3028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7413" name="Picture 4" descr="F:\IMG_0012.JPG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5105400" y="3810000"/>
            <a:ext cx="3370729" cy="2686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685800" y="1066800"/>
            <a:ext cx="3505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rgbClr val="171717"/>
                </a:solidFill>
                <a:latin typeface="Times New Roman" pitchFamily="18" charset="0"/>
                <a:cs typeface="Times New Roman" pitchFamily="18" charset="0"/>
              </a:rPr>
              <a:t>Выращенный кристалл из медного  купороса, соли</a:t>
            </a:r>
          </a:p>
        </p:txBody>
      </p:sp>
      <p:sp>
        <p:nvSpPr>
          <p:cNvPr id="7" name="Штриховая стрелка вправо 6"/>
          <p:cNvSpPr/>
          <p:nvPr/>
        </p:nvSpPr>
        <p:spPr>
          <a:xfrm rot="5400000">
            <a:off x="2146300" y="1744663"/>
            <a:ext cx="457200" cy="228600"/>
          </a:xfrm>
          <a:prstGeom prst="striped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3803650" y="1420813"/>
            <a:ext cx="712788" cy="236537"/>
          </a:xfrm>
          <a:prstGeom prst="striped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5715000"/>
            <a:ext cx="3505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Выращенный кристалл</a:t>
            </a:r>
          </a:p>
          <a:p>
            <a:pPr algn="ctr">
              <a:defRPr/>
            </a:pPr>
            <a:r>
              <a:rPr lang="ru-RU" b="1" dirty="0">
                <a:solidFill>
                  <a:schemeClr val="tx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соды</a:t>
            </a:r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3810000" y="6096000"/>
            <a:ext cx="714375" cy="236538"/>
          </a:xfrm>
          <a:prstGeom prst="striped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5609" name="Picture 5" descr="F:\фото.кристаллы\IMG_3543.JPG"/>
          <p:cNvPicPr>
            <a:picLocks noChangeAspect="1" noChangeArrowheads="1"/>
          </p:cNvPicPr>
          <p:nvPr/>
        </p:nvPicPr>
        <p:blipFill>
          <a:blip r:embed="rId5"/>
          <a:srcRect l="-98" r="-827"/>
          <a:stretch>
            <a:fillRect/>
          </a:stretch>
        </p:blipFill>
        <p:spPr bwMode="auto">
          <a:xfrm>
            <a:off x="5410200" y="990600"/>
            <a:ext cx="3200400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257175"/>
            <a:ext cx="8305800" cy="1508125"/>
          </a:xfrm>
          <a:solidFill>
            <a:srgbClr val="FF99F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«Кристаллы»</a:t>
            </a:r>
            <a:b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исследовать процесс выращивания  кристаллов </a:t>
            </a:r>
            <a:r>
              <a:rPr lang="ru-RU" sz="2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разных </a:t>
            </a:r>
            <a:r>
              <a:rPr lang="ru-RU" sz="2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веществ.</a:t>
            </a:r>
            <a:endParaRPr lang="ru-RU" sz="2800" dirty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3490913"/>
          </a:xfrm>
        </p:spPr>
        <p:txBody>
          <a:bodyPr>
            <a:spAutoFit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defRPr/>
            </a:pPr>
            <a:r>
              <a:rPr lang="ru-RU" sz="2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Расширить знания детей о кристаллах;</a:t>
            </a:r>
          </a:p>
          <a:p>
            <a:pPr>
              <a:defRPr/>
            </a:pPr>
            <a:r>
              <a:rPr lang="ru-RU" sz="2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познакомиться </a:t>
            </a:r>
            <a:r>
              <a:rPr lang="ru-RU" sz="2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со способами выращивания </a:t>
            </a:r>
            <a:r>
              <a:rPr lang="ru-RU" sz="2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кристаллов и правилами безопасности во время опытов;</a:t>
            </a:r>
          </a:p>
          <a:p>
            <a:pPr>
              <a:defRPr/>
            </a:pPr>
            <a:r>
              <a:rPr lang="ru-RU" sz="2800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подобрать </a:t>
            </a:r>
            <a:r>
              <a:rPr lang="ru-RU" sz="2800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рекомендации по выращиванию кристаллов.</a:t>
            </a:r>
            <a:r>
              <a:rPr lang="ru-RU" dirty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05800" cy="712787"/>
          </a:xfrm>
          <a:solidFill>
            <a:srgbClr val="FF99FF"/>
          </a:solidFill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00CC"/>
                </a:solidFill>
              </a:rPr>
              <a:t> </a:t>
            </a:r>
            <a:r>
              <a:rPr lang="ru-RU" sz="3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обсуждение природного явления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021080" y="986409"/>
          <a:ext cx="50292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 cstate="email">
            <a:extLst/>
          </a:blip>
          <a:srcRect/>
          <a:stretch>
            <a:fillRect/>
          </a:stretch>
        </p:blipFill>
        <p:spPr bwMode="auto">
          <a:xfrm>
            <a:off x="6553200" y="1524000"/>
            <a:ext cx="1914525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6748463" y="1166813"/>
            <a:ext cx="1524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Алмазы</a:t>
            </a:r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8" cstate="email">
            <a:extLst/>
          </a:blip>
          <a:srcRect/>
          <a:stretch>
            <a:fillRect/>
          </a:stretch>
        </p:blipFill>
        <p:spPr>
          <a:xfrm>
            <a:off x="6553200" y="3657600"/>
            <a:ext cx="2076450" cy="1960317"/>
          </a:xfrm>
          <a:effectLst>
            <a:softEdge rad="112500"/>
          </a:effectLst>
          <a:extLst/>
        </p:spPr>
      </p:pic>
      <p:sp>
        <p:nvSpPr>
          <p:cNvPr id="9" name="Прямоугольник 8"/>
          <p:cNvSpPr/>
          <p:nvPr/>
        </p:nvSpPr>
        <p:spPr>
          <a:xfrm>
            <a:off x="6791325" y="5715000"/>
            <a:ext cx="1676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Изумруд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 cstate="email">
            <a:extLst/>
          </a:blip>
          <a:srcRect/>
          <a:stretch>
            <a:fillRect/>
          </a:stretch>
        </p:blipFill>
        <p:spPr bwMode="auto">
          <a:xfrm>
            <a:off x="381000" y="1524000"/>
            <a:ext cx="1517904" cy="181191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1" name="Прямоугольник 10"/>
          <p:cNvSpPr/>
          <p:nvPr/>
        </p:nvSpPr>
        <p:spPr>
          <a:xfrm>
            <a:off x="442913" y="1090613"/>
            <a:ext cx="14827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</a:rPr>
              <a:t>Горный хрусталь</a:t>
            </a:r>
          </a:p>
        </p:txBody>
      </p:sp>
      <p:pic>
        <p:nvPicPr>
          <p:cNvPr id="17417" name="Рисунок 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6363" y="4375150"/>
            <a:ext cx="1371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606550" y="4953000"/>
            <a:ext cx="1214438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563563" y="4375150"/>
            <a:ext cx="914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Сахар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06550" y="6296025"/>
            <a:ext cx="1208088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65187"/>
          </a:xfrm>
          <a:solidFill>
            <a:srgbClr val="FF99FF"/>
          </a:solidFill>
        </p:spPr>
        <p:txBody>
          <a:bodyPr/>
          <a:lstStyle/>
          <a:p>
            <a:r>
              <a:rPr lang="ru-RU" sz="3200" b="1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Подготовка  к исследовательской деятельности</a:t>
            </a:r>
          </a:p>
        </p:txBody>
      </p:sp>
      <p:pic>
        <p:nvPicPr>
          <p:cNvPr id="18434" name="Picture 2" descr="F:\фото кристаллы\IMG_328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524" t="32394"/>
          <a:stretch>
            <a:fillRect/>
          </a:stretch>
        </p:blipFill>
        <p:spPr>
          <a:xfrm>
            <a:off x="914400" y="2438400"/>
            <a:ext cx="4824413" cy="3465513"/>
          </a:xfrm>
        </p:spPr>
      </p:pic>
      <p:pic>
        <p:nvPicPr>
          <p:cNvPr id="9220" name="Picture 4" descr="E:\Фото продолж. КРИСТАЛЛЫ\IMG_36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rot="16200000">
            <a:off x="5545365" y="2916465"/>
            <a:ext cx="3619503" cy="2206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179388" y="168275"/>
            <a:ext cx="8589962" cy="1262063"/>
          </a:xfrm>
          <a:solidFill>
            <a:srgbClr val="FF99F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00CC"/>
                </a:solidFill>
                <a:effectLst>
                  <a:outerShdw dist="17962" dir="2700000">
                    <a:srgbClr val="000000"/>
                  </a:outerShdw>
                </a:effectLst>
              </a:rPr>
              <a:t> </a:t>
            </a:r>
            <a:r>
              <a:rPr lang="ru-RU" sz="3200" dirty="0">
                <a:solidFill>
                  <a:srgbClr val="0000CC"/>
                </a:solidFill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  <a:cs typeface="Times New Roman" pitchFamily="18"/>
              </a:rPr>
              <a:t>Снежинки- это замерзшая вода в виде кристаллов</a:t>
            </a:r>
          </a:p>
        </p:txBody>
      </p:sp>
      <p:pic>
        <p:nvPicPr>
          <p:cNvPr id="3" name="Picture 2" descr="E:\фото кристаллы\кристаллизация\P103026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028246"/>
            <a:ext cx="4495800" cy="3747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 descr="E:\фото кристаллы\кристаллизация\P103026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486400" y="2438400"/>
            <a:ext cx="2677675" cy="2814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  <a:solidFill>
            <a:srgbClr val="CC99FF"/>
          </a:solidFill>
        </p:spPr>
        <p:txBody>
          <a:bodyPr/>
          <a:lstStyle/>
          <a:p>
            <a:r>
              <a:rPr lang="ru-RU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Поиск кристаллов</a:t>
            </a:r>
          </a:p>
        </p:txBody>
      </p:sp>
      <p:pic>
        <p:nvPicPr>
          <p:cNvPr id="12291" name="Picture 2" descr="F:\фото кристаллы\IMG_32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/>
          </a:blip>
          <a:srcRect/>
          <a:stretch>
            <a:fillRect/>
          </a:stretch>
        </p:blipFill>
        <p:spPr>
          <a:xfrm>
            <a:off x="762000" y="1295400"/>
            <a:ext cx="3907324" cy="2514600"/>
          </a:xfr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2" name="Picture 4" descr="F:\фото кристаллы\IMG_3357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5562600" y="990600"/>
            <a:ext cx="23368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71" name="Picture 7" descr="E:\Фото продолж. КРИСТАЛЛЫ\IMG_36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438400" y="4038600"/>
            <a:ext cx="3093313" cy="2565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458200" cy="636587"/>
          </a:xfrm>
          <a:solidFill>
            <a:srgbClr val="FF99FF"/>
          </a:solidFill>
        </p:spPr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Растворимость кристаллов</a:t>
            </a:r>
            <a:b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3" descr="F:\фото кристаллы\IMG_3439.JPG"/>
          <p:cNvPicPr>
            <a:picLocks noChangeAspect="1" noChangeArrowheads="1"/>
          </p:cNvPicPr>
          <p:nvPr/>
        </p:nvPicPr>
        <p:blipFill>
          <a:blip r:embed="rId2" cstate="email">
            <a:extLst/>
          </a:blip>
          <a:srcRect/>
          <a:stretch>
            <a:fillRect/>
          </a:stretch>
        </p:blipFill>
        <p:spPr bwMode="auto">
          <a:xfrm>
            <a:off x="4459287" y="2307667"/>
            <a:ext cx="3824968" cy="2894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317" name="Picture 4" descr="F:\фото кристаллы\IMG_3370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914400" y="2057400"/>
            <a:ext cx="2641600" cy="3962400"/>
          </a:xfrm>
          <a:prstGeom prst="rect">
            <a:avLst/>
          </a:prstGeom>
          <a:solidFill>
            <a:srgbClr val="FF99FF"/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219200"/>
          </a:xfrm>
          <a:solidFill>
            <a:srgbClr val="FF99FF"/>
          </a:solidFill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rgbClr val="0000CC"/>
                </a:solidFill>
                <a:effectLst>
                  <a:outerShdw dist="17962" dir="270000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Кристаллизация-выращивание </a:t>
            </a:r>
            <a:r>
              <a:rPr lang="ru-RU" dirty="0" smtClean="0">
                <a:solidFill>
                  <a:srgbClr val="0000CC"/>
                </a:solidFill>
                <a:effectLst>
                  <a:outerShdw dist="17962" dir="270000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кристалло</a:t>
            </a:r>
            <a:r>
              <a:rPr lang="ru-RU" dirty="0">
                <a:solidFill>
                  <a:srgbClr val="0000CC"/>
                </a:solidFill>
                <a:effectLst>
                  <a:outerShdw dist="17962" dir="270000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2" descr="F:\фото кристаллы\IMG_33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/>
          </a:blip>
          <a:srcRect/>
          <a:stretch>
            <a:fillRect/>
          </a:stretch>
        </p:blipFill>
        <p:spPr>
          <a:xfrm>
            <a:off x="5638800" y="2286000"/>
            <a:ext cx="2540445" cy="3810000"/>
          </a:xfrm>
          <a:solidFill>
            <a:srgbClr val="FFFFFF">
              <a:shade val="85000"/>
            </a:srgbClr>
          </a:solidFill>
          <a:ln w="88900" cap="sq">
            <a:solidFill>
              <a:srgbClr val="FFFF66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0" name="Picture 4" descr="F:\фото кристаллы\IMG_3325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685800" y="2191928"/>
            <a:ext cx="4419600" cy="3816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7813"/>
            <a:ext cx="8915400" cy="788987"/>
          </a:xfrm>
          <a:solidFill>
            <a:srgbClr val="FF99FF"/>
          </a:solidFill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 кристаллы могут поддерживать </a:t>
            </a:r>
            <a:b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здоровье человека?</a:t>
            </a:r>
            <a:r>
              <a:rPr lang="ru-RU" sz="2800" dirty="0" smtClean="0">
                <a:solidFill>
                  <a:srgbClr val="0000FF"/>
                </a:solidFill>
              </a:rPr>
              <a:t/>
            </a:r>
            <a:br>
              <a:rPr lang="ru-RU" sz="2800" dirty="0" smtClean="0">
                <a:solidFill>
                  <a:srgbClr val="0000FF"/>
                </a:solidFill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pic>
        <p:nvPicPr>
          <p:cNvPr id="24579" name="Picture 8" descr="http://dr-airways.ru/wp-content/uploads/2011/12/%D0%BB%D0%B5%D1%87%D0%B5%D0%BD%D0%B8%D0%B5-%D0%B2-%D1%81%D0%BE%D0%BB%D1%8F%D0%BD%D0%BE%D0%B9-%D0%BA%D0%BE%D0%BC%D0%BD%D0%B0%D1%82%D0%B5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667000"/>
            <a:ext cx="402748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0" descr="http://nn.1gorodskoi.ru/sites/default/files/images/20120319101846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1576388"/>
            <a:ext cx="3886200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2490</TotalTime>
  <Words>87</Words>
  <Application>Microsoft Office PowerPoint</Application>
  <PresentationFormat>Экран (4:3)</PresentationFormat>
  <Paragraphs>25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Verdana</vt:lpstr>
      <vt:lpstr>Arial</vt:lpstr>
      <vt:lpstr>Wingdings</vt:lpstr>
      <vt:lpstr>Times New Roman</vt:lpstr>
      <vt:lpstr>Склон</vt:lpstr>
      <vt:lpstr>Склон</vt:lpstr>
      <vt:lpstr>    Познавательно – исследовательская деятельность  «Появление кристаллов».  </vt:lpstr>
      <vt:lpstr>Тема: «Кристаллы» Цель:  исследовать процесс выращивания  кристаллов разных веществ.</vt:lpstr>
      <vt:lpstr> обсуждение природного явления</vt:lpstr>
      <vt:lpstr>Подготовка  к исследовательской деятельности</vt:lpstr>
      <vt:lpstr> Снежинки- это замерзшая вода в виде кристаллов</vt:lpstr>
      <vt:lpstr>Поиск кристаллов</vt:lpstr>
      <vt:lpstr> Растворимость кристаллов </vt:lpstr>
      <vt:lpstr>Кристаллизация-выращивание кристаллов</vt:lpstr>
      <vt:lpstr>  Как кристаллы могут поддерживать   здоровье человека?  </vt:lpstr>
      <vt:lpstr>Продукт  исследуемого явления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Ирина</dc:creator>
  <cp:lastModifiedBy>Анна</cp:lastModifiedBy>
  <cp:revision>123</cp:revision>
  <cp:lastPrinted>1601-01-01T00:00:00Z</cp:lastPrinted>
  <dcterms:created xsi:type="dcterms:W3CDTF">1601-01-01T00:00:00Z</dcterms:created>
  <dcterms:modified xsi:type="dcterms:W3CDTF">2021-11-01T16:24:10Z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