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70" r:id="rId10"/>
    <p:sldId id="263" r:id="rId11"/>
    <p:sldId id="264" r:id="rId12"/>
    <p:sldId id="265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95DAB-1D4E-421D-98AF-1989808F1BD3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F8C74-915A-428D-A2B7-0B8CB7ACD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95DAB-1D4E-421D-98AF-1989808F1BD3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F8C74-915A-428D-A2B7-0B8CB7ACD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95DAB-1D4E-421D-98AF-1989808F1BD3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F8C74-915A-428D-A2B7-0B8CB7ACD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95DAB-1D4E-421D-98AF-1989808F1BD3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F8C74-915A-428D-A2B7-0B8CB7ACD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95DAB-1D4E-421D-98AF-1989808F1BD3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F8C74-915A-428D-A2B7-0B8CB7ACD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95DAB-1D4E-421D-98AF-1989808F1BD3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F8C74-915A-428D-A2B7-0B8CB7ACD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95DAB-1D4E-421D-98AF-1989808F1BD3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F8C74-915A-428D-A2B7-0B8CB7ACD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95DAB-1D4E-421D-98AF-1989808F1BD3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F8C74-915A-428D-A2B7-0B8CB7ACD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95DAB-1D4E-421D-98AF-1989808F1BD3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F8C74-915A-428D-A2B7-0B8CB7ACD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95DAB-1D4E-421D-98AF-1989808F1BD3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F8C74-915A-428D-A2B7-0B8CB7ACD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95DAB-1D4E-421D-98AF-1989808F1BD3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F8C74-915A-428D-A2B7-0B8CB7ACD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95DAB-1D4E-421D-98AF-1989808F1BD3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F8C74-915A-428D-A2B7-0B8CB7ACD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abunqznnzxmuejbhcwv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21335" y="-1026368"/>
            <a:ext cx="6858001" cy="9144001"/>
          </a:xfrm>
          <a:prstGeom prst="rect">
            <a:avLst/>
          </a:prstGeom>
          <a:noFill/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971600" y="1351221"/>
            <a:ext cx="6552728" cy="403187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31925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Художественно-эстетическое развитие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31925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подготовительной группе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31925" algn="l"/>
              </a:tabLst>
            </a:pPr>
            <a:endParaRPr lang="ru-RU" sz="3200" b="1" i="1" dirty="0">
              <a:solidFill>
                <a:srgbClr val="C00000"/>
              </a:solidFill>
              <a:latin typeface="OpenSans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31925" algn="l"/>
              </a:tabLst>
            </a:pP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OpenSans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31925" algn="l"/>
              </a:tabLst>
            </a:pPr>
            <a:endParaRPr lang="ru-RU" sz="3200" b="1" i="1" dirty="0" smtClean="0">
              <a:solidFill>
                <a:srgbClr val="C00000"/>
              </a:solidFill>
              <a:latin typeface="OpenSans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31925" algn="l"/>
              </a:tabLst>
            </a:pPr>
            <a:endParaRPr lang="ru-RU" sz="3200" b="1" i="1" dirty="0">
              <a:solidFill>
                <a:srgbClr val="C00000"/>
              </a:solidFill>
              <a:latin typeface="OpenSans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31925" algn="l"/>
              </a:tabLst>
            </a:pPr>
            <a:r>
              <a:rPr lang="ru-RU" sz="3200" b="1" i="1" dirty="0" smtClean="0">
                <a:solidFill>
                  <a:srgbClr val="C00000"/>
                </a:solidFill>
                <a:latin typeface="OpenSans"/>
                <a:cs typeface="Arial" pitchFamily="34" charset="0"/>
              </a:rPr>
              <a:t>                   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Воспитатель:Хайруллина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Р.С.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abunqznnzxmuejbhcwv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0"/>
            <a:ext cx="6858001" cy="9144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27784" y="836712"/>
            <a:ext cx="4032448" cy="936104"/>
          </a:xfrm>
          <a:prstGeom prst="rect">
            <a:avLst/>
          </a:prstGeom>
          <a:solidFill>
            <a:srgbClr val="9900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Театральная деятельность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2708920"/>
            <a:ext cx="3168352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CDF8~1\AppData\Local\Temp\Rar$DIa0.996\IMG-20181205-WA00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042643"/>
            <a:ext cx="4464496" cy="334837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abunqznnzxmuejbhcwv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0"/>
            <a:ext cx="6858001" cy="9144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059832" y="2708920"/>
            <a:ext cx="3168352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980728"/>
            <a:ext cx="3024336" cy="792088"/>
          </a:xfrm>
          <a:prstGeom prst="rect">
            <a:avLst/>
          </a:prstGeom>
          <a:solidFill>
            <a:srgbClr val="990033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Аппликация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7410" name="Picture 2" descr="C:\Users\CDF8~1\AppData\Local\Temp\Rar$DIa0.181\IMG-20181205-WA00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962599" y="1448781"/>
            <a:ext cx="2970330" cy="396044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  <p:pic>
        <p:nvPicPr>
          <p:cNvPr id="17411" name="Picture 3" descr="C:\Users\CDF8~1\AppData\Local\Temp\Rar$DIa0.436\IMG-20181205-WA00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212976"/>
            <a:ext cx="3899925" cy="292494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abunqznnzxmuejbhcwv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0"/>
            <a:ext cx="6858001" cy="9144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059832" y="2708920"/>
            <a:ext cx="3168352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980728"/>
            <a:ext cx="3024336" cy="792088"/>
          </a:xfrm>
          <a:prstGeom prst="rect">
            <a:avLst/>
          </a:prstGeom>
          <a:solidFill>
            <a:srgbClr val="990033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Лепка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9459" name="Picture 3" descr="C:\Users\CDF8~1\AppData\Local\Temp\Rar$DIa0.832\IMG-20181205-WA00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114854"/>
            <a:ext cx="4968551" cy="372641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abunqznnzxmuejbhcwv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0"/>
            <a:ext cx="6858001" cy="9144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59832" y="980728"/>
            <a:ext cx="3024336" cy="792088"/>
          </a:xfrm>
          <a:prstGeom prst="rect">
            <a:avLst/>
          </a:prstGeom>
          <a:solidFill>
            <a:srgbClr val="990033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Конструирование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Picture 2" descr="C:\Users\CDF8~1\AppData\Local\Temp\Rar$DIa0.319\IMG-20181205-WA0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988840"/>
            <a:ext cx="5256584" cy="394243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сновная цель художественно-эстетического развития Формирование интереса к эстетической стороне окружающей действительности, удовлетворение потребности детей в самовыражении, развитие музыкальности детей, способности эмоционально воспринимать музыку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abunqznnzxmuejbhcwv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1"/>
            <a:ext cx="6858001" cy="9144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07704" y="692696"/>
            <a:ext cx="5832648" cy="1152128"/>
          </a:xfrm>
          <a:prstGeom prst="rect">
            <a:avLst/>
          </a:prstGeom>
          <a:solidFill>
            <a:srgbClr val="9900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Задачи художественно-эстетического развития в ФГОС ДО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187624" y="2358752"/>
            <a:ext cx="6912768" cy="3477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319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1. Развитие предпосылок ценностно-смыслового восприятия и понимания произведений искусства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319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2. Становление эстетического отношения к окружающему миру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319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3. Формирование элементарных представлений о видах искусства; восприятия музыки, художественной литературы, фольклора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319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4. Стимулирование сопереживания персонажам художественных произведений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319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5. Реализация самостоятельной творческой деятельности детей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правления художественно-эстетического развития 1. Приобщение к искусству 2. Изобразительная деятельность 3. Конструктивно-модельная деятельность 4. Музыкальная деятельность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labunqznnzxmuejbhcwv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1"/>
            <a:ext cx="6858001" cy="9144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699792" y="908720"/>
            <a:ext cx="3672408" cy="792088"/>
          </a:xfrm>
          <a:prstGeom prst="rect">
            <a:avLst/>
          </a:prstGeom>
          <a:solidFill>
            <a:srgbClr val="9900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Восприятие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2708920"/>
            <a:ext cx="3168352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CDF8~1\AppData\Local\Temp\Rar$DIa0.137\IMG-20181205-WA00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844824"/>
            <a:ext cx="6012160" cy="45091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abunqznnzxmuejbhcwv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0"/>
            <a:ext cx="6858001" cy="9144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27784" y="836712"/>
            <a:ext cx="4176464" cy="1152128"/>
          </a:xfrm>
          <a:prstGeom prst="rect">
            <a:avLst/>
          </a:prstGeom>
          <a:solidFill>
            <a:srgbClr val="9900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Дети рисуют музыку Антонио </a:t>
            </a:r>
            <a:r>
              <a:rPr lang="ru-RU" sz="2800" dirty="0" err="1" smtClean="0">
                <a:solidFill>
                  <a:schemeClr val="bg1"/>
                </a:solidFill>
              </a:rPr>
              <a:t>Вивальди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2708920"/>
            <a:ext cx="3168352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CDF8~1\AppData\Local\Temp\Rar$DIa0.113\IMG-20181205-WA00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240868"/>
            <a:ext cx="4536503" cy="340237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abunqznnzxmuejbhcwv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0"/>
            <a:ext cx="6858001" cy="9144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059832" y="2708920"/>
            <a:ext cx="3168352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836712"/>
            <a:ext cx="4176464" cy="1152128"/>
          </a:xfrm>
          <a:prstGeom prst="rect">
            <a:avLst/>
          </a:prstGeom>
          <a:solidFill>
            <a:srgbClr val="990033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Приобщение к художественной литературе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20483" name="Picture 3" descr="C:\Users\CDF8~1\AppData\Local\Temp\Rar$DIa0.741\IMG-20181205-WA00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420888"/>
            <a:ext cx="4549013" cy="341176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abunqznnzxmuejbhcwv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0"/>
            <a:ext cx="6858001" cy="9144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059832" y="2708920"/>
            <a:ext cx="3168352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836712"/>
            <a:ext cx="4176464" cy="1152128"/>
          </a:xfrm>
          <a:prstGeom prst="rect">
            <a:avLst/>
          </a:prstGeom>
          <a:solidFill>
            <a:srgbClr val="990033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Изобразительная деятельность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8434" name="Picture 2" descr="C:\Users\CDF8~1\AppData\Local\Temp\Rar$DIa0.303\IMG-20181205-WA0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276872"/>
            <a:ext cx="4187957" cy="314096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  <p:pic>
        <p:nvPicPr>
          <p:cNvPr id="18435" name="Picture 3" descr="C:\Users\CDF8~1\AppData\Local\Temp\Rar$DIa0.942\IMG-20181205-WA00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212976"/>
            <a:ext cx="4128459" cy="309634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abunqznnzxmuejbhcwv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0"/>
            <a:ext cx="6858001" cy="9144001"/>
          </a:xfrm>
          <a:prstGeom prst="rect">
            <a:avLst/>
          </a:prstGeom>
          <a:noFill/>
        </p:spPr>
      </p:pic>
      <p:pic>
        <p:nvPicPr>
          <p:cNvPr id="21506" name="Picture 2" descr="C:\Users\CDF8~1\AppData\Local\Temp\Rar$DIa0.454\IMG-20181205-WA00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124744"/>
            <a:ext cx="5760640" cy="432048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80</Words>
  <Application>Microsoft Office PowerPoint</Application>
  <PresentationFormat>Экран (4:3)</PresentationFormat>
  <Paragraphs>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Методист</dc:creator>
  <cp:lastModifiedBy>ICL</cp:lastModifiedBy>
  <cp:revision>11</cp:revision>
  <dcterms:created xsi:type="dcterms:W3CDTF">2018-12-05T10:18:13Z</dcterms:created>
  <dcterms:modified xsi:type="dcterms:W3CDTF">2021-11-01T07:42:20Z</dcterms:modified>
</cp:coreProperties>
</file>