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4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A7518D-3C23-4379-8459-132AFF80AC7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7A8738-81E9-4A79-9383-87FB7BA6644F}">
      <dgm:prSet phldrT="[Текст]"/>
      <dgm:spPr/>
      <dgm:t>
        <a:bodyPr/>
        <a:lstStyle/>
        <a:p>
          <a:r>
            <a:rPr lang="ru-RU" dirty="0"/>
            <a:t>Пермский театр кукол</a:t>
          </a:r>
        </a:p>
      </dgm:t>
    </dgm:pt>
    <dgm:pt modelId="{48A7DDDA-88D3-4CDC-B557-C3B94A2C51D2}" type="parTrans" cxnId="{AB33784A-B5F7-4B08-ABB1-95DAB266FBC5}">
      <dgm:prSet/>
      <dgm:spPr/>
      <dgm:t>
        <a:bodyPr/>
        <a:lstStyle/>
        <a:p>
          <a:endParaRPr lang="ru-RU"/>
        </a:p>
      </dgm:t>
    </dgm:pt>
    <dgm:pt modelId="{4CB64695-D689-4FD0-BC84-100C2CF93CED}" type="sibTrans" cxnId="{AB33784A-B5F7-4B08-ABB1-95DAB266FBC5}">
      <dgm:prSet/>
      <dgm:spPr/>
      <dgm:t>
        <a:bodyPr/>
        <a:lstStyle/>
        <a:p>
          <a:endParaRPr lang="ru-RU"/>
        </a:p>
      </dgm:t>
    </dgm:pt>
    <dgm:pt modelId="{E060B840-D7E7-4A37-9238-59D63B347A19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7373F43C-77E1-4DAA-88CC-D5471BEEF303}" type="parTrans" cxnId="{3006D038-A5BF-4271-8898-12DFF73B9FFE}">
      <dgm:prSet/>
      <dgm:spPr/>
      <dgm:t>
        <a:bodyPr/>
        <a:lstStyle/>
        <a:p>
          <a:endParaRPr lang="ru-RU"/>
        </a:p>
      </dgm:t>
    </dgm:pt>
    <dgm:pt modelId="{6B88B403-B95C-4E76-A1C4-820C1DDDD4F6}" type="sibTrans" cxnId="{3006D038-A5BF-4271-8898-12DFF73B9FFE}">
      <dgm:prSet/>
      <dgm:spPr/>
      <dgm:t>
        <a:bodyPr/>
        <a:lstStyle/>
        <a:p>
          <a:endParaRPr lang="ru-RU"/>
        </a:p>
      </dgm:t>
    </dgm:pt>
    <dgm:pt modelId="{375090A4-2E0E-45CC-A421-3B9EC18FD9FD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6A43A3A7-8862-4D86-944F-18E9636E1DC9}" type="parTrans" cxnId="{6C652E93-DE6D-4BD2-8B24-0194AD0243D5}">
      <dgm:prSet/>
      <dgm:spPr/>
      <dgm:t>
        <a:bodyPr/>
        <a:lstStyle/>
        <a:p>
          <a:endParaRPr lang="ru-RU"/>
        </a:p>
      </dgm:t>
    </dgm:pt>
    <dgm:pt modelId="{16F046D4-385C-4378-BFCC-6AA34E3D5C79}" type="sibTrans" cxnId="{6C652E93-DE6D-4BD2-8B24-0194AD0243D5}">
      <dgm:prSet/>
      <dgm:spPr/>
      <dgm:t>
        <a:bodyPr/>
        <a:lstStyle/>
        <a:p>
          <a:endParaRPr lang="ru-RU"/>
        </a:p>
      </dgm:t>
    </dgm:pt>
    <dgm:pt modelId="{29DBF543-8112-4730-961C-0822E73E01DF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A58F9DF7-8A59-4B49-B8BD-6E88BE5D77FB}" type="parTrans" cxnId="{781C2164-0B8D-4957-88C6-EAE21C1BBE5E}">
      <dgm:prSet/>
      <dgm:spPr/>
      <dgm:t>
        <a:bodyPr/>
        <a:lstStyle/>
        <a:p>
          <a:endParaRPr lang="ru-RU"/>
        </a:p>
      </dgm:t>
    </dgm:pt>
    <dgm:pt modelId="{D5AD7F24-BDC9-4DCC-A363-F33ACF4F125E}" type="sibTrans" cxnId="{781C2164-0B8D-4957-88C6-EAE21C1BBE5E}">
      <dgm:prSet/>
      <dgm:spPr/>
      <dgm:t>
        <a:bodyPr/>
        <a:lstStyle/>
        <a:p>
          <a:endParaRPr lang="ru-RU"/>
        </a:p>
      </dgm:t>
    </dgm:pt>
    <dgm:pt modelId="{5B0ACECA-4BB2-4E74-B384-5CB53221F2C6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6D58755F-776D-45EE-AEDB-05E973B81232}" type="parTrans" cxnId="{77B051BF-A5A2-4448-9A6C-9779FD49B852}">
      <dgm:prSet/>
      <dgm:spPr/>
      <dgm:t>
        <a:bodyPr/>
        <a:lstStyle/>
        <a:p>
          <a:endParaRPr lang="ru-RU"/>
        </a:p>
      </dgm:t>
    </dgm:pt>
    <dgm:pt modelId="{36D30A94-D9CD-47A8-A936-B5DC8828B8F4}" type="sibTrans" cxnId="{77B051BF-A5A2-4448-9A6C-9779FD49B852}">
      <dgm:prSet/>
      <dgm:spPr/>
      <dgm:t>
        <a:bodyPr/>
        <a:lstStyle/>
        <a:p>
          <a:endParaRPr lang="ru-RU"/>
        </a:p>
      </dgm:t>
    </dgm:pt>
    <dgm:pt modelId="{A2B3FD60-8777-404A-8D9B-E7E8AD6DCA4E}" type="pres">
      <dgm:prSet presAssocID="{86A7518D-3C23-4379-8459-132AFF80AC7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1C438E-1A73-46C5-86EF-8E3AC267945E}" type="pres">
      <dgm:prSet presAssocID="{337A8738-81E9-4A79-9383-87FB7BA6644F}" presName="centerShape" presStyleLbl="node0" presStyleIdx="0" presStyleCnt="1"/>
      <dgm:spPr/>
      <dgm:t>
        <a:bodyPr/>
        <a:lstStyle/>
        <a:p>
          <a:endParaRPr lang="ru-RU"/>
        </a:p>
      </dgm:t>
    </dgm:pt>
    <dgm:pt modelId="{D62DFCDF-A88F-42F4-9848-D1E978AAA177}" type="pres">
      <dgm:prSet presAssocID="{7373F43C-77E1-4DAA-88CC-D5471BEEF30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95EC920D-CEA9-43BB-AB51-62D2B14E1E57}" type="pres">
      <dgm:prSet presAssocID="{7373F43C-77E1-4DAA-88CC-D5471BEEF30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A17A9208-D9A1-49B7-B95B-910ED6D8FFD7}" type="pres">
      <dgm:prSet presAssocID="{E060B840-D7E7-4A37-9238-59D63B347A1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28A6B-C5E2-4CF6-B662-FCB27C876D04}" type="pres">
      <dgm:prSet presAssocID="{6A43A3A7-8862-4D86-944F-18E9636E1DC9}" presName="parTrans" presStyleLbl="sibTrans2D1" presStyleIdx="1" presStyleCnt="4"/>
      <dgm:spPr/>
      <dgm:t>
        <a:bodyPr/>
        <a:lstStyle/>
        <a:p>
          <a:endParaRPr lang="ru-RU"/>
        </a:p>
      </dgm:t>
    </dgm:pt>
    <dgm:pt modelId="{E682AFFC-FA49-44D8-B9B5-D174F7E2EE28}" type="pres">
      <dgm:prSet presAssocID="{6A43A3A7-8862-4D86-944F-18E9636E1DC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EF6EACC-D9E3-47AD-9770-C1FE15819615}" type="pres">
      <dgm:prSet presAssocID="{375090A4-2E0E-45CC-A421-3B9EC18FD9F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3DC3-91A6-485D-ABFF-D665F7162353}" type="pres">
      <dgm:prSet presAssocID="{A58F9DF7-8A59-4B49-B8BD-6E88BE5D77FB}" presName="parTrans" presStyleLbl="sibTrans2D1" presStyleIdx="2" presStyleCnt="4"/>
      <dgm:spPr/>
      <dgm:t>
        <a:bodyPr/>
        <a:lstStyle/>
        <a:p>
          <a:endParaRPr lang="ru-RU"/>
        </a:p>
      </dgm:t>
    </dgm:pt>
    <dgm:pt modelId="{D8EF6F18-CFC9-4E63-ACEC-A453D9F1C5FE}" type="pres">
      <dgm:prSet presAssocID="{A58F9DF7-8A59-4B49-B8BD-6E88BE5D77FB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0CD64D8-AC02-4D9A-B8D6-92BC78742416}" type="pres">
      <dgm:prSet presAssocID="{29DBF543-8112-4730-961C-0822E73E0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5B244-AC25-49FC-9036-8E7003F03CBC}" type="pres">
      <dgm:prSet presAssocID="{6D58755F-776D-45EE-AEDB-05E973B81232}" presName="parTrans" presStyleLbl="sibTrans2D1" presStyleIdx="3" presStyleCnt="4"/>
      <dgm:spPr/>
      <dgm:t>
        <a:bodyPr/>
        <a:lstStyle/>
        <a:p>
          <a:endParaRPr lang="ru-RU"/>
        </a:p>
      </dgm:t>
    </dgm:pt>
    <dgm:pt modelId="{92E8E2E5-14D2-4EF1-801D-64C4BC716E31}" type="pres">
      <dgm:prSet presAssocID="{6D58755F-776D-45EE-AEDB-05E973B8123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F412A3F9-41CF-403C-88BF-C72F60673E88}" type="pres">
      <dgm:prSet presAssocID="{5B0ACECA-4BB2-4E74-B384-5CB53221F2C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B051BF-A5A2-4448-9A6C-9779FD49B852}" srcId="{337A8738-81E9-4A79-9383-87FB7BA6644F}" destId="{5B0ACECA-4BB2-4E74-B384-5CB53221F2C6}" srcOrd="3" destOrd="0" parTransId="{6D58755F-776D-45EE-AEDB-05E973B81232}" sibTransId="{36D30A94-D9CD-47A8-A936-B5DC8828B8F4}"/>
    <dgm:cxn modelId="{00A4CB6C-053B-4E80-9F96-6C32198E66C0}" type="presOf" srcId="{86A7518D-3C23-4379-8459-132AFF80AC7A}" destId="{A2B3FD60-8777-404A-8D9B-E7E8AD6DCA4E}" srcOrd="0" destOrd="0" presId="urn:microsoft.com/office/officeart/2005/8/layout/radial5"/>
    <dgm:cxn modelId="{33E1624E-02AB-40F3-AC4D-57E5ECACAF66}" type="presOf" srcId="{6A43A3A7-8862-4D86-944F-18E9636E1DC9}" destId="{E682AFFC-FA49-44D8-B9B5-D174F7E2EE28}" srcOrd="1" destOrd="0" presId="urn:microsoft.com/office/officeart/2005/8/layout/radial5"/>
    <dgm:cxn modelId="{D3B206F8-46C8-4BA2-8422-EDA4488B2D5C}" type="presOf" srcId="{6D58755F-776D-45EE-AEDB-05E973B81232}" destId="{92E8E2E5-14D2-4EF1-801D-64C4BC716E31}" srcOrd="1" destOrd="0" presId="urn:microsoft.com/office/officeart/2005/8/layout/radial5"/>
    <dgm:cxn modelId="{8BCFBCD1-9432-4E3D-9F75-A733529C997C}" type="presOf" srcId="{E060B840-D7E7-4A37-9238-59D63B347A19}" destId="{A17A9208-D9A1-49B7-B95B-910ED6D8FFD7}" srcOrd="0" destOrd="0" presId="urn:microsoft.com/office/officeart/2005/8/layout/radial5"/>
    <dgm:cxn modelId="{781C2164-0B8D-4957-88C6-EAE21C1BBE5E}" srcId="{337A8738-81E9-4A79-9383-87FB7BA6644F}" destId="{29DBF543-8112-4730-961C-0822E73E01DF}" srcOrd="2" destOrd="0" parTransId="{A58F9DF7-8A59-4B49-B8BD-6E88BE5D77FB}" sibTransId="{D5AD7F24-BDC9-4DCC-A363-F33ACF4F125E}"/>
    <dgm:cxn modelId="{A8793906-C2A3-4766-895C-EB00CEB29682}" type="presOf" srcId="{7373F43C-77E1-4DAA-88CC-D5471BEEF303}" destId="{D62DFCDF-A88F-42F4-9848-D1E978AAA177}" srcOrd="0" destOrd="0" presId="urn:microsoft.com/office/officeart/2005/8/layout/radial5"/>
    <dgm:cxn modelId="{9DFFF884-8BC8-44C5-B865-E4A6D1027EAC}" type="presOf" srcId="{6A43A3A7-8862-4D86-944F-18E9636E1DC9}" destId="{28628A6B-C5E2-4CF6-B662-FCB27C876D04}" srcOrd="0" destOrd="0" presId="urn:microsoft.com/office/officeart/2005/8/layout/radial5"/>
    <dgm:cxn modelId="{2FA3CAE6-CA74-4505-B1C4-3B0C8AD52A78}" type="presOf" srcId="{7373F43C-77E1-4DAA-88CC-D5471BEEF303}" destId="{95EC920D-CEA9-43BB-AB51-62D2B14E1E57}" srcOrd="1" destOrd="0" presId="urn:microsoft.com/office/officeart/2005/8/layout/radial5"/>
    <dgm:cxn modelId="{3006D038-A5BF-4271-8898-12DFF73B9FFE}" srcId="{337A8738-81E9-4A79-9383-87FB7BA6644F}" destId="{E060B840-D7E7-4A37-9238-59D63B347A19}" srcOrd="0" destOrd="0" parTransId="{7373F43C-77E1-4DAA-88CC-D5471BEEF303}" sibTransId="{6B88B403-B95C-4E76-A1C4-820C1DDDD4F6}"/>
    <dgm:cxn modelId="{F728D5A9-FA6C-4EF6-9B7E-FE1CFDC55133}" type="presOf" srcId="{A58F9DF7-8A59-4B49-B8BD-6E88BE5D77FB}" destId="{D8EF6F18-CFC9-4E63-ACEC-A453D9F1C5FE}" srcOrd="1" destOrd="0" presId="urn:microsoft.com/office/officeart/2005/8/layout/radial5"/>
    <dgm:cxn modelId="{DF618E66-DB5F-46E9-A80D-0CBAC6D063C1}" type="presOf" srcId="{5B0ACECA-4BB2-4E74-B384-5CB53221F2C6}" destId="{F412A3F9-41CF-403C-88BF-C72F60673E88}" srcOrd="0" destOrd="0" presId="urn:microsoft.com/office/officeart/2005/8/layout/radial5"/>
    <dgm:cxn modelId="{B3292909-A4B6-4A40-879F-4A24FFE22A3B}" type="presOf" srcId="{6D58755F-776D-45EE-AEDB-05E973B81232}" destId="{07C5B244-AC25-49FC-9036-8E7003F03CBC}" srcOrd="0" destOrd="0" presId="urn:microsoft.com/office/officeart/2005/8/layout/radial5"/>
    <dgm:cxn modelId="{6C652E93-DE6D-4BD2-8B24-0194AD0243D5}" srcId="{337A8738-81E9-4A79-9383-87FB7BA6644F}" destId="{375090A4-2E0E-45CC-A421-3B9EC18FD9FD}" srcOrd="1" destOrd="0" parTransId="{6A43A3A7-8862-4D86-944F-18E9636E1DC9}" sibTransId="{16F046D4-385C-4378-BFCC-6AA34E3D5C79}"/>
    <dgm:cxn modelId="{41B898BB-03BB-4FD7-952B-F3C1E67C4B4A}" type="presOf" srcId="{A58F9DF7-8A59-4B49-B8BD-6E88BE5D77FB}" destId="{5EB83DC3-91A6-485D-ABFF-D665F7162353}" srcOrd="0" destOrd="0" presId="urn:microsoft.com/office/officeart/2005/8/layout/radial5"/>
    <dgm:cxn modelId="{AB33784A-B5F7-4B08-ABB1-95DAB266FBC5}" srcId="{86A7518D-3C23-4379-8459-132AFF80AC7A}" destId="{337A8738-81E9-4A79-9383-87FB7BA6644F}" srcOrd="0" destOrd="0" parTransId="{48A7DDDA-88D3-4CDC-B557-C3B94A2C51D2}" sibTransId="{4CB64695-D689-4FD0-BC84-100C2CF93CED}"/>
    <dgm:cxn modelId="{321159C9-F4F6-48BC-82B6-2B33EF4002B0}" type="presOf" srcId="{375090A4-2E0E-45CC-A421-3B9EC18FD9FD}" destId="{2EF6EACC-D9E3-47AD-9770-C1FE15819615}" srcOrd="0" destOrd="0" presId="urn:microsoft.com/office/officeart/2005/8/layout/radial5"/>
    <dgm:cxn modelId="{D4CCE854-BD1E-48A2-A97D-FE0CBACDAD05}" type="presOf" srcId="{337A8738-81E9-4A79-9383-87FB7BA6644F}" destId="{5E1C438E-1A73-46C5-86EF-8E3AC267945E}" srcOrd="0" destOrd="0" presId="urn:microsoft.com/office/officeart/2005/8/layout/radial5"/>
    <dgm:cxn modelId="{9764A645-E3EA-49D3-BCB8-06A011D67273}" type="presOf" srcId="{29DBF543-8112-4730-961C-0822E73E01DF}" destId="{30CD64D8-AC02-4D9A-B8D6-92BC78742416}" srcOrd="0" destOrd="0" presId="urn:microsoft.com/office/officeart/2005/8/layout/radial5"/>
    <dgm:cxn modelId="{B18B8C7E-8DBC-4EFC-8112-B2F3664B2AB5}" type="presParOf" srcId="{A2B3FD60-8777-404A-8D9B-E7E8AD6DCA4E}" destId="{5E1C438E-1A73-46C5-86EF-8E3AC267945E}" srcOrd="0" destOrd="0" presId="urn:microsoft.com/office/officeart/2005/8/layout/radial5"/>
    <dgm:cxn modelId="{AE7DA4F3-D096-419A-822A-A44F262F80C0}" type="presParOf" srcId="{A2B3FD60-8777-404A-8D9B-E7E8AD6DCA4E}" destId="{D62DFCDF-A88F-42F4-9848-D1E978AAA177}" srcOrd="1" destOrd="0" presId="urn:microsoft.com/office/officeart/2005/8/layout/radial5"/>
    <dgm:cxn modelId="{F0B1B64B-498B-4263-9695-370C16FEF1EB}" type="presParOf" srcId="{D62DFCDF-A88F-42F4-9848-D1E978AAA177}" destId="{95EC920D-CEA9-43BB-AB51-62D2B14E1E57}" srcOrd="0" destOrd="0" presId="urn:microsoft.com/office/officeart/2005/8/layout/radial5"/>
    <dgm:cxn modelId="{7C584092-385B-4A9B-A3CD-F8F53629FCF6}" type="presParOf" srcId="{A2B3FD60-8777-404A-8D9B-E7E8AD6DCA4E}" destId="{A17A9208-D9A1-49B7-B95B-910ED6D8FFD7}" srcOrd="2" destOrd="0" presId="urn:microsoft.com/office/officeart/2005/8/layout/radial5"/>
    <dgm:cxn modelId="{532EC4A6-4E74-41C3-8E67-FBC4F33E6FA8}" type="presParOf" srcId="{A2B3FD60-8777-404A-8D9B-E7E8AD6DCA4E}" destId="{28628A6B-C5E2-4CF6-B662-FCB27C876D04}" srcOrd="3" destOrd="0" presId="urn:microsoft.com/office/officeart/2005/8/layout/radial5"/>
    <dgm:cxn modelId="{56107297-2342-4C94-841A-C27C7E8EB3DF}" type="presParOf" srcId="{28628A6B-C5E2-4CF6-B662-FCB27C876D04}" destId="{E682AFFC-FA49-44D8-B9B5-D174F7E2EE28}" srcOrd="0" destOrd="0" presId="urn:microsoft.com/office/officeart/2005/8/layout/radial5"/>
    <dgm:cxn modelId="{481693F8-D5B5-405A-A6BE-2EB9DD0A5625}" type="presParOf" srcId="{A2B3FD60-8777-404A-8D9B-E7E8AD6DCA4E}" destId="{2EF6EACC-D9E3-47AD-9770-C1FE15819615}" srcOrd="4" destOrd="0" presId="urn:microsoft.com/office/officeart/2005/8/layout/radial5"/>
    <dgm:cxn modelId="{76C07E5D-81AF-4419-8E4E-6D69DE76009C}" type="presParOf" srcId="{A2B3FD60-8777-404A-8D9B-E7E8AD6DCA4E}" destId="{5EB83DC3-91A6-485D-ABFF-D665F7162353}" srcOrd="5" destOrd="0" presId="urn:microsoft.com/office/officeart/2005/8/layout/radial5"/>
    <dgm:cxn modelId="{C3186239-24E1-4B56-AD27-8EAF1562A1B3}" type="presParOf" srcId="{5EB83DC3-91A6-485D-ABFF-D665F7162353}" destId="{D8EF6F18-CFC9-4E63-ACEC-A453D9F1C5FE}" srcOrd="0" destOrd="0" presId="urn:microsoft.com/office/officeart/2005/8/layout/radial5"/>
    <dgm:cxn modelId="{A02CEEFC-EA95-4332-9A3D-80AF3E83D7AE}" type="presParOf" srcId="{A2B3FD60-8777-404A-8D9B-E7E8AD6DCA4E}" destId="{30CD64D8-AC02-4D9A-B8D6-92BC78742416}" srcOrd="6" destOrd="0" presId="urn:microsoft.com/office/officeart/2005/8/layout/radial5"/>
    <dgm:cxn modelId="{B4CA5FFC-0490-4773-85BB-E9FDC12AC481}" type="presParOf" srcId="{A2B3FD60-8777-404A-8D9B-E7E8AD6DCA4E}" destId="{07C5B244-AC25-49FC-9036-8E7003F03CBC}" srcOrd="7" destOrd="0" presId="urn:microsoft.com/office/officeart/2005/8/layout/radial5"/>
    <dgm:cxn modelId="{66D7DC07-6A03-49BD-A2D3-579A3D7BE44B}" type="presParOf" srcId="{07C5B244-AC25-49FC-9036-8E7003F03CBC}" destId="{92E8E2E5-14D2-4EF1-801D-64C4BC716E31}" srcOrd="0" destOrd="0" presId="urn:microsoft.com/office/officeart/2005/8/layout/radial5"/>
    <dgm:cxn modelId="{733BC1CC-1859-4256-AD83-26D5777FA5FE}" type="presParOf" srcId="{A2B3FD60-8777-404A-8D9B-E7E8AD6DCA4E}" destId="{F412A3F9-41CF-403C-88BF-C72F60673E8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A7518D-3C23-4379-8459-132AFF80AC7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7A8738-81E9-4A79-9383-87FB7BA6644F}">
      <dgm:prSet phldrT="[Текст]"/>
      <dgm:spPr/>
      <dgm:t>
        <a:bodyPr/>
        <a:lstStyle/>
        <a:p>
          <a:r>
            <a:rPr lang="ru-RU"/>
            <a:t>Пермский театр юного зрителя</a:t>
          </a:r>
        </a:p>
      </dgm:t>
    </dgm:pt>
    <dgm:pt modelId="{48A7DDDA-88D3-4CDC-B557-C3B94A2C51D2}" type="parTrans" cxnId="{AB33784A-B5F7-4B08-ABB1-95DAB266FBC5}">
      <dgm:prSet/>
      <dgm:spPr/>
      <dgm:t>
        <a:bodyPr/>
        <a:lstStyle/>
        <a:p>
          <a:endParaRPr lang="ru-RU"/>
        </a:p>
      </dgm:t>
    </dgm:pt>
    <dgm:pt modelId="{4CB64695-D689-4FD0-BC84-100C2CF93CED}" type="sibTrans" cxnId="{AB33784A-B5F7-4B08-ABB1-95DAB266FBC5}">
      <dgm:prSet/>
      <dgm:spPr/>
      <dgm:t>
        <a:bodyPr/>
        <a:lstStyle/>
        <a:p>
          <a:endParaRPr lang="ru-RU"/>
        </a:p>
      </dgm:t>
    </dgm:pt>
    <dgm:pt modelId="{E060B840-D7E7-4A37-9238-59D63B347A19}">
      <dgm:prSet phldrT="[Текст]"/>
      <dgm:spPr/>
      <dgm:t>
        <a:bodyPr/>
        <a:lstStyle/>
        <a:p>
          <a:r>
            <a:rPr lang="ru-RU"/>
            <a:t>.</a:t>
          </a:r>
        </a:p>
      </dgm:t>
    </dgm:pt>
    <dgm:pt modelId="{7373F43C-77E1-4DAA-88CC-D5471BEEF303}" type="parTrans" cxnId="{3006D038-A5BF-4271-8898-12DFF73B9FFE}">
      <dgm:prSet/>
      <dgm:spPr/>
      <dgm:t>
        <a:bodyPr/>
        <a:lstStyle/>
        <a:p>
          <a:endParaRPr lang="ru-RU"/>
        </a:p>
      </dgm:t>
    </dgm:pt>
    <dgm:pt modelId="{6B88B403-B95C-4E76-A1C4-820C1DDDD4F6}" type="sibTrans" cxnId="{3006D038-A5BF-4271-8898-12DFF73B9FFE}">
      <dgm:prSet/>
      <dgm:spPr/>
      <dgm:t>
        <a:bodyPr/>
        <a:lstStyle/>
        <a:p>
          <a:endParaRPr lang="ru-RU"/>
        </a:p>
      </dgm:t>
    </dgm:pt>
    <dgm:pt modelId="{375090A4-2E0E-45CC-A421-3B9EC18FD9FD}">
      <dgm:prSet phldrT="[Текст]"/>
      <dgm:spPr/>
      <dgm:t>
        <a:bodyPr/>
        <a:lstStyle/>
        <a:p>
          <a:r>
            <a:rPr lang="ru-RU"/>
            <a:t>.</a:t>
          </a:r>
        </a:p>
      </dgm:t>
    </dgm:pt>
    <dgm:pt modelId="{6A43A3A7-8862-4D86-944F-18E9636E1DC9}" type="parTrans" cxnId="{6C652E93-DE6D-4BD2-8B24-0194AD0243D5}">
      <dgm:prSet/>
      <dgm:spPr/>
      <dgm:t>
        <a:bodyPr/>
        <a:lstStyle/>
        <a:p>
          <a:endParaRPr lang="ru-RU"/>
        </a:p>
      </dgm:t>
    </dgm:pt>
    <dgm:pt modelId="{16F046D4-385C-4378-BFCC-6AA34E3D5C79}" type="sibTrans" cxnId="{6C652E93-DE6D-4BD2-8B24-0194AD0243D5}">
      <dgm:prSet/>
      <dgm:spPr/>
      <dgm:t>
        <a:bodyPr/>
        <a:lstStyle/>
        <a:p>
          <a:endParaRPr lang="ru-RU"/>
        </a:p>
      </dgm:t>
    </dgm:pt>
    <dgm:pt modelId="{29DBF543-8112-4730-961C-0822E73E01DF}">
      <dgm:prSet phldrT="[Текст]"/>
      <dgm:spPr/>
      <dgm:t>
        <a:bodyPr/>
        <a:lstStyle/>
        <a:p>
          <a:r>
            <a:rPr lang="ru-RU"/>
            <a:t>.</a:t>
          </a:r>
        </a:p>
      </dgm:t>
    </dgm:pt>
    <dgm:pt modelId="{A58F9DF7-8A59-4B49-B8BD-6E88BE5D77FB}" type="parTrans" cxnId="{781C2164-0B8D-4957-88C6-EAE21C1BBE5E}">
      <dgm:prSet/>
      <dgm:spPr/>
      <dgm:t>
        <a:bodyPr/>
        <a:lstStyle/>
        <a:p>
          <a:endParaRPr lang="ru-RU"/>
        </a:p>
      </dgm:t>
    </dgm:pt>
    <dgm:pt modelId="{D5AD7F24-BDC9-4DCC-A363-F33ACF4F125E}" type="sibTrans" cxnId="{781C2164-0B8D-4957-88C6-EAE21C1BBE5E}">
      <dgm:prSet/>
      <dgm:spPr/>
      <dgm:t>
        <a:bodyPr/>
        <a:lstStyle/>
        <a:p>
          <a:endParaRPr lang="ru-RU"/>
        </a:p>
      </dgm:t>
    </dgm:pt>
    <dgm:pt modelId="{5B0ACECA-4BB2-4E74-B384-5CB53221F2C6}">
      <dgm:prSet phldrT="[Текст]"/>
      <dgm:spPr/>
      <dgm:t>
        <a:bodyPr/>
        <a:lstStyle/>
        <a:p>
          <a:r>
            <a:rPr lang="ru-RU"/>
            <a:t>.</a:t>
          </a:r>
        </a:p>
      </dgm:t>
    </dgm:pt>
    <dgm:pt modelId="{6D58755F-776D-45EE-AEDB-05E973B81232}" type="parTrans" cxnId="{77B051BF-A5A2-4448-9A6C-9779FD49B852}">
      <dgm:prSet/>
      <dgm:spPr/>
      <dgm:t>
        <a:bodyPr/>
        <a:lstStyle/>
        <a:p>
          <a:endParaRPr lang="ru-RU"/>
        </a:p>
      </dgm:t>
    </dgm:pt>
    <dgm:pt modelId="{36D30A94-D9CD-47A8-A936-B5DC8828B8F4}" type="sibTrans" cxnId="{77B051BF-A5A2-4448-9A6C-9779FD49B852}">
      <dgm:prSet/>
      <dgm:spPr/>
      <dgm:t>
        <a:bodyPr/>
        <a:lstStyle/>
        <a:p>
          <a:endParaRPr lang="ru-RU"/>
        </a:p>
      </dgm:t>
    </dgm:pt>
    <dgm:pt modelId="{A2B3FD60-8777-404A-8D9B-E7E8AD6DCA4E}" type="pres">
      <dgm:prSet presAssocID="{86A7518D-3C23-4379-8459-132AFF80AC7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1C438E-1A73-46C5-86EF-8E3AC267945E}" type="pres">
      <dgm:prSet presAssocID="{337A8738-81E9-4A79-9383-87FB7BA6644F}" presName="centerShape" presStyleLbl="node0" presStyleIdx="0" presStyleCnt="1"/>
      <dgm:spPr/>
      <dgm:t>
        <a:bodyPr/>
        <a:lstStyle/>
        <a:p>
          <a:endParaRPr lang="ru-RU"/>
        </a:p>
      </dgm:t>
    </dgm:pt>
    <dgm:pt modelId="{D62DFCDF-A88F-42F4-9848-D1E978AAA177}" type="pres">
      <dgm:prSet presAssocID="{7373F43C-77E1-4DAA-88CC-D5471BEEF30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95EC920D-CEA9-43BB-AB51-62D2B14E1E57}" type="pres">
      <dgm:prSet presAssocID="{7373F43C-77E1-4DAA-88CC-D5471BEEF30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A17A9208-D9A1-49B7-B95B-910ED6D8FFD7}" type="pres">
      <dgm:prSet presAssocID="{E060B840-D7E7-4A37-9238-59D63B347A1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28A6B-C5E2-4CF6-B662-FCB27C876D04}" type="pres">
      <dgm:prSet presAssocID="{6A43A3A7-8862-4D86-944F-18E9636E1DC9}" presName="parTrans" presStyleLbl="sibTrans2D1" presStyleIdx="1" presStyleCnt="4"/>
      <dgm:spPr/>
      <dgm:t>
        <a:bodyPr/>
        <a:lstStyle/>
        <a:p>
          <a:endParaRPr lang="ru-RU"/>
        </a:p>
      </dgm:t>
    </dgm:pt>
    <dgm:pt modelId="{E682AFFC-FA49-44D8-B9B5-D174F7E2EE28}" type="pres">
      <dgm:prSet presAssocID="{6A43A3A7-8862-4D86-944F-18E9636E1DC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EF6EACC-D9E3-47AD-9770-C1FE15819615}" type="pres">
      <dgm:prSet presAssocID="{375090A4-2E0E-45CC-A421-3B9EC18FD9F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3DC3-91A6-485D-ABFF-D665F7162353}" type="pres">
      <dgm:prSet presAssocID="{A58F9DF7-8A59-4B49-B8BD-6E88BE5D77FB}" presName="parTrans" presStyleLbl="sibTrans2D1" presStyleIdx="2" presStyleCnt="4"/>
      <dgm:spPr/>
      <dgm:t>
        <a:bodyPr/>
        <a:lstStyle/>
        <a:p>
          <a:endParaRPr lang="ru-RU"/>
        </a:p>
      </dgm:t>
    </dgm:pt>
    <dgm:pt modelId="{D8EF6F18-CFC9-4E63-ACEC-A453D9F1C5FE}" type="pres">
      <dgm:prSet presAssocID="{A58F9DF7-8A59-4B49-B8BD-6E88BE5D77FB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0CD64D8-AC02-4D9A-B8D6-92BC78742416}" type="pres">
      <dgm:prSet presAssocID="{29DBF543-8112-4730-961C-0822E73E0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5B244-AC25-49FC-9036-8E7003F03CBC}" type="pres">
      <dgm:prSet presAssocID="{6D58755F-776D-45EE-AEDB-05E973B81232}" presName="parTrans" presStyleLbl="sibTrans2D1" presStyleIdx="3" presStyleCnt="4"/>
      <dgm:spPr/>
      <dgm:t>
        <a:bodyPr/>
        <a:lstStyle/>
        <a:p>
          <a:endParaRPr lang="ru-RU"/>
        </a:p>
      </dgm:t>
    </dgm:pt>
    <dgm:pt modelId="{92E8E2E5-14D2-4EF1-801D-64C4BC716E31}" type="pres">
      <dgm:prSet presAssocID="{6D58755F-776D-45EE-AEDB-05E973B8123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F412A3F9-41CF-403C-88BF-C72F60673E88}" type="pres">
      <dgm:prSet presAssocID="{5B0ACECA-4BB2-4E74-B384-5CB53221F2C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5E9698-C0D1-4F64-A230-DC339DD2E112}" type="presOf" srcId="{E060B840-D7E7-4A37-9238-59D63B347A19}" destId="{A17A9208-D9A1-49B7-B95B-910ED6D8FFD7}" srcOrd="0" destOrd="0" presId="urn:microsoft.com/office/officeart/2005/8/layout/radial5"/>
    <dgm:cxn modelId="{1DEB0F61-82AC-40E7-87A9-E37CD421CB37}" type="presOf" srcId="{6D58755F-776D-45EE-AEDB-05E973B81232}" destId="{07C5B244-AC25-49FC-9036-8E7003F03CBC}" srcOrd="0" destOrd="0" presId="urn:microsoft.com/office/officeart/2005/8/layout/radial5"/>
    <dgm:cxn modelId="{015ED945-569E-42CB-A74E-5BB5D100E47D}" type="presOf" srcId="{6A43A3A7-8862-4D86-944F-18E9636E1DC9}" destId="{E682AFFC-FA49-44D8-B9B5-D174F7E2EE28}" srcOrd="1" destOrd="0" presId="urn:microsoft.com/office/officeart/2005/8/layout/radial5"/>
    <dgm:cxn modelId="{781C2164-0B8D-4957-88C6-EAE21C1BBE5E}" srcId="{337A8738-81E9-4A79-9383-87FB7BA6644F}" destId="{29DBF543-8112-4730-961C-0822E73E01DF}" srcOrd="2" destOrd="0" parTransId="{A58F9DF7-8A59-4B49-B8BD-6E88BE5D77FB}" sibTransId="{D5AD7F24-BDC9-4DCC-A363-F33ACF4F125E}"/>
    <dgm:cxn modelId="{B26F2A4E-7997-44DD-9DCE-D0A7DEB658EB}" type="presOf" srcId="{6D58755F-776D-45EE-AEDB-05E973B81232}" destId="{92E8E2E5-14D2-4EF1-801D-64C4BC716E31}" srcOrd="1" destOrd="0" presId="urn:microsoft.com/office/officeart/2005/8/layout/radial5"/>
    <dgm:cxn modelId="{AB33784A-B5F7-4B08-ABB1-95DAB266FBC5}" srcId="{86A7518D-3C23-4379-8459-132AFF80AC7A}" destId="{337A8738-81E9-4A79-9383-87FB7BA6644F}" srcOrd="0" destOrd="0" parTransId="{48A7DDDA-88D3-4CDC-B557-C3B94A2C51D2}" sibTransId="{4CB64695-D689-4FD0-BC84-100C2CF93CED}"/>
    <dgm:cxn modelId="{3006D038-A5BF-4271-8898-12DFF73B9FFE}" srcId="{337A8738-81E9-4A79-9383-87FB7BA6644F}" destId="{E060B840-D7E7-4A37-9238-59D63B347A19}" srcOrd="0" destOrd="0" parTransId="{7373F43C-77E1-4DAA-88CC-D5471BEEF303}" sibTransId="{6B88B403-B95C-4E76-A1C4-820C1DDDD4F6}"/>
    <dgm:cxn modelId="{9E7D33E9-AD65-4AC6-BC6E-48339CA48F1F}" type="presOf" srcId="{5B0ACECA-4BB2-4E74-B384-5CB53221F2C6}" destId="{F412A3F9-41CF-403C-88BF-C72F60673E88}" srcOrd="0" destOrd="0" presId="urn:microsoft.com/office/officeart/2005/8/layout/radial5"/>
    <dgm:cxn modelId="{77D9EEBA-D012-451D-89A5-E52A85905343}" type="presOf" srcId="{337A8738-81E9-4A79-9383-87FB7BA6644F}" destId="{5E1C438E-1A73-46C5-86EF-8E3AC267945E}" srcOrd="0" destOrd="0" presId="urn:microsoft.com/office/officeart/2005/8/layout/radial5"/>
    <dgm:cxn modelId="{419FE30A-1990-44AD-9C9D-11BBB1ED0ACE}" type="presOf" srcId="{375090A4-2E0E-45CC-A421-3B9EC18FD9FD}" destId="{2EF6EACC-D9E3-47AD-9770-C1FE15819615}" srcOrd="0" destOrd="0" presId="urn:microsoft.com/office/officeart/2005/8/layout/radial5"/>
    <dgm:cxn modelId="{0419A5EC-7AAF-409F-9516-63FC60A59B70}" type="presOf" srcId="{7373F43C-77E1-4DAA-88CC-D5471BEEF303}" destId="{D62DFCDF-A88F-42F4-9848-D1E978AAA177}" srcOrd="0" destOrd="0" presId="urn:microsoft.com/office/officeart/2005/8/layout/radial5"/>
    <dgm:cxn modelId="{E5DC006D-D5BF-4D9A-9FFC-7B77345C6AB6}" type="presOf" srcId="{A58F9DF7-8A59-4B49-B8BD-6E88BE5D77FB}" destId="{5EB83DC3-91A6-485D-ABFF-D665F7162353}" srcOrd="0" destOrd="0" presId="urn:microsoft.com/office/officeart/2005/8/layout/radial5"/>
    <dgm:cxn modelId="{A8A7351A-A2BB-4AEA-85CC-B3CC1F221945}" type="presOf" srcId="{29DBF543-8112-4730-961C-0822E73E01DF}" destId="{30CD64D8-AC02-4D9A-B8D6-92BC78742416}" srcOrd="0" destOrd="0" presId="urn:microsoft.com/office/officeart/2005/8/layout/radial5"/>
    <dgm:cxn modelId="{53FF420B-F9C4-4868-BE4F-F420D5E579F6}" type="presOf" srcId="{A58F9DF7-8A59-4B49-B8BD-6E88BE5D77FB}" destId="{D8EF6F18-CFC9-4E63-ACEC-A453D9F1C5FE}" srcOrd="1" destOrd="0" presId="urn:microsoft.com/office/officeart/2005/8/layout/radial5"/>
    <dgm:cxn modelId="{1D2D4250-ACD0-4C8A-BFDE-06DDA0932AA1}" type="presOf" srcId="{7373F43C-77E1-4DAA-88CC-D5471BEEF303}" destId="{95EC920D-CEA9-43BB-AB51-62D2B14E1E57}" srcOrd="1" destOrd="0" presId="urn:microsoft.com/office/officeart/2005/8/layout/radial5"/>
    <dgm:cxn modelId="{6C652E93-DE6D-4BD2-8B24-0194AD0243D5}" srcId="{337A8738-81E9-4A79-9383-87FB7BA6644F}" destId="{375090A4-2E0E-45CC-A421-3B9EC18FD9FD}" srcOrd="1" destOrd="0" parTransId="{6A43A3A7-8862-4D86-944F-18E9636E1DC9}" sibTransId="{16F046D4-385C-4378-BFCC-6AA34E3D5C79}"/>
    <dgm:cxn modelId="{6464644F-87A1-4480-B880-1FAEC9023763}" type="presOf" srcId="{6A43A3A7-8862-4D86-944F-18E9636E1DC9}" destId="{28628A6B-C5E2-4CF6-B662-FCB27C876D04}" srcOrd="0" destOrd="0" presId="urn:microsoft.com/office/officeart/2005/8/layout/radial5"/>
    <dgm:cxn modelId="{77B051BF-A5A2-4448-9A6C-9779FD49B852}" srcId="{337A8738-81E9-4A79-9383-87FB7BA6644F}" destId="{5B0ACECA-4BB2-4E74-B384-5CB53221F2C6}" srcOrd="3" destOrd="0" parTransId="{6D58755F-776D-45EE-AEDB-05E973B81232}" sibTransId="{36D30A94-D9CD-47A8-A936-B5DC8828B8F4}"/>
    <dgm:cxn modelId="{BEA54BBD-923A-4480-B812-FB3C8FD466C0}" type="presOf" srcId="{86A7518D-3C23-4379-8459-132AFF80AC7A}" destId="{A2B3FD60-8777-404A-8D9B-E7E8AD6DCA4E}" srcOrd="0" destOrd="0" presId="urn:microsoft.com/office/officeart/2005/8/layout/radial5"/>
    <dgm:cxn modelId="{8F41416F-C64F-46C0-A385-1DE1F752AA55}" type="presParOf" srcId="{A2B3FD60-8777-404A-8D9B-E7E8AD6DCA4E}" destId="{5E1C438E-1A73-46C5-86EF-8E3AC267945E}" srcOrd="0" destOrd="0" presId="urn:microsoft.com/office/officeart/2005/8/layout/radial5"/>
    <dgm:cxn modelId="{8EBA1227-F092-4CB7-BE5C-0905D5136AA0}" type="presParOf" srcId="{A2B3FD60-8777-404A-8D9B-E7E8AD6DCA4E}" destId="{D62DFCDF-A88F-42F4-9848-D1E978AAA177}" srcOrd="1" destOrd="0" presId="urn:microsoft.com/office/officeart/2005/8/layout/radial5"/>
    <dgm:cxn modelId="{ADD87DE5-C722-4A04-877A-860B53507191}" type="presParOf" srcId="{D62DFCDF-A88F-42F4-9848-D1E978AAA177}" destId="{95EC920D-CEA9-43BB-AB51-62D2B14E1E57}" srcOrd="0" destOrd="0" presId="urn:microsoft.com/office/officeart/2005/8/layout/radial5"/>
    <dgm:cxn modelId="{50E4FB3C-9D61-4BBA-8702-160E7CFF6DC1}" type="presParOf" srcId="{A2B3FD60-8777-404A-8D9B-E7E8AD6DCA4E}" destId="{A17A9208-D9A1-49B7-B95B-910ED6D8FFD7}" srcOrd="2" destOrd="0" presId="urn:microsoft.com/office/officeart/2005/8/layout/radial5"/>
    <dgm:cxn modelId="{85E3B774-7EED-4463-855D-39783612DDA9}" type="presParOf" srcId="{A2B3FD60-8777-404A-8D9B-E7E8AD6DCA4E}" destId="{28628A6B-C5E2-4CF6-B662-FCB27C876D04}" srcOrd="3" destOrd="0" presId="urn:microsoft.com/office/officeart/2005/8/layout/radial5"/>
    <dgm:cxn modelId="{BAA8D947-AD1E-4A31-B3BC-C8337D5C710D}" type="presParOf" srcId="{28628A6B-C5E2-4CF6-B662-FCB27C876D04}" destId="{E682AFFC-FA49-44D8-B9B5-D174F7E2EE28}" srcOrd="0" destOrd="0" presId="urn:microsoft.com/office/officeart/2005/8/layout/radial5"/>
    <dgm:cxn modelId="{C2889103-E1F2-484F-ADC6-765B6A6C2297}" type="presParOf" srcId="{A2B3FD60-8777-404A-8D9B-E7E8AD6DCA4E}" destId="{2EF6EACC-D9E3-47AD-9770-C1FE15819615}" srcOrd="4" destOrd="0" presId="urn:microsoft.com/office/officeart/2005/8/layout/radial5"/>
    <dgm:cxn modelId="{E8C29CCE-4D02-403F-84A0-FE6A1865DDFD}" type="presParOf" srcId="{A2B3FD60-8777-404A-8D9B-E7E8AD6DCA4E}" destId="{5EB83DC3-91A6-485D-ABFF-D665F7162353}" srcOrd="5" destOrd="0" presId="urn:microsoft.com/office/officeart/2005/8/layout/radial5"/>
    <dgm:cxn modelId="{2E8AA484-82F1-42D1-81D1-314102164EC3}" type="presParOf" srcId="{5EB83DC3-91A6-485D-ABFF-D665F7162353}" destId="{D8EF6F18-CFC9-4E63-ACEC-A453D9F1C5FE}" srcOrd="0" destOrd="0" presId="urn:microsoft.com/office/officeart/2005/8/layout/radial5"/>
    <dgm:cxn modelId="{8066F8CC-D84D-473B-932B-FBA285939B1E}" type="presParOf" srcId="{A2B3FD60-8777-404A-8D9B-E7E8AD6DCA4E}" destId="{30CD64D8-AC02-4D9A-B8D6-92BC78742416}" srcOrd="6" destOrd="0" presId="urn:microsoft.com/office/officeart/2005/8/layout/radial5"/>
    <dgm:cxn modelId="{09A3AF5B-B34B-4ECD-AD85-A1D9A0DE99E4}" type="presParOf" srcId="{A2B3FD60-8777-404A-8D9B-E7E8AD6DCA4E}" destId="{07C5B244-AC25-49FC-9036-8E7003F03CBC}" srcOrd="7" destOrd="0" presId="urn:microsoft.com/office/officeart/2005/8/layout/radial5"/>
    <dgm:cxn modelId="{FCD1AE35-4353-4420-BA27-6020663722AB}" type="presParOf" srcId="{07C5B244-AC25-49FC-9036-8E7003F03CBC}" destId="{92E8E2E5-14D2-4EF1-801D-64C4BC716E31}" srcOrd="0" destOrd="0" presId="urn:microsoft.com/office/officeart/2005/8/layout/radial5"/>
    <dgm:cxn modelId="{22BDBCAF-C968-48C8-9F72-E598B879F86C}" type="presParOf" srcId="{A2B3FD60-8777-404A-8D9B-E7E8AD6DCA4E}" destId="{F412A3F9-41CF-403C-88BF-C72F60673E8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C438E-1A73-46C5-86EF-8E3AC267945E}">
      <dsp:nvSpPr>
        <dsp:cNvPr id="0" name=""/>
        <dsp:cNvSpPr/>
      </dsp:nvSpPr>
      <dsp:spPr>
        <a:xfrm>
          <a:off x="1432771" y="1289895"/>
          <a:ext cx="920671" cy="920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Пермский театр кукол</a:t>
          </a:r>
        </a:p>
      </dsp:txBody>
      <dsp:txXfrm>
        <a:off x="1567600" y="1424724"/>
        <a:ext cx="651013" cy="651013"/>
      </dsp:txXfrm>
    </dsp:sp>
    <dsp:sp modelId="{D62DFCDF-A88F-42F4-9848-D1E978AAA177}">
      <dsp:nvSpPr>
        <dsp:cNvPr id="0" name=""/>
        <dsp:cNvSpPr/>
      </dsp:nvSpPr>
      <dsp:spPr>
        <a:xfrm rot="16200000">
          <a:off x="1795741" y="955183"/>
          <a:ext cx="194731" cy="313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824951" y="1046999"/>
        <a:ext cx="136312" cy="187816"/>
      </dsp:txXfrm>
    </dsp:sp>
    <dsp:sp modelId="{A17A9208-D9A1-49B7-B95B-910ED6D8FFD7}">
      <dsp:nvSpPr>
        <dsp:cNvPr id="0" name=""/>
        <dsp:cNvSpPr/>
      </dsp:nvSpPr>
      <dsp:spPr>
        <a:xfrm>
          <a:off x="1432771" y="1806"/>
          <a:ext cx="920671" cy="920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.</a:t>
          </a:r>
        </a:p>
      </dsp:txBody>
      <dsp:txXfrm>
        <a:off x="1567600" y="136635"/>
        <a:ext cx="651013" cy="651013"/>
      </dsp:txXfrm>
    </dsp:sp>
    <dsp:sp modelId="{28628A6B-C5E2-4CF6-B662-FCB27C876D04}">
      <dsp:nvSpPr>
        <dsp:cNvPr id="0" name=""/>
        <dsp:cNvSpPr/>
      </dsp:nvSpPr>
      <dsp:spPr>
        <a:xfrm>
          <a:off x="2434274" y="1593716"/>
          <a:ext cx="194731" cy="313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434274" y="1656322"/>
        <a:ext cx="136312" cy="187816"/>
      </dsp:txXfrm>
    </dsp:sp>
    <dsp:sp modelId="{2EF6EACC-D9E3-47AD-9770-C1FE15819615}">
      <dsp:nvSpPr>
        <dsp:cNvPr id="0" name=""/>
        <dsp:cNvSpPr/>
      </dsp:nvSpPr>
      <dsp:spPr>
        <a:xfrm>
          <a:off x="2720860" y="1289895"/>
          <a:ext cx="920671" cy="920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.</a:t>
          </a:r>
        </a:p>
      </dsp:txBody>
      <dsp:txXfrm>
        <a:off x="2855689" y="1424724"/>
        <a:ext cx="651013" cy="651013"/>
      </dsp:txXfrm>
    </dsp:sp>
    <dsp:sp modelId="{5EB83DC3-91A6-485D-ABFF-D665F7162353}">
      <dsp:nvSpPr>
        <dsp:cNvPr id="0" name=""/>
        <dsp:cNvSpPr/>
      </dsp:nvSpPr>
      <dsp:spPr>
        <a:xfrm rot="5400000">
          <a:off x="1795741" y="2232250"/>
          <a:ext cx="194731" cy="313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824951" y="2265647"/>
        <a:ext cx="136312" cy="187816"/>
      </dsp:txXfrm>
    </dsp:sp>
    <dsp:sp modelId="{30CD64D8-AC02-4D9A-B8D6-92BC78742416}">
      <dsp:nvSpPr>
        <dsp:cNvPr id="0" name=""/>
        <dsp:cNvSpPr/>
      </dsp:nvSpPr>
      <dsp:spPr>
        <a:xfrm>
          <a:off x="1432771" y="2577984"/>
          <a:ext cx="920671" cy="920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.</a:t>
          </a:r>
        </a:p>
      </dsp:txBody>
      <dsp:txXfrm>
        <a:off x="1567600" y="2712813"/>
        <a:ext cx="651013" cy="651013"/>
      </dsp:txXfrm>
    </dsp:sp>
    <dsp:sp modelId="{07C5B244-AC25-49FC-9036-8E7003F03CBC}">
      <dsp:nvSpPr>
        <dsp:cNvPr id="0" name=""/>
        <dsp:cNvSpPr/>
      </dsp:nvSpPr>
      <dsp:spPr>
        <a:xfrm rot="10800000">
          <a:off x="1157208" y="1593716"/>
          <a:ext cx="194731" cy="3130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1215627" y="1656322"/>
        <a:ext cx="136312" cy="187816"/>
      </dsp:txXfrm>
    </dsp:sp>
    <dsp:sp modelId="{F412A3F9-41CF-403C-88BF-C72F60673E88}">
      <dsp:nvSpPr>
        <dsp:cNvPr id="0" name=""/>
        <dsp:cNvSpPr/>
      </dsp:nvSpPr>
      <dsp:spPr>
        <a:xfrm>
          <a:off x="144682" y="1289895"/>
          <a:ext cx="920671" cy="9206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.</a:t>
          </a:r>
        </a:p>
      </dsp:txBody>
      <dsp:txXfrm>
        <a:off x="279511" y="1424724"/>
        <a:ext cx="651013" cy="6510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C438E-1A73-46C5-86EF-8E3AC267945E}">
      <dsp:nvSpPr>
        <dsp:cNvPr id="0" name=""/>
        <dsp:cNvSpPr/>
      </dsp:nvSpPr>
      <dsp:spPr>
        <a:xfrm>
          <a:off x="1609568" y="1316428"/>
          <a:ext cx="939042" cy="93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Пермский театр юного зрителя</a:t>
          </a:r>
        </a:p>
      </dsp:txBody>
      <dsp:txXfrm>
        <a:off x="1747088" y="1453948"/>
        <a:ext cx="664002" cy="664002"/>
      </dsp:txXfrm>
    </dsp:sp>
    <dsp:sp modelId="{D62DFCDF-A88F-42F4-9848-D1E978AAA177}">
      <dsp:nvSpPr>
        <dsp:cNvPr id="0" name=""/>
        <dsp:cNvSpPr/>
      </dsp:nvSpPr>
      <dsp:spPr>
        <a:xfrm rot="16200000">
          <a:off x="1979730" y="974944"/>
          <a:ext cx="198719" cy="3192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009538" y="1068607"/>
        <a:ext cx="139103" cy="191564"/>
      </dsp:txXfrm>
    </dsp:sp>
    <dsp:sp modelId="{A17A9208-D9A1-49B7-B95B-910ED6D8FFD7}">
      <dsp:nvSpPr>
        <dsp:cNvPr id="0" name=""/>
        <dsp:cNvSpPr/>
      </dsp:nvSpPr>
      <dsp:spPr>
        <a:xfrm>
          <a:off x="1609568" y="2444"/>
          <a:ext cx="939042" cy="93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.</a:t>
          </a:r>
        </a:p>
      </dsp:txBody>
      <dsp:txXfrm>
        <a:off x="1747088" y="139964"/>
        <a:ext cx="664002" cy="664002"/>
      </dsp:txXfrm>
    </dsp:sp>
    <dsp:sp modelId="{28628A6B-C5E2-4CF6-B662-FCB27C876D04}">
      <dsp:nvSpPr>
        <dsp:cNvPr id="0" name=""/>
        <dsp:cNvSpPr/>
      </dsp:nvSpPr>
      <dsp:spPr>
        <a:xfrm>
          <a:off x="2631098" y="1626312"/>
          <a:ext cx="198719" cy="3192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631098" y="1690167"/>
        <a:ext cx="139103" cy="191564"/>
      </dsp:txXfrm>
    </dsp:sp>
    <dsp:sp modelId="{2EF6EACC-D9E3-47AD-9770-C1FE15819615}">
      <dsp:nvSpPr>
        <dsp:cNvPr id="0" name=""/>
        <dsp:cNvSpPr/>
      </dsp:nvSpPr>
      <dsp:spPr>
        <a:xfrm>
          <a:off x="2923552" y="1316428"/>
          <a:ext cx="939042" cy="93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.</a:t>
          </a:r>
        </a:p>
      </dsp:txBody>
      <dsp:txXfrm>
        <a:off x="3061072" y="1453948"/>
        <a:ext cx="664002" cy="664002"/>
      </dsp:txXfrm>
    </dsp:sp>
    <dsp:sp modelId="{5EB83DC3-91A6-485D-ABFF-D665F7162353}">
      <dsp:nvSpPr>
        <dsp:cNvPr id="0" name=""/>
        <dsp:cNvSpPr/>
      </dsp:nvSpPr>
      <dsp:spPr>
        <a:xfrm rot="5400000">
          <a:off x="1979730" y="2277680"/>
          <a:ext cx="198719" cy="3192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009538" y="2311727"/>
        <a:ext cx="139103" cy="191564"/>
      </dsp:txXfrm>
    </dsp:sp>
    <dsp:sp modelId="{30CD64D8-AC02-4D9A-B8D6-92BC78742416}">
      <dsp:nvSpPr>
        <dsp:cNvPr id="0" name=""/>
        <dsp:cNvSpPr/>
      </dsp:nvSpPr>
      <dsp:spPr>
        <a:xfrm>
          <a:off x="1609568" y="2630412"/>
          <a:ext cx="939042" cy="93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.</a:t>
          </a:r>
        </a:p>
      </dsp:txBody>
      <dsp:txXfrm>
        <a:off x="1747088" y="2767932"/>
        <a:ext cx="664002" cy="664002"/>
      </dsp:txXfrm>
    </dsp:sp>
    <dsp:sp modelId="{07C5B244-AC25-49FC-9036-8E7003F03CBC}">
      <dsp:nvSpPr>
        <dsp:cNvPr id="0" name=""/>
        <dsp:cNvSpPr/>
      </dsp:nvSpPr>
      <dsp:spPr>
        <a:xfrm rot="10800000">
          <a:off x="1328362" y="1626312"/>
          <a:ext cx="198719" cy="3192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1387978" y="1690167"/>
        <a:ext cx="139103" cy="191564"/>
      </dsp:txXfrm>
    </dsp:sp>
    <dsp:sp modelId="{F412A3F9-41CF-403C-88BF-C72F60673E88}">
      <dsp:nvSpPr>
        <dsp:cNvPr id="0" name=""/>
        <dsp:cNvSpPr/>
      </dsp:nvSpPr>
      <dsp:spPr>
        <a:xfrm>
          <a:off x="295584" y="1316428"/>
          <a:ext cx="939042" cy="939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/>
            <a:t>.</a:t>
          </a:r>
        </a:p>
      </dsp:txBody>
      <dsp:txXfrm>
        <a:off x="433104" y="1453948"/>
        <a:ext cx="664002" cy="664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6" name="Picture 4" descr="http://dou40.edu.sarkomobr.ru/files/large/ba3d20ce27c34d0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592716"/>
            <a:ext cx="276225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http://paidagogos.com/wp-content/uploads/2017/06/deti-vneurochnaya-deyatelnost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660" y="4810520"/>
            <a:ext cx="197388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714357"/>
            <a:ext cx="6886596" cy="288609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Смысловое чтение </a:t>
            </a:r>
            <a:b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</a:br>
            <a: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на уроках ОМ</a:t>
            </a:r>
            <a:b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</a:br>
            <a: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2 классы</a:t>
            </a:r>
            <a:endParaRPr lang="ru-RU" sz="6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129226" cy="275751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Задания разрабатывали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учителя начальных классов: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Вакина</a:t>
            </a:r>
            <a:r>
              <a:rPr lang="ru-RU" sz="2400" b="1" dirty="0" smtClean="0">
                <a:solidFill>
                  <a:schemeClr val="tx1"/>
                </a:solidFill>
              </a:rPr>
              <a:t> Л. В.</a:t>
            </a:r>
          </a:p>
          <a:p>
            <a:r>
              <a:rPr lang="ru-RU" sz="2400" b="1" dirty="0" err="1" smtClean="0">
                <a:solidFill>
                  <a:schemeClr val="tx1"/>
                </a:solidFill>
              </a:rPr>
              <a:t>Лысынчук</a:t>
            </a:r>
            <a:r>
              <a:rPr lang="ru-RU" sz="2400" b="1" dirty="0" smtClean="0">
                <a:solidFill>
                  <a:schemeClr val="tx1"/>
                </a:solidFill>
              </a:rPr>
              <a:t> А.Д.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Тетерина Ю.Г.</a:t>
            </a:r>
          </a:p>
          <a:p>
            <a:r>
              <a:rPr lang="ru-RU" sz="2400" b="1" dirty="0" err="1" smtClean="0">
                <a:solidFill>
                  <a:schemeClr val="tx1"/>
                </a:solidFill>
              </a:rPr>
              <a:t>Чиркова</a:t>
            </a:r>
            <a:r>
              <a:rPr lang="ru-RU" sz="2400" b="1" dirty="0" smtClean="0">
                <a:solidFill>
                  <a:schemeClr val="tx1"/>
                </a:solidFill>
              </a:rPr>
              <a:t> А.Г.</a:t>
            </a:r>
          </a:p>
        </p:txBody>
      </p:sp>
    </p:spTree>
    <p:extLst>
      <p:ext uri="{BB962C8B-B14F-4D97-AF65-F5344CB8AC3E}">
        <p14:creationId xmlns:p14="http://schemas.microsoft.com/office/powerpoint/2010/main" val="10484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13795" y="609600"/>
            <a:ext cx="7658733" cy="4819663"/>
          </a:xfrm>
          <a:prstGeom prst="rect">
            <a:avLst/>
          </a:prstGeom>
        </p:spPr>
        <p:txBody>
          <a:bodyPr vert="horz"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>
              <a:spcBef>
                <a:spcPct val="0"/>
              </a:spcBef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</a:p>
          <a:p>
            <a:pPr>
              <a:spcBef>
                <a:spcPct val="0"/>
              </a:spcBef>
            </a:pPr>
            <a:r>
              <a:rPr kumimoji="0" lang="ru-RU" sz="4800" b="1" i="1" u="sng" strike="noStrike" kern="1200" cap="none" spc="0" normalizeH="0" baseline="0" noProof="0" dirty="0" smtClean="0">
                <a:ln w="6350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Смысловое чтение </a:t>
            </a: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  вид чтения, которое нацелено на понимание читающим смыслового содержания </a:t>
            </a: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текста. </a:t>
            </a:r>
          </a:p>
          <a:p>
            <a:pPr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смыслового чтения - максимально точно и полно понять содержание текста, уловить все детали и практически осмыслить извлеченную информацию.</a:t>
            </a:r>
          </a:p>
          <a:p>
            <a:pPr>
              <a:spcBef>
                <a:spcPct val="0"/>
              </a:spcBef>
            </a:pPr>
            <a:endParaRPr kumimoji="0" lang="ru-RU" sz="3200" b="1" i="0" u="none" strike="noStrike" kern="1200" cap="none" spc="0" normalizeH="0" baseline="0" noProof="0" dirty="0" smtClean="0">
              <a:ln w="6350"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chemeClr val="tx2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80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9296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«Школа России»</a:t>
            </a:r>
          </a:p>
          <a:p>
            <a:pPr lvl="0"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Учебник «Окружающий мир»                          (авт. А.А.Плешаков) </a:t>
            </a:r>
          </a:p>
          <a:p>
            <a:pPr lvl="0">
              <a:spcBef>
                <a:spcPct val="0"/>
              </a:spcBef>
            </a:pP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Природа (</a:t>
            </a:r>
            <a:r>
              <a:rPr lang="ru-RU" sz="32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Вакина</a:t>
            </a: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Л.В.)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Жизнь города и села (</a:t>
            </a:r>
            <a:r>
              <a:rPr lang="ru-RU" sz="32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Лысынчук</a:t>
            </a: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А.Д.)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Общение (Тетерина Ю.Г.)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Путешествия (</a:t>
            </a:r>
            <a:r>
              <a:rPr lang="ru-RU" sz="32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Чиркова</a:t>
            </a:r>
            <a:r>
              <a:rPr lang="ru-RU" sz="32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А.Г.)</a:t>
            </a:r>
          </a:p>
          <a:p>
            <a:pPr lvl="0"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2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764386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200" b="1" u="sng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</a:p>
          <a:p>
            <a:pPr>
              <a:spcBef>
                <a:spcPct val="0"/>
              </a:spcBef>
            </a:pPr>
            <a:r>
              <a:rPr lang="ru-RU" sz="28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«Пермский театр кукол», «Пермский театр юного зрителя», «Пермский государственный академический театр оперы и балета имени Петра Ильича Чайковского»  к теме «Мы – зрители и пассажиры» </a:t>
            </a:r>
          </a:p>
          <a:p>
            <a:pPr>
              <a:spcBef>
                <a:spcPct val="0"/>
              </a:spcBef>
            </a:pPr>
            <a:r>
              <a:rPr lang="ru-RU" sz="3200" b="1" u="sng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Путешествия</a:t>
            </a:r>
          </a:p>
          <a:p>
            <a:pPr>
              <a:spcBef>
                <a:spcPct val="0"/>
              </a:spcBef>
            </a:pPr>
            <a:r>
              <a:rPr lang="ru-RU" sz="28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«Пермские деревянные боги», «Пермский звериный стиль», «Каменный город», «Белогорский монастырь», «</a:t>
            </a:r>
            <a:r>
              <a:rPr lang="ru-RU" sz="28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Кунгурская</a:t>
            </a:r>
            <a:r>
              <a:rPr lang="ru-RU" sz="28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ледяная пещера», Архитектурно-этнографический музей «</a:t>
            </a:r>
            <a:r>
              <a:rPr lang="ru-RU" sz="28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Хохловка</a:t>
            </a:r>
            <a:r>
              <a:rPr lang="ru-RU" sz="28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8501090" cy="954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u="sng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заданий. 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Выбери названия растений пермского леса, плоды которых можно употреблять в пищу.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малина;   - белена;   - кедр;  - вороний глаз;   - бузина;   - ежевика.</a:t>
            </a: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Найди предложение в тексте. Вставь недостающие слова.</a:t>
            </a: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верхушке __________ во время цветения появляется ________________________ цветок, а затем синевато-черная ягода, которая напоминает вороний __________.</a:t>
            </a: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2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929618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заголовок точнее передаёт содержание текста?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«Ядовитые растения»;                  </a:t>
            </a:r>
          </a:p>
          <a:p>
            <a:pPr>
              <a:spcBef>
                <a:spcPct val="0"/>
              </a:spcBef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«Вороний глаз»;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«Будьте с ними осторожны!»;   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«Ядовитые растения </a:t>
            </a:r>
            <a:r>
              <a:rPr lang="ru-RU" sz="2400" b="1" dirty="0" err="1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Прикамья</a:t>
            </a: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Вычеркните нерусские буквы и вы узнаете название ещё одного театра Пермского края. </a:t>
            </a:r>
          </a:p>
          <a:p>
            <a:pPr>
              <a:spcBef>
                <a:spcPct val="0"/>
              </a:spcBef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USZТNЕWQАNТLРGWF</a:t>
            </a: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28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61822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Впиши в кружки сведения о театре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857232"/>
          <a:ext cx="3786214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643438" y="928670"/>
          <a:ext cx="415818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92961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sz="2400" b="1" dirty="0" smtClean="0">
                <a:ln w="6350">
                  <a:noFill/>
                </a:ln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Установи соответствие между театром и адресом</a:t>
            </a: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24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u="sng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sz="3200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b="1" dirty="0" smtClean="0">
              <a:ln w="6350">
                <a:noFill/>
              </a:ln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857232"/>
          <a:ext cx="6762776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1388"/>
                <a:gridCol w="3381388"/>
              </a:tblGrid>
              <a:tr h="443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Пермский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театр юного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зрителя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Сибирская, 65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Пермский театр кукол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Петропавловская, 25а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5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Пермский государственный академический театр оперы и балета имени Петра Ильича Чайковского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Екатерининская, 68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28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714357"/>
            <a:ext cx="6886596" cy="288609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Спасибо за внимание !</a:t>
            </a:r>
            <a:endParaRPr lang="ru-RU" sz="6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342</Words>
  <Application>Microsoft Office PowerPoint</Application>
  <PresentationFormat>Экран (4:3)</PresentationFormat>
  <Paragraphs>93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Wingdings</vt:lpstr>
      <vt:lpstr>Тема Office</vt:lpstr>
      <vt:lpstr>Смысловое чтение  на уроках ОМ 2 классы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Admin</cp:lastModifiedBy>
  <cp:revision>12</cp:revision>
  <dcterms:created xsi:type="dcterms:W3CDTF">2018-01-20T07:44:10Z</dcterms:created>
  <dcterms:modified xsi:type="dcterms:W3CDTF">2021-11-01T08:39:08Z</dcterms:modified>
</cp:coreProperties>
</file>