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091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5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2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6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675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02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7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2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5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75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0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2BD6-5B1E-4CD6-901F-9605A279808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3721B-8E8F-4611-9D8A-CD33FEC4F6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6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9461" y="637953"/>
            <a:ext cx="10100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средняя общеобразовательная школа имени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 Климова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п.г.т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Петра Дубрава структурное подразделение «Детский сад Созвездие»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Волжский Самарской области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Мультипликация  как средство комплексного развития дошкольников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12781"/>
            <a:ext cx="9144000" cy="276446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Козлова Марина Анатольевна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Самара, 2021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265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6302" y="2317897"/>
            <a:ext cx="10515600" cy="327482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08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265274"/>
            <a:ext cx="5699235" cy="2158410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детская анимация, или мультипликация – довольно новый метод в обучении и развитии детей в ДОУ.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4051004"/>
            <a:ext cx="5603542" cy="181798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обновление педагогического процесса, направленного на всестороннее развитие личности детей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5501" y="1158949"/>
            <a:ext cx="4995863" cy="3649478"/>
          </a:xfrm>
        </p:spPr>
      </p:pic>
    </p:spTree>
    <p:extLst>
      <p:ext uri="{BB962C8B-B14F-4D97-AF65-F5344CB8AC3E}">
        <p14:creationId xmlns:p14="http://schemas.microsoft.com/office/powerpoint/2010/main" val="350366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9461" y="637953"/>
            <a:ext cx="1010093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формирование у детей элементарного представления о секретах создания мультфильмов,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обогащение словарного запаса детей,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развитие познавательного, художественно-эстетического интереса к изготовлению мультфильмов,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развитие инициативного творческого начала, способности ребёнка к нестандартному решению любых вопросов,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воспитание интереса, внимания и последовательности в процессе создания мультфильма,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воспитание наличия мотивации к труду, работе на результат, а также личной ответственности за свои поступки,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формирование навыков доброжелательности, самостоятельности, сотрудничества при взаимодействии ребёнка со сверстниками и взрослыми.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8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9461" y="637953"/>
            <a:ext cx="64858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изготовления мультфильма: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задумка сюжета,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героев и фоновых декораций;</a:t>
            </a:r>
          </a:p>
          <a:p>
            <a:pPr marL="571500" indent="-571500" algn="just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съемка мультфильма;</a:t>
            </a:r>
          </a:p>
          <a:p>
            <a:pPr marL="571500" indent="-571500" algn="just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вукозапись;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монтаж.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526" y="1371600"/>
            <a:ext cx="3817088" cy="381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29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39972"/>
            <a:ext cx="3932237" cy="121742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359" y="1832676"/>
            <a:ext cx="4758219" cy="35686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892056"/>
            <a:ext cx="4136249" cy="2976932"/>
          </a:xfrm>
        </p:spPr>
        <p:txBody>
          <a:bodyPr/>
          <a:lstStyle/>
          <a:p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задумка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сюжета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4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659219"/>
            <a:ext cx="10218072" cy="978194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5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871330"/>
            <a:ext cx="10611477" cy="871870"/>
          </a:xfrm>
        </p:spPr>
        <p:txBody>
          <a:bodyPr/>
          <a:lstStyle/>
          <a:p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героев и фоновых декораций;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975" y="3428350"/>
            <a:ext cx="2717060" cy="237106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48" y="3429001"/>
            <a:ext cx="2357044" cy="2371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757" y="3428350"/>
            <a:ext cx="2367041" cy="23710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869" y="3428350"/>
            <a:ext cx="2371711" cy="237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91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23284"/>
            <a:ext cx="10717803" cy="92503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5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265274"/>
            <a:ext cx="10717803" cy="1350335"/>
          </a:xfrm>
        </p:spPr>
        <p:txBody>
          <a:bodyPr>
            <a:normAutofit/>
          </a:bodyPr>
          <a:lstStyle/>
          <a:p>
            <a:pPr marL="571500" indent="-571500" algn="ctr">
              <a:buFontTx/>
              <a:buChar char="-"/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съемка мультфильма, </a:t>
            </a:r>
          </a:p>
          <a:p>
            <a:pPr marL="571500" indent="-571500" algn="ctr">
              <a:buFontTx/>
              <a:buChar char="-"/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029" y="2987674"/>
            <a:ext cx="3980162" cy="298767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8" y="2987675"/>
            <a:ext cx="3981907" cy="29876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121" y="2987674"/>
            <a:ext cx="2141167" cy="298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39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23284"/>
            <a:ext cx="10717803" cy="92503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265274"/>
            <a:ext cx="10717803" cy="776177"/>
          </a:xfrm>
        </p:spPr>
        <p:txBody>
          <a:bodyPr>
            <a:normAutofit/>
          </a:bodyPr>
          <a:lstStyle/>
          <a:p>
            <a:pPr marL="571500" indent="-571500" algn="ctr">
              <a:buFontTx/>
              <a:buChar char="-"/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онтаж видео и наложение звука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786" y="2205022"/>
            <a:ext cx="6132874" cy="4078360"/>
          </a:xfrm>
        </p:spPr>
      </p:pic>
    </p:spTree>
    <p:extLst>
      <p:ext uri="{BB962C8B-B14F-4D97-AF65-F5344CB8AC3E}">
        <p14:creationId xmlns:p14="http://schemas.microsoft.com/office/powerpoint/2010/main" val="463791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>
                <a:alpha val="33000"/>
                <a:lumMod val="95000"/>
                <a:lumOff val="5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504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Притча — короткий назидательный рассказ, включающий в себя нравственное поучение.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020726" y="1977656"/>
            <a:ext cx="10333074" cy="44125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Притчи - одно из важнейших средств духовно-нравственного воспитания.</a:t>
            </a:r>
          </a:p>
          <a:p>
            <a:pPr marL="0" indent="0">
              <a:buNone/>
            </a:pPr>
            <a:r>
              <a:rPr lang="ru-RU" dirty="0" smtClean="0"/>
              <a:t>Свойства притчи:</a:t>
            </a:r>
          </a:p>
          <a:p>
            <a:pPr marL="0" indent="0">
              <a:buNone/>
            </a:pPr>
            <a:r>
              <a:rPr lang="ru-RU" dirty="0" smtClean="0"/>
              <a:t>•	краткость;</a:t>
            </a:r>
          </a:p>
          <a:p>
            <a:pPr marL="0" indent="0">
              <a:buNone/>
            </a:pPr>
            <a:r>
              <a:rPr lang="ru-RU" dirty="0" smtClean="0"/>
              <a:t>•	повторение практических наставлений в таком виде, чтобы они легко усваивались;</a:t>
            </a:r>
          </a:p>
          <a:p>
            <a:pPr marL="0" indent="0">
              <a:buNone/>
            </a:pPr>
            <a:r>
              <a:rPr lang="ru-RU" dirty="0" smtClean="0"/>
              <a:t>•	построение на сравнении, подобии, противопоставлении явлений и фактов;</a:t>
            </a:r>
          </a:p>
          <a:p>
            <a:pPr marL="0" indent="0">
              <a:buNone/>
            </a:pPr>
            <a:r>
              <a:rPr lang="ru-RU" dirty="0" smtClean="0"/>
              <a:t>•	учит делать выводы из узнанного, несет в себе определенный поучительный урок;</a:t>
            </a:r>
          </a:p>
          <a:p>
            <a:pPr marL="0" indent="0">
              <a:buNone/>
            </a:pPr>
            <a:r>
              <a:rPr lang="ru-RU" dirty="0" smtClean="0"/>
              <a:t>•	помогает постичь важную нравственную истину;</a:t>
            </a:r>
          </a:p>
          <a:p>
            <a:pPr marL="0" indent="0">
              <a:buNone/>
            </a:pPr>
            <a:r>
              <a:rPr lang="ru-RU" dirty="0" smtClean="0"/>
              <a:t>•	подсказывает способы разрешения конфликтной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5533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317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Мультипликация  как средство комплексного развития дошкольников</vt:lpstr>
      <vt:lpstr>Современная детская анимация, или мультипликация – довольно новый метод в обучении и развитии детей в ДОУ. </vt:lpstr>
      <vt:lpstr>Презентация PowerPoint</vt:lpstr>
      <vt:lpstr>Презентация PowerPoint</vt:lpstr>
      <vt:lpstr>I этап</vt:lpstr>
      <vt:lpstr>II этап</vt:lpstr>
      <vt:lpstr>III этап</vt:lpstr>
      <vt:lpstr>IV этап</vt:lpstr>
      <vt:lpstr>Притча — короткий назидательный рассказ, включающий в себя нравственное поучение. </vt:lpstr>
      <vt:lpstr>Спасибо за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14</cp:revision>
  <dcterms:created xsi:type="dcterms:W3CDTF">2021-06-30T16:59:56Z</dcterms:created>
  <dcterms:modified xsi:type="dcterms:W3CDTF">2021-11-01T19:19:44Z</dcterms:modified>
</cp:coreProperties>
</file>