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03" r:id="rId2"/>
    <p:sldId id="357" r:id="rId3"/>
    <p:sldId id="330" r:id="rId4"/>
    <p:sldId id="359" r:id="rId5"/>
    <p:sldId id="342" r:id="rId6"/>
    <p:sldId id="358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70" r:id="rId16"/>
    <p:sldId id="371" r:id="rId17"/>
    <p:sldId id="368" r:id="rId18"/>
    <p:sldId id="36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A2822"/>
    <a:srgbClr val="3B3B3B"/>
    <a:srgbClr val="6F7B5B"/>
    <a:srgbClr val="637363"/>
    <a:srgbClr val="587E63"/>
    <a:srgbClr val="709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59" autoAdjust="0"/>
    <p:restoredTop sz="94574" autoAdjust="0"/>
  </p:normalViewPr>
  <p:slideViewPr>
    <p:cSldViewPr>
      <p:cViewPr>
        <p:scale>
          <a:sx n="66" d="100"/>
          <a:sy n="66" d="100"/>
        </p:scale>
        <p:origin x="-1494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F628ED8-B9E1-40E4-BF6E-18790F76C473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DC0E06-1A29-4794-A4D6-7024CA1C4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632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D120B-5802-441D-A228-2D39271DF28B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CA1A-326F-4862-AB4F-5D22AE4D9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31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9C125-46A8-47CC-B7AB-448DEAB72211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A38B7-56A3-49FD-8296-2A7EE6C27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4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5197A-7F68-43D9-B79E-BE29CD2BE528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4FEA-0781-474D-B24D-231806614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9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B8F68-7BEE-4E1C-A1E4-71D00B44B985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BDEDA-B70B-420C-8EDF-7A6DCAD8D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19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A69A8-CA25-4FA5-BEB3-C1BAC41978BF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9D8FE-292B-4F79-B1E7-7E727E2D9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23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79CC-A727-4884-A599-B66438DCE890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32181-B605-492B-B6C5-83FD07DA6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32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266E5-6DE3-4744-8472-DE7941229700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055E5-C021-4859-B57A-7E9A5081B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1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7B1B0-C134-42F3-88EF-67D90DA20D9D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9C78B-B1FB-4A0C-99DD-3BF5B23E1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367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C11B8-B282-482C-8E06-C5EA36582B1C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007D5-BDEC-41EA-A8ED-0B64A88DA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97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689B2-915B-4B9A-86C9-A691BDBEA829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53E75-F896-41A8-9A85-2EDDADB4D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686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E3113-6C75-4081-A9D2-067A9C7248F2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85F92-BACF-4B85-B551-04D0E1933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7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498672-A7D9-45B1-8D86-3EB22B290437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17A028-ADD0-4597-9BE7-862C2B650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9.jpe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3.jpeg" Type="http://schemas.openxmlformats.org/officeDocument/2006/relationships/image"/><Relationship Id="rId4" Target="../media/image32.pn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 ?><Relationships xmlns="http://schemas.openxmlformats.org/package/2006/relationships"><Relationship Id="rId3" Target="../media/image53.jpeg" Type="http://schemas.openxmlformats.org/officeDocument/2006/relationships/image"/><Relationship Id="rId2" Target="../media/image5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4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blog.kp.ru/" TargetMode="External"/><Relationship Id="rId3" Type="http://schemas.openxmlformats.org/officeDocument/2006/relationships/hyperlink" Target="http://www.delatsami.com/" TargetMode="External"/><Relationship Id="rId7" Type="http://schemas.openxmlformats.org/officeDocument/2006/relationships/hyperlink" Target="http://buttonlust.tumblr.com/" TargetMode="External"/><Relationship Id="rId2" Type="http://schemas.openxmlformats.org/officeDocument/2006/relationships/hyperlink" Target="http://www.dv-reclam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ostojazzy.ru/" TargetMode="External"/><Relationship Id="rId5" Type="http://schemas.openxmlformats.org/officeDocument/2006/relationships/hyperlink" Target="http://just-kids.ru/" TargetMode="External"/><Relationship Id="rId4" Type="http://schemas.openxmlformats.org/officeDocument/2006/relationships/hyperlink" Target="http://www.liveinternet.ru/" TargetMode="External"/><Relationship Id="rId9" Type="http://schemas.openxmlformats.org/officeDocument/2006/relationships/hyperlink" Target="http://fashiony.ru/" TargetMode="External"/></Relationships>
</file>

<file path=ppt/slides/_rels/slide2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/>
          </p:cNvSpPr>
          <p:nvPr>
            <p:ph type="body" idx="1"/>
          </p:nvPr>
        </p:nvSpPr>
        <p:spPr>
          <a:xfrm>
            <a:off x="539750" y="2997200"/>
            <a:ext cx="8208963" cy="892175"/>
          </a:xfrm>
        </p:spPr>
        <p:txBody>
          <a:bodyPr/>
          <a:lstStyle/>
          <a:p>
            <a:pPr marL="609600" indent="-609600" eaLnBrk="1" hangingPunct="1">
              <a:buFont typeface="Arial" charset="0"/>
              <a:buNone/>
            </a:pPr>
            <a:r>
              <a:rPr lang="ru-RU" sz="4800" smtClean="0">
                <a:solidFill>
                  <a:srgbClr val="FF0000"/>
                </a:solidFill>
                <a:latin typeface="Arial Black" pitchFamily="34" charset="0"/>
              </a:rPr>
              <a:t>Пуговицы + Фантазия</a:t>
            </a:r>
          </a:p>
          <a:p>
            <a:pPr marL="609600" indent="-609600" algn="ctr" eaLnBrk="1" hangingPunct="1">
              <a:buFont typeface="Arial" charset="0"/>
              <a:buNone/>
            </a:pPr>
            <a:r>
              <a:rPr lang="ru-RU" sz="2000" smtClean="0">
                <a:latin typeface="Arial Black" pitchFamily="34" charset="0"/>
              </a:rPr>
              <a:t>подборка креативных идей  нетрадиционного использования </a:t>
            </a:r>
            <a:r>
              <a:rPr lang="ru-RU" sz="2000" b="1" smtClean="0">
                <a:latin typeface="Arial Black" pitchFamily="34" charset="0"/>
              </a:rPr>
              <a:t>пуговиц</a:t>
            </a:r>
            <a:endParaRPr lang="ru-RU" sz="2000" smtClean="0">
              <a:solidFill>
                <a:srgbClr val="FF0000"/>
              </a:solidFill>
              <a:latin typeface="Arial Black" pitchFamily="34" charset="0"/>
            </a:endParaRPr>
          </a:p>
          <a:p>
            <a:pPr marL="609600" indent="-609600" algn="just" eaLnBrk="1" hangingPunct="1">
              <a:buFont typeface="Arial" charset="0"/>
              <a:buNone/>
            </a:pPr>
            <a:endParaRPr lang="ru-RU" sz="2000" b="1" i="1" smtClean="0"/>
          </a:p>
          <a:p>
            <a:pPr marL="609600" indent="-609600" eaLnBrk="1" hangingPunct="1">
              <a:buFont typeface="Arial" charset="0"/>
              <a:buNone/>
            </a:pPr>
            <a:r>
              <a:rPr lang="ru-RU" sz="4800" smtClean="0">
                <a:solidFill>
                  <a:srgbClr val="FF0000"/>
                </a:solidFill>
                <a:latin typeface="Arial Black" pitchFamily="34" charset="0"/>
              </a:rPr>
              <a:t>              </a:t>
            </a:r>
            <a:endParaRPr lang="ru-RU" sz="2000" smtClean="0">
              <a:latin typeface="Arial Black" pitchFamily="34" charset="0"/>
            </a:endParaRPr>
          </a:p>
        </p:txBody>
      </p:sp>
      <p:pic>
        <p:nvPicPr>
          <p:cNvPr id="2051" name="Picture 8" descr="button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196975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0" descr="button60"/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5300663"/>
            <a:ext cx="1147762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2" descr="button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404813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23" descr="button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412875"/>
            <a:ext cx="172878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24" descr="button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5157788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836613"/>
            <a:ext cx="363855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250825" y="3644900"/>
            <a:ext cx="64452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800">
                <a:latin typeface="Arial Black" pitchFamily="34" charset="0"/>
              </a:rPr>
              <a:t>При этом бусы из пуговиц могут быть строгими,</a:t>
            </a:r>
          </a:p>
          <a:p>
            <a:endParaRPr lang="ru-RU" sz="1800">
              <a:latin typeface="Arial Black" pitchFamily="34" charset="0"/>
            </a:endParaRPr>
          </a:p>
          <a:p>
            <a:endParaRPr lang="ru-RU" sz="1800">
              <a:latin typeface="Arial Black" pitchFamily="34" charset="0"/>
            </a:endParaRPr>
          </a:p>
          <a:p>
            <a:endParaRPr lang="ru-RU" sz="1800">
              <a:latin typeface="Arial Black" pitchFamily="34" charset="0"/>
            </a:endParaRPr>
          </a:p>
          <a:p>
            <a:endParaRPr lang="ru-RU" sz="1800">
              <a:latin typeface="Arial Black" pitchFamily="34" charset="0"/>
            </a:endParaRPr>
          </a:p>
          <a:p>
            <a:endParaRPr lang="ru-RU" sz="1800">
              <a:latin typeface="Arial Black" pitchFamily="34" charset="0"/>
            </a:endParaRPr>
          </a:p>
          <a:p>
            <a:endParaRPr lang="ru-RU" sz="1800">
              <a:latin typeface="Arial Black" pitchFamily="34" charset="0"/>
            </a:endParaRPr>
          </a:p>
          <a:p>
            <a:endParaRPr lang="ru-RU" sz="1800">
              <a:latin typeface="Arial Black" pitchFamily="34" charset="0"/>
            </a:endParaRPr>
          </a:p>
          <a:p>
            <a:endParaRPr lang="ru-RU" sz="1800">
              <a:latin typeface="Arial Black" pitchFamily="34" charset="0"/>
            </a:endParaRPr>
          </a:p>
          <a:p>
            <a:endParaRPr lang="ru-RU" sz="1800">
              <a:latin typeface="Arial Black" pitchFamily="34" charset="0"/>
            </a:endParaRP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908050"/>
            <a:ext cx="2808287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076700"/>
            <a:ext cx="2665412" cy="239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4076700"/>
            <a:ext cx="2398712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1" name="Rectangle 12"/>
          <p:cNvSpPr>
            <a:spLocks noChangeArrowheads="1"/>
          </p:cNvSpPr>
          <p:nvPr/>
        </p:nvSpPr>
        <p:spPr bwMode="auto">
          <a:xfrm>
            <a:off x="5508625" y="5589588"/>
            <a:ext cx="247173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800">
                <a:latin typeface="Arial Black" pitchFamily="34" charset="0"/>
              </a:rPr>
              <a:t> а могут пестреть</a:t>
            </a:r>
            <a:endParaRPr lang="en-US" sz="1800">
              <a:latin typeface="Arial Black" pitchFamily="34" charset="0"/>
            </a:endParaRPr>
          </a:p>
          <a:p>
            <a:r>
              <a:rPr lang="ru-RU" sz="1800">
                <a:latin typeface="Arial Black" pitchFamily="34" charset="0"/>
              </a:rPr>
              <a:t> всеми красками.</a:t>
            </a:r>
            <a:r>
              <a:rPr lang="ru-RU" sz="1800"/>
              <a:t/>
            </a:r>
            <a:br>
              <a:rPr lang="ru-RU" sz="1800"/>
            </a:br>
            <a:endParaRPr lang="ru-RU" sz="1800"/>
          </a:p>
        </p:txBody>
      </p:sp>
      <p:sp>
        <p:nvSpPr>
          <p:cNvPr id="11272" name="Rectangle 13"/>
          <p:cNvSpPr>
            <a:spLocks/>
          </p:cNvSpPr>
          <p:nvPr/>
        </p:nvSpPr>
        <p:spPr bwMode="auto">
          <a:xfrm>
            <a:off x="2627313" y="188913"/>
            <a:ext cx="684053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1800">
                <a:latin typeface="Arial Black" pitchFamily="34" charset="0"/>
              </a:rPr>
              <a:t>Изготавливая бусы и колье из пуговиц, можно реализовать самые необычные идеи.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ru-RU" sz="1800">
              <a:latin typeface="Arial Black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/>
          </p:cNvSpPr>
          <p:nvPr>
            <p:ph type="body" idx="1"/>
          </p:nvPr>
        </p:nvSpPr>
        <p:spPr>
          <a:xfrm>
            <a:off x="3132138" y="3068638"/>
            <a:ext cx="4500562" cy="965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Arial Black" pitchFamily="34" charset="0"/>
              </a:rPr>
              <a:t>Серьги из пуговиц тоже могут выглядеть очень нарядно.</a:t>
            </a:r>
            <a:r>
              <a:rPr lang="ru-RU" smtClean="0"/>
              <a:t> 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276475"/>
            <a:ext cx="2520950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4724400"/>
            <a:ext cx="2808288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4076700"/>
            <a:ext cx="2479675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250825" y="260350"/>
            <a:ext cx="59420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>
                <a:latin typeface="Arial Black" pitchFamily="34" charset="0"/>
              </a:rPr>
              <a:t>Браслет из пуговиц - очень оригинальная вещь, а самое главное делается, как правило, просто</a:t>
            </a:r>
            <a:r>
              <a:rPr lang="ru-RU"/>
              <a:t>.</a:t>
            </a:r>
          </a:p>
        </p:txBody>
      </p:sp>
      <p:pic>
        <p:nvPicPr>
          <p:cNvPr id="12295" name="Picture 8" descr="il_570x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333375"/>
            <a:ext cx="2368550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5508625" y="260350"/>
            <a:ext cx="27717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Arial Black" pitchFamily="34" charset="0"/>
              </a:rPr>
              <a:t> Отделка одежды </a:t>
            </a:r>
          </a:p>
          <a:p>
            <a:r>
              <a:rPr lang="ru-RU">
                <a:solidFill>
                  <a:srgbClr val="FF0000"/>
                </a:solidFill>
                <a:latin typeface="Arial Black" pitchFamily="34" charset="0"/>
              </a:rPr>
              <a:t> пуговицами 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2606675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7" descr="0_97fdf_f19c1a73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052513"/>
            <a:ext cx="28797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9" descr=" (300x450, 154Kb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60350"/>
            <a:ext cx="1824037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Rectangle 10"/>
          <p:cNvSpPr>
            <a:spLocks noGrp="1"/>
          </p:cNvSpPr>
          <p:nvPr>
            <p:ph type="body" idx="1"/>
          </p:nvPr>
        </p:nvSpPr>
        <p:spPr>
          <a:xfrm>
            <a:off x="395288" y="3573463"/>
            <a:ext cx="2819400" cy="749300"/>
          </a:xfrm>
          <a:noFill/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FF0000"/>
                </a:solidFill>
                <a:latin typeface="Arial Black" pitchFamily="34" charset="0"/>
              </a:rPr>
              <a:t>Декор обуви</a:t>
            </a:r>
          </a:p>
        </p:txBody>
      </p:sp>
      <p:pic>
        <p:nvPicPr>
          <p:cNvPr id="13319" name="Picture 11" descr="000000000000000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23876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2" descr="6a0105349d6b3d970c015433afef74970c_500wi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644900"/>
            <a:ext cx="2016125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Rectangle 13"/>
          <p:cNvSpPr>
            <a:spLocks noChangeArrowheads="1"/>
          </p:cNvSpPr>
          <p:nvPr/>
        </p:nvSpPr>
        <p:spPr bwMode="auto">
          <a:xfrm>
            <a:off x="4572000" y="5734050"/>
            <a:ext cx="4572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800">
                <a:latin typeface="Arial Black" pitchFamily="34" charset="0"/>
              </a:rPr>
              <a:t>Таким образом можно украсить </a:t>
            </a:r>
            <a:r>
              <a:rPr lang="ru-RU" sz="1800" b="1">
                <a:latin typeface="Arial Black" pitchFamily="34" charset="0"/>
              </a:rPr>
              <a:t>кеды,</a:t>
            </a:r>
            <a:r>
              <a:rPr lang="ru-RU" sz="1800">
                <a:latin typeface="Arial Black" pitchFamily="34" charset="0"/>
              </a:rPr>
              <a:t> любые спортивные тапочки или обувь из ткани. </a:t>
            </a:r>
            <a:r>
              <a:rPr lang="ru-RU" sz="1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/>
          </p:cNvSpPr>
          <p:nvPr>
            <p:ph type="body" idx="1"/>
          </p:nvPr>
        </p:nvSpPr>
        <p:spPr>
          <a:xfrm>
            <a:off x="2051050" y="981075"/>
            <a:ext cx="3024188" cy="12668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Arial Black" pitchFamily="34" charset="0"/>
              </a:rPr>
              <a:t>Пуговицы удачно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Arial Black" pitchFamily="34" charset="0"/>
              </a:rPr>
              <a:t> используются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Arial Black" pitchFamily="34" charset="0"/>
              </a:rPr>
              <a:t> в скрапбукинге. </a:t>
            </a:r>
            <a:endParaRPr lang="ru-RU" sz="1800" smtClean="0"/>
          </a:p>
        </p:txBody>
      </p:sp>
      <p:pic>
        <p:nvPicPr>
          <p:cNvPr id="14339" name="Picture 12" descr="DSC07498+-+%25D0%25BA%25D0%25BE%25D0%25BF%25D0%25B8%25D1%258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188913"/>
            <a:ext cx="3527425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15"/>
          <p:cNvSpPr>
            <a:spLocks noGrp="1"/>
          </p:cNvSpPr>
          <p:nvPr>
            <p:ph type="title"/>
          </p:nvPr>
        </p:nvSpPr>
        <p:spPr>
          <a:xfrm>
            <a:off x="6084888" y="5589588"/>
            <a:ext cx="2519362" cy="504825"/>
          </a:xfrm>
          <a:noFill/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Открытки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14341" name="Picture 16" descr="Открытки-радуги Каждый охотник желает знать... из гофрокартона и пуговиц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500438"/>
            <a:ext cx="2695575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7" descr="i-1402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573463"/>
            <a:ext cx="2665412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1009154_66945-700x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3384550" cy="60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6" descr="pugovicasnegovik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60350"/>
            <a:ext cx="2625725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7" descr="zjhn1mflqy5x0v7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60350"/>
            <a:ext cx="186372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3851275" y="2636838"/>
            <a:ext cx="5040313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>
                <a:latin typeface="Arial Black" pitchFamily="34" charset="0"/>
              </a:rPr>
              <a:t>Из пуговиц можно сделать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>
                <a:latin typeface="Arial Black" pitchFamily="34" charset="0"/>
              </a:rPr>
              <a:t>самодельные елочные игрушки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>
                <a:latin typeface="Arial Black" pitchFamily="34" charset="0"/>
              </a:rPr>
              <a:t> и новогодние композиции.</a:t>
            </a:r>
          </a:p>
        </p:txBody>
      </p:sp>
      <p:pic>
        <p:nvPicPr>
          <p:cNvPr id="15366" name="Picture 10" descr="craftapalooz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573463"/>
            <a:ext cx="22733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1" descr="craftapalooza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3716338"/>
            <a:ext cx="23749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14313"/>
            <a:ext cx="8715375" cy="6429375"/>
          </a:xfrm>
          <a:prstGeom prst="roundRect">
            <a:avLst/>
          </a:prstGeom>
          <a:solidFill>
            <a:srgbClr val="FFE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5950" y="1493838"/>
            <a:ext cx="4425950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88" y="566738"/>
            <a:ext cx="3822700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H:\Картинки\Анимашки\26.gif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4357688"/>
            <a:ext cx="1281113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4290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013" y="781050"/>
            <a:ext cx="4656137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2688" y="706438"/>
            <a:ext cx="3870325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body" idx="1"/>
          </p:nvPr>
        </p:nvSpPr>
        <p:spPr>
          <a:xfrm>
            <a:off x="3419475" y="404813"/>
            <a:ext cx="4392613" cy="11525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Arial Black" pitchFamily="34" charset="0"/>
              </a:rPr>
              <a:t>При помощи пуговиц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Arial Black" pitchFamily="34" charset="0"/>
              </a:rPr>
              <a:t> можно сделать неповторимую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>
                <a:latin typeface="Arial Black" pitchFamily="34" charset="0"/>
              </a:rPr>
              <a:t> сумку. </a:t>
            </a:r>
          </a:p>
        </p:txBody>
      </p:sp>
      <p:pic>
        <p:nvPicPr>
          <p:cNvPr id="18435" name="Picture 3" descr="6177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265906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484313"/>
            <a:ext cx="2808288" cy="278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2951163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8" name="Rectangle 6"/>
          <p:cNvSpPr>
            <a:spLocks noGrp="1"/>
          </p:cNvSpPr>
          <p:nvPr>
            <p:ph type="title"/>
          </p:nvPr>
        </p:nvSpPr>
        <p:spPr>
          <a:xfrm>
            <a:off x="3492500" y="4652963"/>
            <a:ext cx="5473700" cy="1071562"/>
          </a:xfrm>
          <a:noFill/>
        </p:spPr>
        <p:txBody>
          <a:bodyPr/>
          <a:lstStyle/>
          <a:p>
            <a:pPr eaLnBrk="1" hangingPunct="1"/>
            <a:r>
              <a:rPr lang="ru-RU" sz="2000" smtClean="0">
                <a:latin typeface="Arial Black" pitchFamily="34" charset="0"/>
              </a:rPr>
              <a:t>Загляните в свою коробочку</a:t>
            </a:r>
            <a:br>
              <a:rPr lang="ru-RU" sz="2000" smtClean="0">
                <a:latin typeface="Arial Black" pitchFamily="34" charset="0"/>
              </a:rPr>
            </a:br>
            <a:r>
              <a:rPr lang="ru-RU" sz="2000" smtClean="0">
                <a:latin typeface="Arial Black" pitchFamily="34" charset="0"/>
              </a:rPr>
              <a:t> для рукоделия и…</a:t>
            </a:r>
          </a:p>
        </p:txBody>
      </p:sp>
      <p:sp>
        <p:nvSpPr>
          <p:cNvPr id="144391" name="Rectangle 7"/>
          <p:cNvSpPr>
            <a:spLocks/>
          </p:cNvSpPr>
          <p:nvPr/>
        </p:nvSpPr>
        <p:spPr bwMode="auto">
          <a:xfrm>
            <a:off x="2736850" y="5589588"/>
            <a:ext cx="64071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800" i="1">
                <a:solidFill>
                  <a:srgbClr val="FF0000"/>
                </a:solidFill>
                <a:latin typeface="Arial Black" pitchFamily="34" charset="0"/>
              </a:rPr>
              <a:t>Желаем творческих успехов!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1692275" y="1557338"/>
            <a:ext cx="5616575" cy="404812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Arial Black" pitchFamily="34" charset="0"/>
              </a:rPr>
              <a:t>Литература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250825" y="2060575"/>
            <a:ext cx="8893175" cy="1727200"/>
          </a:xfrm>
        </p:spPr>
        <p:txBody>
          <a:bodyPr/>
          <a:lstStyle/>
          <a:p>
            <a:pPr marL="609600" indent="-609600" eaLnBrk="1" hangingPunct="1">
              <a:buFont typeface="Arial" charset="0"/>
              <a:buAutoNum type="arabicPeriod"/>
            </a:pPr>
            <a:r>
              <a:rPr lang="ru-RU" sz="1600" smtClean="0">
                <a:latin typeface="Arial Black" pitchFamily="34" charset="0"/>
              </a:rPr>
              <a:t>Анистарова А.А., Гришина Н.И. Поделки из ткани, ниток и пуговиц. – М.:  «Оникс», 2008. 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1600" smtClean="0">
                <a:latin typeface="Arial Black" pitchFamily="34" charset="0"/>
              </a:rPr>
              <a:t>Закржевская Е.Д., Марсаль С.В. 110 увлекательных поделок из пуговиц. – РнД.: «Феникс», 2005.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1600" smtClean="0">
                <a:latin typeface="Arial Black" pitchFamily="34" charset="0"/>
              </a:rPr>
              <a:t>Имгард Ланг. Поделки из пуговиц. - М.: «Айрис-пресс», 2008.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1600" smtClean="0">
                <a:latin typeface="Arial Black" pitchFamily="34" charset="0"/>
              </a:rPr>
              <a:t>Ким Солга. Храбрый портняжка. – М. «ИнтерДайжест», 1997.</a:t>
            </a:r>
          </a:p>
          <a:p>
            <a:pPr marL="609600" indent="-609600" eaLnBrk="1" hangingPunct="1"/>
            <a:endParaRPr lang="ru-RU" sz="6000" smtClean="0"/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539750" y="3716338"/>
            <a:ext cx="345598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1800">
                <a:latin typeface="Arial Black" pitchFamily="34" charset="0"/>
              </a:rPr>
              <a:t>Интернет-источники</a:t>
            </a:r>
            <a:r>
              <a:rPr lang="ru-RU">
                <a:latin typeface="Arial Black" pitchFamily="34" charset="0"/>
              </a:rPr>
              <a:t>: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900113" y="4221163"/>
            <a:ext cx="45720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600">
                <a:latin typeface="Arial Black" pitchFamily="34" charset="0"/>
                <a:hlinkClick r:id="rId2"/>
              </a:rPr>
              <a:t>http://www.dv-reclama.ru</a:t>
            </a:r>
            <a:r>
              <a:rPr lang="ru-RU" sz="1600">
                <a:latin typeface="Arial Black" pitchFamily="34" charset="0"/>
              </a:rPr>
              <a:t> </a:t>
            </a:r>
          </a:p>
          <a:p>
            <a:r>
              <a:rPr lang="ru-RU" sz="1600">
                <a:latin typeface="Arial Black" pitchFamily="34" charset="0"/>
                <a:hlinkClick r:id="rId3"/>
              </a:rPr>
              <a:t>http://www.delatsami.com</a:t>
            </a:r>
            <a:endParaRPr lang="ru-RU" sz="1600">
              <a:latin typeface="Arial Black" pitchFamily="34" charset="0"/>
            </a:endParaRPr>
          </a:p>
          <a:p>
            <a:r>
              <a:rPr lang="ru-RU" sz="1600">
                <a:latin typeface="Arial Black" pitchFamily="34" charset="0"/>
                <a:hlinkClick r:id="rId4"/>
              </a:rPr>
              <a:t>http://www.liveinternet.ru/</a:t>
            </a:r>
            <a:endParaRPr lang="ru-RU" sz="1600">
              <a:latin typeface="Arial Black" pitchFamily="34" charset="0"/>
            </a:endParaRPr>
          </a:p>
          <a:p>
            <a:r>
              <a:rPr lang="ru-RU" sz="1600">
                <a:latin typeface="Arial Black" pitchFamily="34" charset="0"/>
                <a:hlinkClick r:id="rId5"/>
              </a:rPr>
              <a:t>http://just-kids.ru</a:t>
            </a:r>
            <a:r>
              <a:rPr lang="ru-RU" sz="1600">
                <a:latin typeface="Arial Black" pitchFamily="34" charset="0"/>
              </a:rPr>
              <a:t> </a:t>
            </a:r>
          </a:p>
          <a:p>
            <a:r>
              <a:rPr lang="ru-RU" sz="1600">
                <a:latin typeface="Arial Black" pitchFamily="34" charset="0"/>
                <a:hlinkClick r:id="rId6"/>
              </a:rPr>
              <a:t>http://prostojazzy.ru</a:t>
            </a:r>
            <a:r>
              <a:rPr lang="ru-RU" sz="1600">
                <a:latin typeface="Arial Black" pitchFamily="34" charset="0"/>
              </a:rPr>
              <a:t> </a:t>
            </a:r>
          </a:p>
          <a:p>
            <a:r>
              <a:rPr lang="ru-RU" sz="1600">
                <a:latin typeface="Arial Black" pitchFamily="34" charset="0"/>
                <a:hlinkClick r:id="rId7"/>
              </a:rPr>
              <a:t>http://buttonlust.tumblr.com</a:t>
            </a:r>
            <a:endParaRPr lang="ru-RU" sz="1600">
              <a:latin typeface="Arial Black" pitchFamily="34" charset="0"/>
            </a:endParaRPr>
          </a:p>
          <a:p>
            <a:r>
              <a:rPr lang="ru-RU" sz="1600">
                <a:latin typeface="Arial Black" pitchFamily="34" charset="0"/>
                <a:hlinkClick r:id="rId8"/>
              </a:rPr>
              <a:t>http://blog.kp.ru</a:t>
            </a:r>
            <a:r>
              <a:rPr lang="ru-RU" sz="1600">
                <a:latin typeface="Arial Black" pitchFamily="34" charset="0"/>
              </a:rPr>
              <a:t> </a:t>
            </a:r>
          </a:p>
          <a:p>
            <a:r>
              <a:rPr lang="ru-RU" sz="1600">
                <a:latin typeface="Arial Black" pitchFamily="34" charset="0"/>
                <a:hlinkClick r:id="rId9"/>
              </a:rPr>
              <a:t>http://fashiony.ru</a:t>
            </a:r>
            <a:endParaRPr lang="ru-RU" sz="16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/>
          </p:cNvSpPr>
          <p:nvPr>
            <p:ph type="body" idx="1"/>
          </p:nvPr>
        </p:nvSpPr>
        <p:spPr>
          <a:xfrm>
            <a:off x="539750" y="2708275"/>
            <a:ext cx="8229600" cy="2160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000" b="1" smtClean="0">
                <a:latin typeface="Arial Black" pitchFamily="34" charset="0"/>
              </a:rPr>
              <a:t>В каждом доме, у каждой хозяйки обязательно есть коробочка, где хранятся самые разные мелочи, а среди нужных и полезных мелочей - куча разноцветных пуговичек. Хранятся они там давно, количество их растет, а применить их в дело, пристроить по назначению  не так-то просто.  Зато их можно использовать "не по назначению».</a:t>
            </a:r>
            <a:r>
              <a:rPr lang="ru-RU" sz="2800" smtClean="0">
                <a:latin typeface="Arial Black" pitchFamily="34" charset="0"/>
              </a:rPr>
              <a:t> </a:t>
            </a:r>
          </a:p>
        </p:txBody>
      </p:sp>
      <p:pic>
        <p:nvPicPr>
          <p:cNvPr id="3075" name="Picture 8" descr="tumblr_lerry5aONI1qzn6m8o1_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333375"/>
            <a:ext cx="5986462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3238500" y="765175"/>
            <a:ext cx="5905500" cy="1143000"/>
          </a:xfrm>
        </p:spPr>
        <p:txBody>
          <a:bodyPr/>
          <a:lstStyle/>
          <a:p>
            <a:pPr algn="l" eaLnBrk="1" hangingPunct="1"/>
            <a:r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Панно из пуговиц</a:t>
            </a:r>
            <a:r>
              <a:rPr lang="ru-RU" sz="2000" smtClean="0">
                <a:latin typeface="Arial Black" pitchFamily="34" charset="0"/>
              </a:rPr>
              <a:t> — это отличная идея</a:t>
            </a:r>
            <a:br>
              <a:rPr lang="ru-RU" sz="2000" smtClean="0">
                <a:latin typeface="Arial Black" pitchFamily="34" charset="0"/>
              </a:rPr>
            </a:br>
            <a:r>
              <a:rPr lang="ru-RU" sz="2000" smtClean="0">
                <a:latin typeface="Arial Black" pitchFamily="34" charset="0"/>
              </a:rPr>
              <a:t> для оригинального подарка и </a:t>
            </a:r>
            <a:br>
              <a:rPr lang="ru-RU" sz="2000" smtClean="0">
                <a:latin typeface="Arial Black" pitchFamily="34" charset="0"/>
              </a:rPr>
            </a:br>
            <a:r>
              <a:rPr lang="ru-RU" sz="2000" smtClean="0">
                <a:latin typeface="Arial Black" pitchFamily="34" charset="0"/>
              </a:rPr>
              <a:t>украшения интерьера.</a:t>
            </a:r>
            <a:endParaRPr lang="ru-RU" sz="2000" smtClean="0"/>
          </a:p>
        </p:txBody>
      </p:sp>
      <p:pic>
        <p:nvPicPr>
          <p:cNvPr id="4099" name="Picture 5" descr="x_ecf76cd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1916113"/>
            <a:ext cx="4140200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2519363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7" descr="4499614_tumblr_lumnanLJrw1qio8yfo1_500_2_ (500x347, 414Kb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005263"/>
            <a:ext cx="367347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8"/>
          <p:cNvSpPr>
            <a:spLocks noGrp="1"/>
          </p:cNvSpPr>
          <p:nvPr>
            <p:ph type="body" idx="1"/>
          </p:nvPr>
        </p:nvSpPr>
        <p:spPr>
          <a:xfrm>
            <a:off x="4140200" y="5949950"/>
            <a:ext cx="4176713" cy="720725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Arial Black" pitchFamily="34" charset="0"/>
              </a:rPr>
              <a:t>Из пуговиц получаются отличные деревья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908050"/>
            <a:ext cx="3824287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268413"/>
            <a:ext cx="2460625" cy="295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Rectangle 13"/>
          <p:cNvSpPr>
            <a:spLocks noChangeArrowheads="1"/>
          </p:cNvSpPr>
          <p:nvPr/>
        </p:nvSpPr>
        <p:spPr bwMode="auto">
          <a:xfrm>
            <a:off x="0" y="4365625"/>
            <a:ext cx="5756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1800"/>
              <a:t> </a:t>
            </a:r>
            <a:r>
              <a:rPr lang="ru-RU" sz="1800">
                <a:latin typeface="Arial Black" pitchFamily="34" charset="0"/>
              </a:rPr>
              <a:t>Из пуговичных цветочков можно сотворить маленькую бутоньерку</a:t>
            </a:r>
          </a:p>
        </p:txBody>
      </p:sp>
      <p:sp>
        <p:nvSpPr>
          <p:cNvPr id="5125" name="Rectangle 16"/>
          <p:cNvSpPr>
            <a:spLocks noChangeArrowheads="1"/>
          </p:cNvSpPr>
          <p:nvPr/>
        </p:nvSpPr>
        <p:spPr bwMode="auto">
          <a:xfrm>
            <a:off x="4716463" y="6165850"/>
            <a:ext cx="4156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800">
                <a:latin typeface="Arial Black" pitchFamily="34" charset="0"/>
              </a:rPr>
              <a:t>и шикарный свадебный букет.</a:t>
            </a:r>
          </a:p>
        </p:txBody>
      </p:sp>
      <p:sp>
        <p:nvSpPr>
          <p:cNvPr id="5126" name="Rectangle 19"/>
          <p:cNvSpPr>
            <a:spLocks/>
          </p:cNvSpPr>
          <p:nvPr/>
        </p:nvSpPr>
        <p:spPr bwMode="auto">
          <a:xfrm>
            <a:off x="468313" y="476250"/>
            <a:ext cx="3035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>
                <a:solidFill>
                  <a:srgbClr val="FF0000"/>
                </a:solidFill>
                <a:latin typeface="Arial Black" pitchFamily="34" charset="0"/>
              </a:rPr>
              <a:t>пуговичные букеты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111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133600"/>
            <a:ext cx="4824413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3" descr="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303847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16"/>
          <p:cNvSpPr>
            <a:spLocks noGrp="1"/>
          </p:cNvSpPr>
          <p:nvPr>
            <p:ph type="body" idx="1"/>
          </p:nvPr>
        </p:nvSpPr>
        <p:spPr>
          <a:xfrm>
            <a:off x="3563938" y="620713"/>
            <a:ext cx="5400675" cy="1150937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Arial Black" pitchFamily="34" charset="0"/>
              </a:rPr>
              <a:t>Используя пуговицы, можно очень эффектно декорировать самые разные предметы интерьера.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3708400" y="1196975"/>
            <a:ext cx="38544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800">
                <a:latin typeface="Arial Black" pitchFamily="34" charset="0"/>
              </a:rPr>
              <a:t>Пуговицы изумительно</a:t>
            </a:r>
          </a:p>
          <a:p>
            <a:r>
              <a:rPr lang="ru-RU" sz="1800">
                <a:latin typeface="Arial Black" pitchFamily="34" charset="0"/>
              </a:rPr>
              <a:t> подходят для</a:t>
            </a:r>
          </a:p>
          <a:p>
            <a:r>
              <a:rPr lang="ru-RU" sz="1800">
                <a:latin typeface="Arial Black" pitchFamily="34" charset="0"/>
              </a:rPr>
              <a:t> декорирования фоторамки.</a:t>
            </a:r>
          </a:p>
        </p:txBody>
      </p:sp>
      <p:pic>
        <p:nvPicPr>
          <p:cNvPr id="717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2987675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9" descr="Декоративная подставка из пуговиц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3500438"/>
            <a:ext cx="3706812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0" descr="Декоративная подставка из пуговиц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3500438"/>
            <a:ext cx="247967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11"/>
          <p:cNvSpPr>
            <a:spLocks noChangeArrowheads="1"/>
          </p:cNvSpPr>
          <p:nvPr/>
        </p:nvSpPr>
        <p:spPr bwMode="auto">
          <a:xfrm>
            <a:off x="250825" y="6308725"/>
            <a:ext cx="57610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800">
                <a:latin typeface="Arial Black" pitchFamily="34" charset="0"/>
              </a:rPr>
              <a:t>Декоративная подставка из пуговиц.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30200"/>
            <a:ext cx="273685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3779838" y="1125538"/>
            <a:ext cx="3114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800">
                <a:latin typeface="Arial Black" pitchFamily="34" charset="0"/>
              </a:rPr>
              <a:t>Декорирование кашпо</a:t>
            </a:r>
          </a:p>
        </p:txBody>
      </p:sp>
      <p:pic>
        <p:nvPicPr>
          <p:cNvPr id="8196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997200"/>
            <a:ext cx="4464050" cy="297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11" descr="vb3svnums0hagme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2852738"/>
            <a:ext cx="2770188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12"/>
          <p:cNvSpPr>
            <a:spLocks noChangeArrowheads="1"/>
          </p:cNvSpPr>
          <p:nvPr/>
        </p:nvSpPr>
        <p:spPr bwMode="auto">
          <a:xfrm>
            <a:off x="4787900" y="6021388"/>
            <a:ext cx="4143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800">
                <a:latin typeface="Arial Black" pitchFamily="34" charset="0"/>
              </a:rPr>
              <a:t>Оригинальные подсвечники</a:t>
            </a:r>
          </a:p>
          <a:p>
            <a:r>
              <a:rPr lang="ru-RU" sz="1800">
                <a:latin typeface="Arial Black" pitchFamily="34" charset="0"/>
              </a:rPr>
              <a:t> декорированные пуговицами.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4083050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6" descr="16747829833850033_XVBnxeBA_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789363"/>
            <a:ext cx="2074862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10"/>
          <p:cNvSpPr>
            <a:spLocks noGrp="1"/>
          </p:cNvSpPr>
          <p:nvPr>
            <p:ph type="title"/>
          </p:nvPr>
        </p:nvSpPr>
        <p:spPr>
          <a:xfrm>
            <a:off x="4427538" y="333375"/>
            <a:ext cx="3898900" cy="1143000"/>
          </a:xfrm>
          <a:noFill/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декор домашнего текстиля</a:t>
            </a:r>
          </a:p>
        </p:txBody>
      </p:sp>
      <p:pic>
        <p:nvPicPr>
          <p:cNvPr id="9221" name="Picture 11" descr="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628775"/>
            <a:ext cx="3271838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12"/>
          <p:cNvSpPr>
            <a:spLocks noGrp="1"/>
          </p:cNvSpPr>
          <p:nvPr>
            <p:ph type="body" idx="1"/>
          </p:nvPr>
        </p:nvSpPr>
        <p:spPr>
          <a:xfrm>
            <a:off x="4751388" y="5661025"/>
            <a:ext cx="4392612" cy="1008063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Arial Black" pitchFamily="34" charset="0"/>
              </a:rPr>
              <a:t>Пуговицами можно украсить подушки, шторы и прочие аксессуары.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12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36925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8"/>
          <p:cNvSpPr>
            <a:spLocks noChangeArrowheads="1"/>
          </p:cNvSpPr>
          <p:nvPr/>
        </p:nvSpPr>
        <p:spPr bwMode="auto">
          <a:xfrm>
            <a:off x="4643438" y="404813"/>
            <a:ext cx="27162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1800">
                <a:latin typeface="Arial Black" pitchFamily="34" charset="0"/>
              </a:rPr>
              <a:t>резинка для волос </a:t>
            </a:r>
          </a:p>
          <a:p>
            <a:r>
              <a:rPr lang="ru-RU" sz="1800">
                <a:latin typeface="Arial Black" pitchFamily="34" charset="0"/>
              </a:rPr>
              <a:t>из пуговиц</a:t>
            </a:r>
            <a:endParaRPr lang="ru-RU" sz="1800"/>
          </a:p>
        </p:txBody>
      </p:sp>
      <p:pic>
        <p:nvPicPr>
          <p:cNvPr id="10244" name="Picture 10" descr="tayra-2010-06-23_1136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1268413"/>
            <a:ext cx="2433637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11"/>
          <p:cNvSpPr>
            <a:spLocks noChangeArrowheads="1"/>
          </p:cNvSpPr>
          <p:nvPr/>
        </p:nvSpPr>
        <p:spPr bwMode="auto">
          <a:xfrm>
            <a:off x="2124075" y="5805488"/>
            <a:ext cx="291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>
                <a:latin typeface="Arial Black" pitchFamily="34" charset="0"/>
              </a:rPr>
              <a:t>заколки для волос</a:t>
            </a:r>
          </a:p>
        </p:txBody>
      </p:sp>
      <p:pic>
        <p:nvPicPr>
          <p:cNvPr id="10246" name="Picture 12" descr="c1e4b3b1d3b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4292600"/>
            <a:ext cx="1771650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3" descr="80195e0a45c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4292600"/>
            <a:ext cx="183832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2996</TotalTime>
  <Words>339</Words>
  <Application>Microsoft Office PowerPoint</Application>
  <PresentationFormat>Экран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Панно из пуговиц — это отличная идея  для оригинального подарка и  украшения интерьера.</vt:lpstr>
      <vt:lpstr>Презентация PowerPoint</vt:lpstr>
      <vt:lpstr>Презентация PowerPoint</vt:lpstr>
      <vt:lpstr>Презентация PowerPoint</vt:lpstr>
      <vt:lpstr>Презентация PowerPoint</vt:lpstr>
      <vt:lpstr>декор домашнего текстиля</vt:lpstr>
      <vt:lpstr>Презентация PowerPoint</vt:lpstr>
      <vt:lpstr>Презентация PowerPoint</vt:lpstr>
      <vt:lpstr>Презентация PowerPoint</vt:lpstr>
      <vt:lpstr>Презентация PowerPoint</vt:lpstr>
      <vt:lpstr>Открытки </vt:lpstr>
      <vt:lpstr>Презентация PowerPoint</vt:lpstr>
      <vt:lpstr>Презентация PowerPoint</vt:lpstr>
      <vt:lpstr>Презентация PowerPoint</vt:lpstr>
      <vt:lpstr>Загляните в свою коробочку  для рукоделия и…</vt:lpstr>
      <vt:lpstr>Литература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Ольга</cp:lastModifiedBy>
  <cp:revision>154</cp:revision>
  <dcterms:created xsi:type="dcterms:W3CDTF">2011-10-17T20:07:18Z</dcterms:created>
  <dcterms:modified xsi:type="dcterms:W3CDTF">2021-11-01T05:46:42Z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1273543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