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mashniecvety.ru/wp-content/uploads/b/8/f/b8f940ed0f18f01c591ba39016498c90.j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5534514" cy="45005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5357826"/>
            <a:ext cx="8501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РАСТЕНИЯ   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ЧАСТЬ 1.</a:t>
            </a:r>
            <a:endParaRPr lang="ru-RU" sz="28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8082" y="0"/>
            <a:ext cx="107157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</a:t>
            </a:r>
          </a:p>
          <a:p>
            <a:endParaRPr lang="ru-RU" sz="28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6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</a:t>
            </a:r>
          </a:p>
          <a:p>
            <a:r>
              <a:rPr lang="ru-RU" sz="6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О</a:t>
            </a:r>
          </a:p>
          <a:p>
            <a:r>
              <a:rPr lang="ru-RU" sz="6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М</a:t>
            </a:r>
          </a:p>
          <a:p>
            <a:r>
              <a:rPr lang="ru-RU" sz="6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Е</a:t>
            </a:r>
            <a:endParaRPr lang="ru-RU" sz="66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071546"/>
            <a:ext cx="5437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Нарисуй  в альбоме домашний цветок.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285728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Домашнее задание!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2530" name="Picture 2" descr="https://st.depositphotos.com/3631281/5092/v/950/depositphotos_50929497-stock-illustration-houseplants-in-pot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928802"/>
            <a:ext cx="4000527" cy="4000528"/>
          </a:xfrm>
          <a:prstGeom prst="rect">
            <a:avLst/>
          </a:prstGeom>
          <a:noFill/>
        </p:spPr>
      </p:pic>
      <p:pic>
        <p:nvPicPr>
          <p:cNvPr id="22532" name="Picture 4" descr="https://kalendargoda.com/sites/default/files/inline/images/lunnii_kalendar_komnatnih_rastenii_2019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928802"/>
            <a:ext cx="4062246" cy="4033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0760" y="285728"/>
            <a:ext cx="27146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Комнатные цветы — это наши друзья. </a:t>
            </a: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Редко встретишь хозяйку, у которой нет дома зеленых любимцев.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Цветы радуют глаз, создают положительную энергетику, лечат. Лучший подарок любимого человека-цветок, символ любви и расположения.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4338" name="Picture 2" descr="http://vmircvetov.ru/userfiles/product_img/photos/750_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357166"/>
            <a:ext cx="4857784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500702"/>
            <a:ext cx="7858180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 плохо проветриваемых комнатах скапливается углекислый газ. Цветы поглощают его и насыщают воздух кислородом.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857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Полезные свойства домашних растений</a:t>
            </a:r>
            <a:endParaRPr lang="ru-RU" sz="3200" b="1" dirty="0"/>
          </a:p>
        </p:txBody>
      </p:sp>
      <p:pic>
        <p:nvPicPr>
          <p:cNvPr id="15362" name="Picture 2" descr="https://www.gardens4you.co.uk/media/wysiwyg/kamerplanten-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1071546"/>
            <a:ext cx="5286412" cy="3722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Полезные свойства домашних растений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357826"/>
            <a:ext cx="7358114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Лекарственные виды растений лечат порезы, ожоги, простудные заболевания и другие недомогания.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6386" name="Picture 2" descr="https://seyakha-school.ru/wp-content/uploads/2019/01/lechebnye-svoystva-kalanhoe-peristogo-nasmork-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1214422"/>
            <a:ext cx="5000660" cy="3750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Полезные свойства домашних растений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5357826"/>
            <a:ext cx="800105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Зимой воздух в помещении становится сухим из-за работы системы отопления, что сказывается на состоянии кожи и самочувствии. Цветы способствуют увлажнению воздуха.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8434" name="Picture 2" descr="https://avatars.mds.yandex.net/get-zen_doc/1716636/pub_5e462766bb4a6d368b8d549c_5e462b9eacfc5923a77f3714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1214422"/>
            <a:ext cx="5572164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Полезные свойства домашних растений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5357826"/>
            <a:ext cx="800105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Растения поглощают электромагнитное излучение, которое создается бытовыми приборами и домашней техникой. Оно способно влиять на самочувствие человека, вызывая бессонницу и головные боли.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9458" name="Picture 2" descr="https://i0.wp.com/greenbelarus.info/files/field/image/20120113wf9r1971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6111039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Полезные свойства домашних растений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731136"/>
            <a:ext cx="8358246" cy="212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Нас окружают предметы, которые могут выделять токсичные вещества. В городском воздухе содержится много пыли, выхлопных газов, тяжелых металлов от выбросов заводов и предприятий. Растения очищают воздух, убивают микробы с помощью своих фитонцидов и поглощают вредные примеси.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482" name="Picture 2" descr="https://im0-tub-ru.yandex.net/i?id=70dde1e3a60fea17e26abfa2ba93d400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85794"/>
            <a:ext cx="6153923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Полезные свойства домашних растений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643578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Народные поверья наделяют комнатные цветы свойствами приносить счастье, гармонию, спокойствие и др. 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1506" name="Picture 2" descr="https://thumbs.dreamstime.com/z/%D0%B6%D0%B5%D0%BD%D1%89%D0%B8%D0%BD%D0%B0-%D0%BF%D1%80%D0%B8-%D0%B5%D0%B2%D1%83%D1%88%D0%BA%D0%B8-tweenie-%D0%BC%D0%BE%D1%87%D0%B0-%D1%86%D0%B2%D0%B5%D1%82%D0%BA%D0%B8-741729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214422"/>
            <a:ext cx="6286544" cy="4140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357298"/>
            <a:ext cx="6449714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Домашние растения: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Насыщают воздух кислородом.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Лечат различные заболевания.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Увлажняют воздух.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Поглощают излучение от домашней техники.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Очищают воздух, убивая микробы.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Радуют человека.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285728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Запиши  в  тетрадь!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https://gorbilet.com/blog/wp-content/uploads/2020/06/thinkstockphotos-4594188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285728"/>
            <a:ext cx="3107553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257</Words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9</cp:revision>
  <dcterms:created xsi:type="dcterms:W3CDTF">2020-09-04T17:21:21Z</dcterms:created>
  <dcterms:modified xsi:type="dcterms:W3CDTF">2021-11-01T11:29:56Z</dcterms:modified>
</cp:coreProperties>
</file>