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70" r:id="rId2"/>
    <p:sldId id="257" r:id="rId3"/>
    <p:sldId id="258" r:id="rId4"/>
    <p:sldId id="277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78" r:id="rId13"/>
    <p:sldId id="271" r:id="rId14"/>
    <p:sldId id="266" r:id="rId15"/>
    <p:sldId id="267" r:id="rId16"/>
    <p:sldId id="268" r:id="rId17"/>
    <p:sldId id="269" r:id="rId18"/>
    <p:sldId id="272" r:id="rId19"/>
    <p:sldId id="273" r:id="rId20"/>
    <p:sldId id="276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000"/>
    <a:srgbClr val="FF6600"/>
    <a:srgbClr val="FF0000"/>
    <a:srgbClr val="33CCCC"/>
    <a:srgbClr val="990000"/>
    <a:srgbClr val="9900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82420-E210-4657-8C97-9710426A9D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78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044D2-F0CB-421F-977E-8BC124CFDE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2126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011A9-8B0C-485B-B5A2-A94F3BE65D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0933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B825C-007F-4EAA-AA60-ED3FB099C9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2228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0663"/>
            <a:ext cx="4038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912E-B512-45A5-A416-88389ACBD1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685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6959E-C62C-4EE3-89DB-52CF8F433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829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DC7A6-8321-4EFF-AD36-82D2B96383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3929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0A3FF-42F7-418C-A8E6-7F60BBDFFC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239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BEC9-574A-4A90-8917-A133AC4807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050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85910-93FF-4695-8EA1-9417352833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283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47B62-C429-475D-866C-E34B2C972D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46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6741-1595-474D-825D-EB6A8E69A6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740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E7302-66F3-4852-8493-E98C6151A1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076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50000">
              <a:schemeClr val="tx1"/>
            </a:gs>
            <a:gs pos="100000">
              <a:srgbClr val="CCFFCC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9FD57DE2-7451-42DB-AAEB-BE6D18DC6D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41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/>
          </p:cNvSpPr>
          <p:nvPr>
            <p:ph type="subTitle" idx="1"/>
          </p:nvPr>
        </p:nvSpPr>
        <p:spPr>
          <a:xfrm>
            <a:off x="1285875" y="4143375"/>
            <a:ext cx="6400800" cy="1752600"/>
          </a:xfrm>
        </p:spPr>
        <p:txBody>
          <a:bodyPr/>
          <a:lstStyle/>
          <a:p>
            <a:pPr marL="136525" eaLnBrk="1" hangingPunct="1"/>
            <a:endParaRPr lang="ru-RU" altLang="ru-RU" sz="240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571500" y="0"/>
            <a:ext cx="8072438" cy="3786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81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cs typeface="Arial" panose="020B0604020202020204" pitchFamily="34" charset="0"/>
              </a:rPr>
              <a:t>РАЗНОЦВЕТНАЯ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cs typeface="Arial" panose="020B0604020202020204" pitchFamily="34" charset="0"/>
              </a:rPr>
              <a:t>ПЛАНЕТА</a:t>
            </a:r>
          </a:p>
        </p:txBody>
      </p:sp>
      <p:pic>
        <p:nvPicPr>
          <p:cNvPr id="3076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3860800"/>
            <a:ext cx="640080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008000"/>
                </a:solidFill>
                <a:effectLst/>
              </a:rPr>
              <a:t>Зеленая страна</a:t>
            </a:r>
          </a:p>
        </p:txBody>
      </p:sp>
      <p:pic>
        <p:nvPicPr>
          <p:cNvPr id="12291" name="Picture 24" descr="D:\загрузки\ДС\hello_html_mf3373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428750"/>
            <a:ext cx="3186112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6" descr="D:\загрузки\ДС\6bd6a2e185bf149cc129eb04988ff6d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3929063"/>
            <a:ext cx="2786063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8" descr="D:\загрузки\ДС\7bee33f7c66ce1da4ad36c79008fa3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1285875"/>
            <a:ext cx="20129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9" descr="D:\загрузки\ДС\44d407152be83e4182543a9d487359f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286250"/>
            <a:ext cx="31432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30" descr="D:\загрузки\ДС\unname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3" y="13573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31" descr="D:\загрузки\ДС\Q5Zc-MaYVF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3643313"/>
            <a:ext cx="2443163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Список детей\Цветной мир\img8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75" y="214313"/>
            <a:ext cx="4516438" cy="633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4339" name="Содержимое 3" descr="slide-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" y="214313"/>
            <a:ext cx="8016875" cy="60071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/>
          </p:cNvSpPr>
          <p:nvPr>
            <p:ph type="title"/>
          </p:nvPr>
        </p:nvSpPr>
        <p:spPr bwMode="auto">
          <a:solidFill>
            <a:srgbClr val="FFFF00"/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292929"/>
                </a:solidFill>
                <a:effectLst/>
              </a:rPr>
              <a:t>Желтая страна</a:t>
            </a:r>
          </a:p>
        </p:txBody>
      </p:sp>
      <p:pic>
        <p:nvPicPr>
          <p:cNvPr id="15363" name="Picture 20" descr="D:\загрузки\ДС\9-91666_rubber-duck-png-clipart-rubber-duck-pn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500188"/>
            <a:ext cx="30543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1" descr="D:\загрузки\ДС\57155.9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1643063"/>
            <a:ext cx="24812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2" descr="D:\загрузки\ДС\апрвкн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1571625"/>
            <a:ext cx="27146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3" descr="D:\загрузки\ДС\unnamed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000500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6" descr="D:\загрузки\ДС\img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4143375"/>
            <a:ext cx="26162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AutoShape 28" descr="https://healthhacks.ru/wp-content/uploads/2017/08/polza-bananov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5369" name="Picture 29" descr="D:\загрузки\ДС\polza-bananov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4357688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Список детей\Цветной мир\img85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333375"/>
            <a:ext cx="4392612" cy="5976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10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0000FF"/>
                </a:solidFill>
                <a:effectLst/>
              </a:rPr>
              <a:t>Синяя страна</a:t>
            </a:r>
          </a:p>
        </p:txBody>
      </p:sp>
      <p:pic>
        <p:nvPicPr>
          <p:cNvPr id="17411" name="Picture 21" descr="D:\загрузки\ДС\medium__d897e-square-shape-PU-stress-ba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285875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3" descr="D:\загрузки\ДС\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3" y="1357313"/>
            <a:ext cx="30003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4" descr="D:\загрузки\ДС\il_340x270.1475782155_tsm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1428750"/>
            <a:ext cx="2547937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5" descr="D:\загрузки\ДС\10115233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929063"/>
            <a:ext cx="3354387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26" descr="D:\загрузки\ДС\2019-02-24_30_kit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4071938"/>
            <a:ext cx="2555875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27" descr="D:\загрузки\ДС\f910e6a7-85d7-4fce-8090-487ed75e9ea1-1024x768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4000500"/>
            <a:ext cx="30718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E:\Список детей\Цветной мир\img8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333375"/>
            <a:ext cx="4465637" cy="612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6600CC"/>
                </a:solidFill>
                <a:effectLst/>
              </a:rPr>
              <a:t>Фиолетовая страна</a:t>
            </a:r>
          </a:p>
        </p:txBody>
      </p:sp>
      <p:pic>
        <p:nvPicPr>
          <p:cNvPr id="19459" name="Picture 18" descr="D:\загрузки\ДС\2376.750x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214438"/>
            <a:ext cx="32861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9" descr="D:\загрузки\ДС\metallic-purple-40cm-round-balloon-50pk-300x2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1428750"/>
            <a:ext cx="27622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0" descr="D:\загрузки\ДС\krokusy-sirenevye-belyy-f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000500"/>
            <a:ext cx="3756025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1" descr="D:\загрузки\ДС\kartochki-domana-ovoschi-bol-shie-s-faktami-laminirovannye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4214813"/>
            <a:ext cx="29146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22" descr="D:\загрузки\ДС\6f9e4fbe-2988-4de7-9250-09dd30a8e78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1285875"/>
            <a:ext cx="331787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23" descr="D:\загрузки\ДС\img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4214813"/>
            <a:ext cx="27146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bg1"/>
                </a:solidFill>
                <a:latin typeface="+mn-lt"/>
              </a:rPr>
              <a:t>Путешествие в голубую страну</a:t>
            </a:r>
            <a:endParaRPr lang="ru-RU" sz="3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48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7738" y="1600200"/>
            <a:ext cx="724852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Rectangle 9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99CCFF"/>
                </a:solidFill>
                <a:effectLst/>
              </a:rPr>
              <a:t>Голубая  страна</a:t>
            </a:r>
          </a:p>
        </p:txBody>
      </p:sp>
      <p:pic>
        <p:nvPicPr>
          <p:cNvPr id="21507" name="Picture 20" descr="D:\загрузки\ДС\lovelyanimals02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3238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21" descr="D:\загрузки\ДС\2014-10-01-15-34-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38" y="1571625"/>
            <a:ext cx="3182937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2" descr="D:\загрузки\ДС\10795132_2_cramers-blue-morpho-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357688"/>
            <a:ext cx="2598738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4" descr="http://www.rodyna.in.ua/wp-content/uploads/2016/12/%D0%94%D1%96%D0%BC-%D1%82%D1%80%D1%8C%D0%BE%D1%85-%D0%B2%D0%BE%D0%B2%D0%BA%D1%96%D0%B2_8_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4214813"/>
            <a:ext cx="423862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AutoShape 26" descr="https://us.123rf.com/450wm/djvstock/djvstock1809/djvstock180910899/108714140-blue-coffee-cup-ceramic-icon-vector-illustration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1512" name="Picture 27" descr="D:\загрузки\ДС\108714140-blue-coffee-cup-ceramic-icon-vector-illustratio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1714500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28" descr="D:\загрузки\ДС\maxresdefault (1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3857625"/>
            <a:ext cx="233838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E:\Список детей\Цветной мир\img8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50" y="285750"/>
            <a:ext cx="4643438" cy="6048375"/>
          </a:xfrm>
          <a:ln w="28575">
            <a:solidFill>
              <a:srgbClr val="33CCCC"/>
            </a:solidFill>
            <a:miter lim="800000"/>
            <a:headEnd/>
            <a:tailEnd/>
          </a:ln>
        </p:spPr>
      </p:pic>
      <p:sp>
        <p:nvSpPr>
          <p:cNvPr id="4099" name="Oval 5"/>
          <p:cNvSpPr>
            <a:spLocks noChangeArrowheads="1"/>
          </p:cNvSpPr>
          <p:nvPr/>
        </p:nvSpPr>
        <p:spPr bwMode="auto">
          <a:xfrm>
            <a:off x="1187450" y="1484313"/>
            <a:ext cx="504825" cy="5762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0" name="Oval 6"/>
          <p:cNvSpPr>
            <a:spLocks noChangeArrowheads="1"/>
          </p:cNvSpPr>
          <p:nvPr/>
        </p:nvSpPr>
        <p:spPr bwMode="auto">
          <a:xfrm>
            <a:off x="8027988" y="2492375"/>
            <a:ext cx="792162" cy="792163"/>
          </a:xfrm>
          <a:prstGeom prst="ellipse">
            <a:avLst/>
          </a:prstGeom>
          <a:solidFill>
            <a:srgbClr val="99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1" name="Oval 9"/>
          <p:cNvSpPr>
            <a:spLocks noChangeArrowheads="1"/>
          </p:cNvSpPr>
          <p:nvPr/>
        </p:nvSpPr>
        <p:spPr bwMode="auto">
          <a:xfrm>
            <a:off x="395288" y="188913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2" name="Oval 10"/>
          <p:cNvSpPr>
            <a:spLocks noChangeArrowheads="1"/>
          </p:cNvSpPr>
          <p:nvPr/>
        </p:nvSpPr>
        <p:spPr bwMode="auto">
          <a:xfrm>
            <a:off x="323850" y="2636838"/>
            <a:ext cx="914400" cy="9144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3" name="Oval 11"/>
          <p:cNvSpPr>
            <a:spLocks noChangeArrowheads="1"/>
          </p:cNvSpPr>
          <p:nvPr/>
        </p:nvSpPr>
        <p:spPr bwMode="auto">
          <a:xfrm>
            <a:off x="1187450" y="3860800"/>
            <a:ext cx="792163" cy="7921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4" name="Oval 12"/>
          <p:cNvSpPr>
            <a:spLocks noChangeArrowheads="1"/>
          </p:cNvSpPr>
          <p:nvPr/>
        </p:nvSpPr>
        <p:spPr bwMode="auto">
          <a:xfrm>
            <a:off x="179388" y="4652963"/>
            <a:ext cx="431800" cy="4318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5" name="Oval 13"/>
          <p:cNvSpPr>
            <a:spLocks noChangeArrowheads="1"/>
          </p:cNvSpPr>
          <p:nvPr/>
        </p:nvSpPr>
        <p:spPr bwMode="auto">
          <a:xfrm>
            <a:off x="900113" y="5589588"/>
            <a:ext cx="914400" cy="914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6" name="Oval 14"/>
          <p:cNvSpPr>
            <a:spLocks noChangeArrowheads="1"/>
          </p:cNvSpPr>
          <p:nvPr/>
        </p:nvSpPr>
        <p:spPr bwMode="auto">
          <a:xfrm>
            <a:off x="7812088" y="5516563"/>
            <a:ext cx="914400" cy="914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7" name="Oval 15"/>
          <p:cNvSpPr>
            <a:spLocks noChangeArrowheads="1"/>
          </p:cNvSpPr>
          <p:nvPr/>
        </p:nvSpPr>
        <p:spPr bwMode="auto">
          <a:xfrm>
            <a:off x="6659563" y="4149725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8" name="Oval 16"/>
          <p:cNvSpPr>
            <a:spLocks noChangeArrowheads="1"/>
          </p:cNvSpPr>
          <p:nvPr/>
        </p:nvSpPr>
        <p:spPr bwMode="auto">
          <a:xfrm>
            <a:off x="8172450" y="4005263"/>
            <a:ext cx="431800" cy="503237"/>
          </a:xfrm>
          <a:prstGeom prst="ellipse">
            <a:avLst/>
          </a:pr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09" name="Oval 17"/>
          <p:cNvSpPr>
            <a:spLocks noChangeArrowheads="1"/>
          </p:cNvSpPr>
          <p:nvPr/>
        </p:nvSpPr>
        <p:spPr bwMode="auto">
          <a:xfrm>
            <a:off x="6877050" y="2205038"/>
            <a:ext cx="358775" cy="431800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10" name="Oval 18"/>
          <p:cNvSpPr>
            <a:spLocks noChangeArrowheads="1"/>
          </p:cNvSpPr>
          <p:nvPr/>
        </p:nvSpPr>
        <p:spPr bwMode="auto">
          <a:xfrm>
            <a:off x="7956550" y="908050"/>
            <a:ext cx="647700" cy="720725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4111" name="Oval 19"/>
          <p:cNvSpPr>
            <a:spLocks noChangeArrowheads="1"/>
          </p:cNvSpPr>
          <p:nvPr/>
        </p:nvSpPr>
        <p:spPr bwMode="auto">
          <a:xfrm>
            <a:off x="6804025" y="333375"/>
            <a:ext cx="914400" cy="914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D:\загрузки\ДС\895 (1).jpg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500063"/>
            <a:ext cx="8715375" cy="5857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А теперь поиграем!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3555" name="Picture 2" descr="D:\загрузки\ДС\найди красно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125538"/>
            <a:ext cx="7500938" cy="504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загрузки\ДС\акп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85750"/>
            <a:ext cx="6929437" cy="618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загрузки\ДС\f7217fa22776f44d78152a8362de85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785813"/>
            <a:ext cx="8858250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D:\загрузки\ДС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428625"/>
            <a:ext cx="695325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img85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50" y="142875"/>
            <a:ext cx="5715000" cy="6429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5" descr="slide-8.jpg"/>
          <p:cNvPicPr>
            <a:picLocks noGrp="1" noChangeAspect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" y="295275"/>
            <a:ext cx="8285163" cy="6205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Rectangle 10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FF0000"/>
                </a:solidFill>
                <a:effectLst/>
              </a:rPr>
              <a:t>Красная страна</a:t>
            </a:r>
          </a:p>
        </p:txBody>
      </p:sp>
      <p:pic>
        <p:nvPicPr>
          <p:cNvPr id="7171" name="Picture 22" descr="D:\загрузки\ДС\brightred_sta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357313"/>
            <a:ext cx="24288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3" descr="D:\загрузки\ДС\458525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357313"/>
            <a:ext cx="25241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4" descr="D:\загрузки\ДС\0_a552c_ac51fcda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1643063"/>
            <a:ext cx="2917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5" descr="D:\загрузки\ДС\bojya_korovk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143375"/>
            <a:ext cx="264160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26" descr="D:\загрузки\ДС\nD6KUDAall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2488" y="4429125"/>
            <a:ext cx="2841625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28" descr="D:\загрузки\ДС\cd29ad06f05f4a86ccf9d0514270a1b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4357688"/>
            <a:ext cx="265747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Список детей\Цветной мир\img85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25" y="142875"/>
            <a:ext cx="5143500" cy="6526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Grp="1"/>
          </p:cNvSpPr>
          <p:nvPr>
            <p:ph type="title" sz="quarter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n>
                  <a:noFill/>
                </a:ln>
                <a:solidFill>
                  <a:srgbClr val="FF6600"/>
                </a:solidFill>
                <a:effectLst/>
              </a:rPr>
              <a:t>Оранжевая страна</a:t>
            </a:r>
          </a:p>
        </p:txBody>
      </p:sp>
      <p:pic>
        <p:nvPicPr>
          <p:cNvPr id="9219" name="Picture 19" descr="D:\загрузки\ДС\2000x1440_1034309_[www.ArtFile.ru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500188"/>
            <a:ext cx="3238500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0" descr="D:\загрузки\ДС\K012804K40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929063"/>
            <a:ext cx="2801937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1" descr="D:\загрузки\ДС\569-5693852_svg-royalty-free-library-carrot-clipart-veggi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1428750"/>
            <a:ext cx="211931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2" descr="D:\загрузки\ДС\Butterfly-Illustrations-by-graphicrun123-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1500188"/>
            <a:ext cx="3606800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23" descr="D:\загрузки\ДС\img6 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000500"/>
            <a:ext cx="3333750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24" descr="D:\загрузки\ДС\afbfab7d9eca18fbe80552e8488ee7a5--fantail-goldfish-fish-ar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4071938"/>
            <a:ext cx="30368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Список детей\Цветной мир\img8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513" y="260350"/>
            <a:ext cx="4537075" cy="626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4" descr="img9.jpg"/>
          <p:cNvPicPr>
            <a:picLocks noGrp="1" noChangeAspect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275" y="274638"/>
            <a:ext cx="8045450" cy="6034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24</Words>
  <Application>Microsoft Office PowerPoint</Application>
  <PresentationFormat>Экран (4:3)</PresentationFormat>
  <Paragraphs>11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Красная страна</vt:lpstr>
      <vt:lpstr>Презентация PowerPoint</vt:lpstr>
      <vt:lpstr>Оранжевая страна</vt:lpstr>
      <vt:lpstr>Презентация PowerPoint</vt:lpstr>
      <vt:lpstr>Презентация PowerPoint</vt:lpstr>
      <vt:lpstr>Зеленая страна</vt:lpstr>
      <vt:lpstr>Презентация PowerPoint</vt:lpstr>
      <vt:lpstr>Презентация PowerPoint</vt:lpstr>
      <vt:lpstr>Желтая страна</vt:lpstr>
      <vt:lpstr>Презентация PowerPoint</vt:lpstr>
      <vt:lpstr>Синяя страна</vt:lpstr>
      <vt:lpstr>Презентация PowerPoint</vt:lpstr>
      <vt:lpstr>Фиолетовая страна</vt:lpstr>
      <vt:lpstr>Путешествие в голубую страну</vt:lpstr>
      <vt:lpstr>Голубая  страна</vt:lpstr>
      <vt:lpstr>Презентация PowerPoint</vt:lpstr>
      <vt:lpstr>А теперь поиграем!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2021-11-01T11:04:25Z</dcterms:created>
  <dcterms:modified xsi:type="dcterms:W3CDTF">2021-11-01T11:04:46Z</dcterms:modified>
</cp:coreProperties>
</file>