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11"/>
  </p:notesMasterIdLst>
  <p:handoutMasterIdLst>
    <p:handoutMasterId r:id="rId12"/>
  </p:handoutMasterIdLst>
  <p:sldIdLst>
    <p:sldId id="260" r:id="rId3"/>
    <p:sldId id="274" r:id="rId4"/>
    <p:sldId id="273" r:id="rId5"/>
    <p:sldId id="256" r:id="rId6"/>
    <p:sldId id="275" r:id="rId7"/>
    <p:sldId id="261" r:id="rId8"/>
    <p:sldId id="265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B41C4847-CC48-4E25-999C-6BFC73FB0C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5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C486AE59-4A32-414D-8238-B3844A9A4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7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AE4DF158-A53A-4F28-9887-7326D3DFC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1E178-1ED7-40A2-8EAF-0014869DB7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360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89CD4-92AC-4AB0-A67D-0C60DA50DE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429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B7DC0-E8BB-48F5-980F-B8B63E0DD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47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D47F2-571E-42A1-AC3B-24B6783B47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735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E57C8-20AD-40F4-B31B-AA84435164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868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4509-824D-4D8D-851B-93EE6DC385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00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42FF5-F4E7-458B-9B47-14858C6FB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6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9735F-D641-4310-90C2-C0627A510D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528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B8F0D-E08D-4970-AAFC-30135CF5C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445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D1EA0-7F86-4952-B9FB-AFFF223F43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12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060FFA2-6842-49F9-978D-3B6634D156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file:///C:\Program%20Files%20(x86)\&#1054;&#1073;&#1088;&#1072;&#1079;&#1086;&#1074;&#1072;&#1085;&#1080;&#1077;-&#1052;&#1077;&#1076;&#1080;&#1072;\&#1054;&#1089;&#1085;&#1086;&#1074;&#1099;%20&#1084;&#1080;&#1088;&#1086;&#1074;&#1099;&#1093;%20&#1088;&#1077;&#1083;&#1080;&#1075;&#1080;&#1086;&#1079;&#1085;&#1099;&#1093;%20&#1082;&#1091;&#1083;&#1100;&#1090;&#1091;&#1088;\major_religious_groups.ex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%20(x86)\&#1054;&#1073;&#1088;&#1072;&#1079;&#1086;&#1074;&#1072;&#1085;&#1080;&#1077;-&#1052;&#1077;&#1076;&#1080;&#1072;\&#1054;&#1089;&#1085;&#1086;&#1074;&#1099;%20&#1084;&#1080;&#1088;&#1086;&#1074;&#1099;&#1093;%20&#1088;&#1077;&#1083;&#1080;&#1075;&#1080;&#1086;&#1079;&#1085;&#1099;&#1093;%20&#1082;&#1091;&#1083;&#1100;&#1090;&#1091;&#1088;\major_religious_groups.ex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077200" cy="1152128"/>
          </a:xfrm>
        </p:spPr>
        <p:txBody>
          <a:bodyPr/>
          <a:lstStyle/>
          <a:p>
            <a:r>
              <a:rPr lang="ru-RU" dirty="0"/>
              <a:t>«Какой волк победит?»</a:t>
            </a:r>
            <a:br>
              <a:rPr lang="ru-RU" dirty="0"/>
            </a:br>
            <a:endParaRPr lang="ru-RU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62961" cy="60212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dirty="0" smtClean="0"/>
              <a:t>РЕЛИГИЯ 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127925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мораль?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Мораль – это система норм и ценностей, регулирующих поведение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58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612576" y="7921"/>
            <a:ext cx="10153128" cy="1486599"/>
          </a:xfrm>
        </p:spPr>
        <p:txBody>
          <a:bodyPr/>
          <a:lstStyle/>
          <a:p>
            <a:r>
              <a:rPr lang="ru-RU" sz="3200" b="1" dirty="0" smtClean="0"/>
              <a:t>Тема</a:t>
            </a:r>
            <a:r>
              <a:rPr lang="ru-RU" sz="2000" b="1" dirty="0" smtClean="0"/>
              <a:t> </a:t>
            </a:r>
            <a:r>
              <a:rPr lang="ru-RU" sz="3200" b="1" dirty="0" smtClean="0"/>
              <a:t>урока</a:t>
            </a:r>
            <a:r>
              <a:rPr lang="ru-RU" sz="2000" b="1" dirty="0" smtClean="0"/>
              <a:t>:</a:t>
            </a:r>
            <a:endParaRPr lang="ru-RU" sz="2000" b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НРАВСТВЕННЫЕ ЗАПОВЕДИ В РЕЛИГИЯХ МИРА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4672" y="2124670"/>
            <a:ext cx="7374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РЕЛИГИЯ И МОРАЛЬ</a:t>
            </a:r>
            <a:endParaRPr lang="ru-RU" sz="5400" b="1" cap="none" spc="0" dirty="0">
              <a:ln w="9525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Слова-помощники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077200" cy="4495800"/>
          </a:xfrm>
        </p:spPr>
        <p:txBody>
          <a:bodyPr/>
          <a:lstStyle/>
          <a:p>
            <a:r>
              <a:rPr lang="ru-RU" dirty="0" smtClean="0"/>
              <a:t>узнаем</a:t>
            </a:r>
          </a:p>
          <a:p>
            <a:r>
              <a:rPr lang="ru-RU" dirty="0" smtClean="0"/>
              <a:t>сравним</a:t>
            </a:r>
          </a:p>
          <a:p>
            <a:r>
              <a:rPr lang="ru-RU" dirty="0" smtClean="0"/>
              <a:t>определим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Безымянный.jpg">
            <a:hlinkClick r:id="rId2" action="ppaction://program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76" y="6000768"/>
            <a:ext cx="457200" cy="5048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914400"/>
          </a:xfrm>
        </p:spPr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772360"/>
            <a:ext cx="5280248" cy="608564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религии отвечают на вопрос о том, в чём ценность каждого отдельного человека и как мы все должны относиться к своему ближнему. Важным принципом всех религий является принцип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ценности и сохранения человеческой жизни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Ценность человека постоянно упоминается в священных книгах разных религий, в высказываниях мудрецов и добродетельных людей.</a:t>
            </a:r>
            <a:endParaRPr lang="ru-RU" sz="27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782630"/>
            <a:ext cx="3779912" cy="607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70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58" y="877930"/>
            <a:ext cx="9006409" cy="252934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днажды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мудрецу Гиллелю пришёл иноверец, который соглашался принять иудаизм, если учитель сможет ему очень коротко изложить суть иудейского закона.  Гиллель ответил: «Не делай ближнему того, что неприятно тебе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- 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суть всей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Торы,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всё же прочее, лишь комментарий».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05064"/>
            <a:ext cx="4439819" cy="2852936"/>
          </a:xfrm>
          <a:prstGeom prst="rect">
            <a:avLst/>
          </a:prstGeom>
        </p:spPr>
      </p:pic>
      <p:pic>
        <p:nvPicPr>
          <p:cNvPr id="4" name="Рисунок 3" descr="Безымянный.jpg">
            <a:hlinkClick r:id="rId3" action="ppaction://program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652" y="6072206"/>
            <a:ext cx="45720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02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764704"/>
            <a:ext cx="6336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smtClean="0"/>
              <a:t>«</a:t>
            </a:r>
            <a:r>
              <a:rPr lang="ru-RU" sz="4800" smtClean="0"/>
              <a:t>Относись </a:t>
            </a:r>
            <a:r>
              <a:rPr lang="ru-RU" sz="4800" dirty="0" smtClean="0"/>
              <a:t>к людям так, как ты хочешь, чтобы относились к тебе»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7403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ppttraining_tp06256168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207398F-5CA5-4B53-8538-5B6A2EF113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Учебный семинар — презентация</Template>
  <TotalTime>352</TotalTime>
  <Words>157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ms_ppttraining_tp06256168</vt:lpstr>
      <vt:lpstr>«Какой волк победит?» </vt:lpstr>
      <vt:lpstr>Презентация PowerPoint</vt:lpstr>
      <vt:lpstr>Что такое мораль?</vt:lpstr>
      <vt:lpstr>Тема урока:</vt:lpstr>
      <vt:lpstr>Слова-помощники</vt:lpstr>
      <vt:lpstr>вывод</vt:lpstr>
      <vt:lpstr>Презентация PowerPoint</vt:lpstr>
      <vt:lpstr>Презентация PowerPoint</vt:lpstr>
    </vt:vector>
  </TitlesOfParts>
  <Manager/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РЕЛИГИОЗНЫХ КУЛЬТУР И СВЕТСКОЙ ЭТИКИ</dc:title>
  <dc:subject/>
  <dc:creator>Наталья Взнуздаева</dc:creator>
  <cp:keywords/>
  <dc:description/>
  <cp:lastModifiedBy>Сергей Клепиков</cp:lastModifiedBy>
  <cp:revision>37</cp:revision>
  <dcterms:created xsi:type="dcterms:W3CDTF">2015-03-31T18:46:00Z</dcterms:created>
  <dcterms:modified xsi:type="dcterms:W3CDTF">2021-10-24T15:02:07Z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