
<file path=[Content_Types].xml><?xml version="1.0" encoding="utf-8"?>
<Types xmlns="http://schemas.openxmlformats.org/package/2006/content-types">
  <Default Extension="jpeg" ContentType="image/jpeg"/>
  <Default Extension="jpe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352928" cy="1324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Государственное бюджетное дошкольное образовательное учреждение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детский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сад № 79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компенсирующего вида Красносельского района Санкт-Петербурга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988840"/>
            <a:ext cx="8140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Сенсорно-перцептивное развитие  детей с ОВЗ (ЗПР) дошкольного возраста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780" y="2745794"/>
            <a:ext cx="8140625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Методическая разработка. </a:t>
            </a:r>
          </a:p>
          <a:p>
            <a:pPr algn="ctr"/>
            <a:r>
              <a:rPr lang="ru-RU" b="1" dirty="0" smtClean="0"/>
              <a:t>Многофункциональное пособие «Тучка»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917922"/>
            <a:ext cx="5038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Учитель-дефектолог Крылова Мария Васильевна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2" t="3678" r="13871" b="9680"/>
          <a:stretch/>
        </p:blipFill>
        <p:spPr>
          <a:xfrm>
            <a:off x="5711414" y="3645024"/>
            <a:ext cx="3097991" cy="2646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619682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Задачами данной  дидактической игры являются: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сравнивать и выбирать предметы по заданному признаку,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классифицировать и распределять предметы,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определять предмет по одному или нескольким признакам,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пражнять внимание, память,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азвивать мелкую моторику.</a:t>
            </a:r>
          </a:p>
          <a:p>
            <a:pPr marL="285750" indent="-285750"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472" y="2564904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Варианты игр: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«Радуга» – предложите ребенку расположить ленты по цветам радуги, для этого можно использовать ленту-образец или выделение по образцу или словесную инструкцию. Для детей, которые только знакомятся с цветом можно предложить выложить ленту, ориентируясь на цветовой маркер (капельку нужного цвета), который прикрепляется на саму тучку.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«Дождик  шалун» – для данного варианта понадобятся карточки с капельками, расположенными в различной линейной последовательности. Задача ребенка прикрепить ленты в заданной последовательности, ориентируясь на схему.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472" y="5661248"/>
            <a:ext cx="802497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>
            <a:off x="888052" y="5798332"/>
            <a:ext cx="710623" cy="640231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1813437" y="5846008"/>
            <a:ext cx="710623" cy="640231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2699792" y="5830611"/>
            <a:ext cx="710623" cy="640231"/>
          </a:xfrm>
          <a:prstGeom prst="hear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3570684" y="5846008"/>
            <a:ext cx="710623" cy="640231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4379414" y="5858623"/>
            <a:ext cx="710623" cy="640231"/>
          </a:xfrm>
          <a:prstGeom prst="hear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5292079" y="5846008"/>
            <a:ext cx="710623" cy="640231"/>
          </a:xfrm>
          <a:prstGeom prst="hear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>
            <a:off x="6156176" y="5846008"/>
            <a:ext cx="710623" cy="640231"/>
          </a:xfrm>
          <a:prstGeom prst="hear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44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«Что изменилось?», «Что пропало?» – традиционные приемы, когда в игре в отсутствии детей (одного водящего) удаляется одна или несколько лент, или осуществляется их перестановка. Детям предлагается назвать, что пропало, какого цвета не хватает, восстановить прежний порядок.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204864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«Замотай дождик» - предложите ребенку наматывать на палочку ленту определенного цвета, или выбрать ленту, находящуюся между определенными цветами, или, например, справа от зеленого или слева от оранжевого.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«Длинный/короткий» – липучки на концах палочек позволяют наматывать ленты заданной длины и останавливаться, прикрепляя их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коврографу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Можно предложить ребенку действовать по инструкции: «Сделай красную дождинку самой длинной, а желтую короче. Сделай так, чтобы в радуге самой короткой была красная лента, а фиолетовая самая длинной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данном варианте также можно использовать цветные метки (капельки с липучкой, прикрепленные на коврограф), для обозначения остановки.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18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Нотки дождя» - в данном варианте игры используются карточки, с обозначением высоты «капелек», где нужно остановиться ребенку.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70871"/>
            <a:ext cx="7632848" cy="49620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772816"/>
            <a:ext cx="698477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>
            <a:off x="1619672" y="1789717"/>
            <a:ext cx="504056" cy="487155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2627784" y="1792650"/>
            <a:ext cx="504056" cy="487155"/>
          </a:xfrm>
          <a:prstGeom prst="hear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3491880" y="1795583"/>
            <a:ext cx="504056" cy="487155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4355976" y="1795583"/>
            <a:ext cx="504056" cy="487155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5220072" y="1795583"/>
            <a:ext cx="504056" cy="487155"/>
          </a:xfrm>
          <a:prstGeom prst="hear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6012160" y="1795583"/>
            <a:ext cx="504056" cy="487155"/>
          </a:xfrm>
          <a:prstGeom prst="hear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>
            <a:off x="6876256" y="1781266"/>
            <a:ext cx="504056" cy="487155"/>
          </a:xfrm>
          <a:prstGeom prst="hear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45686" y="2420888"/>
            <a:ext cx="252028" cy="38164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771800" y="2429996"/>
            <a:ext cx="234026" cy="18978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17894" y="2419602"/>
            <a:ext cx="252028" cy="38164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17994" y="2419602"/>
            <a:ext cx="252028" cy="259357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46086" y="2475981"/>
            <a:ext cx="252028" cy="25371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38174" y="2466646"/>
            <a:ext cx="252028" cy="381642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02270" y="2420888"/>
            <a:ext cx="252028" cy="765510"/>
          </a:xfrm>
          <a:prstGeom prst="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08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8320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меняя количество цветов, усложняя или упрощая инструкцию возможно использование, данной разработки для детей различного возраста и находящихся на разном уровне усвоения сенсорных эталонов.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9571" y="1881698"/>
            <a:ext cx="81043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Данное пособие способствует формированию пространственных представлений детей, также в игры можно включать математическое содержание 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«Сравни цифры» - например: прикрепляются 3 ленты, над ними прикрепляются цифры, например 1,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Ребенку предлагается у самой большой цифры сделать ленту длиннее всех, а у самой маленькой короче всех.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933056"/>
            <a:ext cx="6048672" cy="25922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221088"/>
            <a:ext cx="525658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2267744" y="4221088"/>
            <a:ext cx="648072" cy="457200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3790296" y="4253940"/>
            <a:ext cx="648072" cy="457200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5436096" y="4244516"/>
            <a:ext cx="648072" cy="4572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55108" y="388516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95877" y="39359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635658" y="39359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78001" y="4730804"/>
            <a:ext cx="460708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83978" y="4726371"/>
            <a:ext cx="508002" cy="100565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558551" y="4726371"/>
            <a:ext cx="460708" cy="1478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59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548680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 данная разработка имеет многофункциональное назначение, ее можно использовать не только для решения различных задач обучения, использовать в работе с детьми различного возраста, в индивидуальной и групповой работе. Возможно решение воспитательных задач, таких как приучение работать детей в парах и малых подгруппах, учить дожидаться своей очереди и действовать по правилам.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Пособие имеет привлекательный внешний вид, детям нравятся тактильные, сенсо-моторные ощущения от процесса игры.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86"/>
          <a:stretch/>
        </p:blipFill>
        <p:spPr>
          <a:xfrm>
            <a:off x="2275557" y="4293096"/>
            <a:ext cx="4572000" cy="24211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7" y="2890704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Постижение человеком  мира средствами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основой для развития его умственных способностей и воспитания. Поэтому с раннего возраста необходимо заботиться о том, чтобы познание ребенком окружающего мира через его ощущения было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правильным.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24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7" r="22813" b="3157"/>
          <a:stretch/>
        </p:blipFill>
        <p:spPr>
          <a:xfrm>
            <a:off x="0" y="3599145"/>
            <a:ext cx="2963503" cy="32289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1624" y="126685"/>
            <a:ext cx="8140626" cy="369332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Сенсорно-перцептивное развитие  детей с ОВЗ (ЗПР) дошкольного возраста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1624" y="764704"/>
            <a:ext cx="8140625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Методическая разработка. </a:t>
            </a:r>
          </a:p>
          <a:p>
            <a:pPr algn="ctr"/>
            <a:r>
              <a:rPr lang="ru-RU" b="1" dirty="0" smtClean="0"/>
              <a:t>Многофункциональное пособие «Тучка»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8064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69" y="3789040"/>
            <a:ext cx="6156176" cy="24624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476672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Сенсорное развитие детей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ЗПР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Сенсорное развитие детей с ОВЗ ( ЗПР) имеет ряд особенностей. Младший и средний дошкольный возраст – время интенсивного сенсорного развития ребенка с задержкой психического развития.  Приобретение сенсорного опыта необходимо для овладения всеми видами деятельности и представлений об окружающей действительности. У детей с ОВЗ сенсорный опыт зачастую спонтанно не складывается, его целенаправленное формирование становится главной задачей для дальнейшего познавательного развития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259029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770" y="2935453"/>
            <a:ext cx="5808513" cy="39225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5" y="404664"/>
            <a:ext cx="83529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по сенсорному развитию имеет комплексный и непрерывный характер. Она осуществляется в процессе организованных и свободных игр, других видов деятельности, в повседневной жизни в процессе непосредственного общения с ребенком.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Особое место в ней занимают специально организованные занятия, основанные на использовании развивающих дидактических игр и пособий, направленных на уточнение и систематизацию сенсорного опыта ребенка, развитие перцептивных 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229424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Внимание детей привлекается к функциональным и пространственным свойствам окружающих предметов (отношениями по величине, пространственному расположению) и цвету. Одновременно у детей формируются  первые практические ориентировочные действия (в том числе практическое </a:t>
            </a:r>
            <a:r>
              <a:rPr lang="ru-RU" dirty="0" err="1"/>
              <a:t>примеривание</a:t>
            </a:r>
            <a:r>
              <a:rPr lang="ru-RU" dirty="0"/>
              <a:t>).</a:t>
            </a:r>
          </a:p>
          <a:p>
            <a:r>
              <a:rPr lang="ru-RU" dirty="0"/>
              <a:t>Такой комплексный подход к коррекции и формированию способов восприятия приводит к возникновению очень важной для познавательного развития ребенка сенсорно-перцептивной способности. Он также способствует развитию концентрации внимания, умения сосредоточится на содержании и выполнении игрового задания, придавая вниманию устойчивость и произвольность.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47" r="6868"/>
          <a:stretch/>
        </p:blipFill>
        <p:spPr>
          <a:xfrm>
            <a:off x="2642990" y="3988986"/>
            <a:ext cx="3786011" cy="284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8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14881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множество игр, направленных на формирование сенсорных эталонов цвета.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Предлагаю вашему вниманию мое авторское пособие «Тучка»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7" t="-1074" r="4194" b="1074"/>
          <a:stretch/>
        </p:blipFill>
        <p:spPr>
          <a:xfrm>
            <a:off x="577897" y="2132856"/>
            <a:ext cx="8096865" cy="412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87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188640"/>
            <a:ext cx="86409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 предназначена для детей дошкольного возраста и направлена на формирование сенсорных эталонов цвета, развитие пространственной ориентировки, внимания, памяти, мелкой моторики.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Целевая аудитория: учителя-дефектологи, воспитатели, родители детей с ОВЗ.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Данная игра может быть выполнена своими руками и не требует особых финансовых затрат.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 изготовления: фетр или иной тканевый материал, ленты различных цветов, лента «липучка», детали «лица» 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заламинированной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бумаги, картон, деревянные палочки, клеевой пистолет.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Данная фигура облачка имеет внутренний карман, что удобно для хранения капелек – «Дождинок».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1"/>
          <a:stretch/>
        </p:blipFill>
        <p:spPr>
          <a:xfrm>
            <a:off x="5220072" y="4437112"/>
            <a:ext cx="3024336" cy="24208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2" r="21452"/>
          <a:stretch/>
        </p:blipFill>
        <p:spPr>
          <a:xfrm>
            <a:off x="1259632" y="4437112"/>
            <a:ext cx="3011302" cy="242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0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лицевой стороне пришивается «нелипкая часть» ленты крепежа, а на тыльной -  часть для крепления к ворсистой доске,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коврографу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Таким образом данное пособие может быть использовано  как для показа на доске и коллективной работы детей, так и для работы за столом.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один конец каждой ленты прикреплена «липучка» и капелька, на другой конец- деревянная палочка с липучками по обеим сторонам, что позволяет фиксировать ленту на различной высоте доски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коврографа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140968"/>
            <a:ext cx="7236296" cy="326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88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1" r="27258"/>
          <a:stretch/>
        </p:blipFill>
        <p:spPr>
          <a:xfrm>
            <a:off x="179512" y="1412776"/>
            <a:ext cx="5265175" cy="41211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r="10967"/>
          <a:stretch/>
        </p:blipFill>
        <p:spPr>
          <a:xfrm rot="5400000">
            <a:off x="4391760" y="1573751"/>
            <a:ext cx="6203717" cy="330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8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196</TotalTime>
  <Words>953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User</cp:lastModifiedBy>
  <cp:revision>17</cp:revision>
  <dcterms:created xsi:type="dcterms:W3CDTF">2021-11-01T15:53:21Z</dcterms:created>
  <dcterms:modified xsi:type="dcterms:W3CDTF">2021-11-01T19:19:59Z</dcterms:modified>
</cp:coreProperties>
</file>