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B4C52-C081-4FB6-9CAA-F9B71F2A1BBD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251F3-4619-4007-A044-DC2ACA69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5643601"/>
          </a:xfr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9600" dirty="0" smtClean="0"/>
              <a:t>My flat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What is this room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2060848"/>
            <a:ext cx="6162478" cy="377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Is it a bedroom?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009469"/>
            <a:ext cx="5779740" cy="370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Is it a bathroom?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8830" y="1951019"/>
            <a:ext cx="4589132" cy="34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This is a kitchen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2060848"/>
            <a:ext cx="5923756" cy="349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Is it a hall?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2132856"/>
            <a:ext cx="4076009" cy="348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Is it a room?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1988840"/>
            <a:ext cx="3990838" cy="371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My flat</vt:lpstr>
      <vt:lpstr>What is this room?</vt:lpstr>
      <vt:lpstr>Is it a bedroom?</vt:lpstr>
      <vt:lpstr>Is it a bathroom?</vt:lpstr>
      <vt:lpstr>This is a kitchen</vt:lpstr>
      <vt:lpstr>Is it a hall?</vt:lpstr>
      <vt:lpstr>Is it a room?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flat</dc:title>
  <dc:creator>Admin</dc:creator>
  <cp:lastModifiedBy>Пользователь Windows</cp:lastModifiedBy>
  <cp:revision>13</cp:revision>
  <dcterms:created xsi:type="dcterms:W3CDTF">2009-04-13T07:19:35Z</dcterms:created>
  <dcterms:modified xsi:type="dcterms:W3CDTF">2021-11-01T20:40:50Z</dcterms:modified>
</cp:coreProperties>
</file>