
<file path=[Content_Types].xml><?xml version="1.0" encoding="utf-8"?>
<Types xmlns="http://schemas.openxmlformats.org/package/2006/content-types">
  <Default Extension="png" ContentType="image/png"/>
  <Default Extension="m4a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20" autoAdjust="0"/>
  </p:normalViewPr>
  <p:slideViewPr>
    <p:cSldViewPr>
      <p:cViewPr varScale="1">
        <p:scale>
          <a:sx n="63" d="100"/>
          <a:sy n="63" d="100"/>
        </p:scale>
        <p:origin x="-19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6EEAB2-180D-4E43-9958-E43D2EB0B6DF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C45CD6-D49D-4428-B1E8-EE6E55BDB5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« В гости к пчелам» </a:t>
            </a:r>
            <a:endParaRPr lang="ru-RU" sz="32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Задачка по математике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2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effectLst/>
                <a:latin typeface="Times New Roman"/>
                <a:ea typeface="Calibri"/>
              </a:rPr>
              <a:t>Пролетела сорока по лесу и сообщила, что пчелы будут зверей медом угощать.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3215" y="1124744"/>
            <a:ext cx="7732395" cy="526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Моя запись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9552" y="400063"/>
            <a:ext cx="311224" cy="31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effectLst/>
                <a:latin typeface="Times New Roman"/>
                <a:ea typeface="Calibri"/>
              </a:rPr>
              <a:t>Первым к улью прибежал медведь с бочонком.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40" y="1196752"/>
            <a:ext cx="6400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Моя запись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404491"/>
            <a:ext cx="288205" cy="2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effectLst/>
                <a:latin typeface="Times New Roman"/>
                <a:ea typeface="Calibri"/>
              </a:rPr>
              <a:t>За ним прискакала белочка с кружкой.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059831" y="1484784"/>
            <a:ext cx="4438273" cy="408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Моя запись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" y="162099"/>
            <a:ext cx="321568" cy="32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0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effectLst/>
                <a:latin typeface="Times New Roman"/>
                <a:ea typeface="Calibri"/>
              </a:rPr>
              <a:t>Третьим примчался заяц с </a:t>
            </a:r>
            <a:r>
              <a:rPr lang="ru-RU" sz="2000" i="1" dirty="0" smtClean="0">
                <a:latin typeface="Times New Roman"/>
                <a:ea typeface="Calibri"/>
              </a:rPr>
              <a:t>ложкой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99792" y="1628800"/>
            <a:ext cx="3391374" cy="375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Моя запись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3568" y="34664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1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effectLst/>
                <a:latin typeface="Times New Roman"/>
                <a:ea typeface="Calibri"/>
                <a:cs typeface="Times New Roman"/>
              </a:rPr>
              <a:t>а последним приковылял волк.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 preferRelativeResize="0"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95736" y="1340768"/>
            <a:ext cx="610552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Моя запись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1560" y="353864"/>
            <a:ext cx="331613" cy="33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38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spcAft>
                <a:spcPts val="800"/>
              </a:spcAft>
            </a:pP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Перечислите всех, кто прибежал к улью.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1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Кто пришел первым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А кто последним?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У кого была самая маленькая посуда?- У кого была самая большая посуда</a:t>
            </a:r>
            <a:r>
              <a:rPr lang="ru-RU" sz="1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?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3969622" cy="4758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Моя запись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4968" y="355266"/>
            <a:ext cx="328810" cy="32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9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7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575" y="203136"/>
            <a:ext cx="6038850" cy="432048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97152"/>
            <a:ext cx="7416824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rgbClr val="FF0000"/>
                </a:solidFill>
              </a:rPr>
              <a:t>Молодцы ребята!</a:t>
            </a:r>
            <a:endParaRPr lang="ru-RU" sz="6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58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83</Words>
  <Application>Microsoft Office PowerPoint</Application>
  <PresentationFormat>Экран (4:3)</PresentationFormat>
  <Paragraphs>9</Paragraphs>
  <Slides>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Задачка по математике</vt:lpstr>
      <vt:lpstr>Пролетела сорока по лесу и сообщила, что пчелы будут зверей медом угощать. </vt:lpstr>
      <vt:lpstr>Первым к улью прибежал медведь с бочонком. </vt:lpstr>
      <vt:lpstr>За ним прискакала белочка с кружкой. </vt:lpstr>
      <vt:lpstr>Третьим примчался заяц с ложкой</vt:lpstr>
      <vt:lpstr>а последним приковылял волк. </vt:lpstr>
      <vt:lpstr>Перечислите всех, кто прибежал к улью.  - Кто пришел первым – А кто последним? - У кого была самая маленькая посуда?- У кого была самая большая посуда? </vt:lpstr>
      <vt:lpstr>Молодцы ребята!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задачка</dc:title>
  <dc:creator>Кирилл</dc:creator>
  <cp:lastModifiedBy>Кирилл</cp:lastModifiedBy>
  <cp:revision>20</cp:revision>
  <dcterms:created xsi:type="dcterms:W3CDTF">2020-10-14T06:23:50Z</dcterms:created>
  <dcterms:modified xsi:type="dcterms:W3CDTF">2021-11-01T09:34:06Z</dcterms:modified>
</cp:coreProperties>
</file>