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gif"/><Relationship Id="rId9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Английский язык</a:t>
            </a:r>
            <a:br>
              <a:rPr lang="ru-RU" sz="2800" dirty="0" smtClean="0"/>
            </a:br>
            <a:r>
              <a:rPr lang="ru-RU" sz="2800" dirty="0" smtClean="0"/>
              <a:t>2 класс</a:t>
            </a:r>
            <a:br>
              <a:rPr lang="ru-RU" sz="2800" dirty="0" smtClean="0"/>
            </a:br>
            <a:r>
              <a:rPr lang="ru-RU" sz="2800" dirty="0" smtClean="0"/>
              <a:t>Учебник: «</a:t>
            </a:r>
            <a:r>
              <a:rPr lang="en-US" sz="2800" dirty="0" smtClean="0"/>
              <a:t>Spotlight 2</a:t>
            </a:r>
            <a:r>
              <a:rPr lang="ru-RU" sz="2800" dirty="0" smtClean="0"/>
              <a:t>»</a:t>
            </a:r>
            <a:br>
              <a:rPr lang="ru-RU" sz="2800" dirty="0" smtClean="0"/>
            </a:br>
            <a:r>
              <a:rPr lang="ru-RU" sz="2800" dirty="0" smtClean="0"/>
              <a:t>Авторы: Н.И.Быкова, Дж.Дули, М.Д.Поспелова, В.Эванс</a:t>
            </a:r>
            <a:br>
              <a:rPr lang="ru-RU" sz="2800" dirty="0" smtClean="0"/>
            </a:br>
            <a:r>
              <a:rPr lang="ru-RU" sz="2800" dirty="0" smtClean="0"/>
              <a:t>Модуль 5, урок 13а «</a:t>
            </a:r>
            <a:r>
              <a:rPr lang="en-US" sz="2800" dirty="0" smtClean="0"/>
              <a:t>My holidays!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Автор презентации: учитель английского языка ГБОУ школы № 362 Московского р-на </a:t>
            </a:r>
          </a:p>
          <a:p>
            <a:r>
              <a:rPr lang="ru-RU" dirty="0" smtClean="0"/>
              <a:t>г.Санкт-Петербурга</a:t>
            </a:r>
          </a:p>
          <a:p>
            <a:r>
              <a:rPr lang="ru-RU" dirty="0" smtClean="0"/>
              <a:t>Максимова М.В.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700808"/>
            <a:ext cx="2343150" cy="2095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772816"/>
            <a:ext cx="1838325" cy="2076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628800"/>
            <a:ext cx="2066925" cy="2266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8" descr="Ð£Ð±ÐµÐ¶Ð°ÑÑ Ð¾Ñ Ð´Ð¾Ð¶Ð´Ñ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4509120"/>
            <a:ext cx="1565389" cy="1080120"/>
          </a:xfrm>
          <a:prstGeom prst="rect">
            <a:avLst/>
          </a:prstGeom>
          <a:noFill/>
        </p:spPr>
      </p:pic>
      <p:pic>
        <p:nvPicPr>
          <p:cNvPr id="14346" name="Picture 10" descr="ÐÐµÑÐ¾. ÐÐ°ÑÐ° ÐºÐ°ÑÑÐ¸Ð½ÐºÐ° ÑÐ¼Ð°Ð¹Ð»Ð¸Ðº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0651" y="4437112"/>
            <a:ext cx="1112849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8" name="Picture 12" descr="ÐÐµÑÐ¾. ÐÐ¾Ð¶Ð½Ð¾ Ð·Ð°Ð³Ð¾ÑÐµÑÑ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4437112"/>
            <a:ext cx="1584176" cy="12732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844824"/>
            <a:ext cx="1590675" cy="1952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916832"/>
            <a:ext cx="1752600" cy="1866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385459"/>
            <a:ext cx="1728192" cy="2049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365104"/>
            <a:ext cx="1728192" cy="2014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52132" y="5157192"/>
            <a:ext cx="1560911" cy="13814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2132" y="5157192"/>
            <a:ext cx="1560911" cy="1381498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2204864"/>
            <a:ext cx="2465809" cy="3582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276872"/>
            <a:ext cx="2520280" cy="3638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67544" y="65253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25:10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3089" y="5476502"/>
            <a:ext cx="1560911" cy="1381498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268759"/>
            <a:ext cx="8253189" cy="4461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3089" y="5476502"/>
            <a:ext cx="1560911" cy="1381498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556792"/>
            <a:ext cx="860095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3089" y="5476502"/>
            <a:ext cx="1560911" cy="1381498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638300"/>
            <a:ext cx="8991600" cy="3643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0"/>
            <a:ext cx="5205611" cy="943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Ð¡Ð¾Ð»Ð½ÑÑÐºÐ¾ Ð¸Ð³ÑÐ°ÐµÑ Ð»ÑÑÐ¸ÐºÐ°Ð¼Ð¸ Ð½Ð° Ð½ÐµÐ±Ðµ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691680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ÐÐµÑÐ¾. ÐÐ³ÑÐ° Ñ Ð¼ÑÑÐ¸ÐºÐ¾Ð¼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83089" y="5476502"/>
            <a:ext cx="1560911" cy="1381498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8366" y="2060848"/>
            <a:ext cx="8885634" cy="3706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Английский язык 2 класс Учебник: «Spotlight 2» Авторы: Н.И.Быкова, Дж.Дули, М.Д.Поспелова, В.Эванс Модуль 5, урок 13а «My holidays!»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2018-05-13T18:35:16Z</dcterms:created>
  <dcterms:modified xsi:type="dcterms:W3CDTF">2021-11-02T10:36:50Z</dcterms:modified>
</cp:coreProperties>
</file>