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9" r:id="rId3"/>
    <p:sldId id="260" r:id="rId4"/>
    <p:sldId id="264" r:id="rId5"/>
    <p:sldId id="265" r:id="rId6"/>
    <p:sldId id="266" r:id="rId7"/>
    <p:sldId id="270" r:id="rId8"/>
    <p:sldId id="271" r:id="rId9"/>
    <p:sldId id="272" r:id="rId10"/>
    <p:sldId id="274" r:id="rId11"/>
    <p:sldId id="273" r:id="rId12"/>
    <p:sldId id="275" r:id="rId13"/>
    <p:sldId id="27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Grid="0"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17ABC-44A9-417F-BDA8-CA2D8B7A40A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5DE-88C0-49EE-8912-BDFE7F83D3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03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1C5DE-88C0-49EE-8912-BDFE7F83D3D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90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29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16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9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71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2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61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2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799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34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9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559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4FFC2-EFC0-4A4A-A92C-6C22D39F5F9F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90F02-1B54-4CFF-81E8-D3A7BD07F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9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microsoft.com/office/2007/relationships/hdphoto" Target="../media/hdphoto3.wdp"/><Relationship Id="rId7" Type="http://schemas.openxmlformats.org/officeDocument/2006/relationships/image" Target="../media/image2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yandex.ru/video/preview?text=&#1092;&#1080;&#1079;&#1084;&#1080;&#1085;&#1091;&#1090;&#1082;&#1072;%20&#1087;&#1088;&#1086;%20&#1092;&#1080;&#1082;&#1089;&#1080;&#1082;&#1086;&#1074;&amp;path=wizard&amp;parent-reqid=1600153834787301-834472511269447610400111-production-app-host-man-web-yp-170&amp;wiz_type=vital&amp;filmId=1646659710416403386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801AD5F-983E-4AD9-B86D-49E72C9BF2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38" l="727" r="99564">
                        <a14:foregroundMark x1="53924" y1="56562" x2="61628" y2="50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85" y="3009586"/>
            <a:ext cx="3482236" cy="393609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AD3633-5C65-4021-9BF1-41F251C50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5061" y="2404997"/>
            <a:ext cx="5379800" cy="22374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«Петрушка идёт рисовать»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A453CCC-A087-46A5-944C-9E4A6DC771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6278" y="6196911"/>
            <a:ext cx="5727722" cy="661089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Пинигина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В.А.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8610" y="1280879"/>
            <a:ext cx="271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д/с №54 УКМО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13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F5DBE0-DAE3-4FE2-A1D6-2BB6EE51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044" y="7351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пару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580E6DC-8D6D-4A2D-B28B-7EE79478611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252" y="4106380"/>
            <a:ext cx="1776926" cy="2369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0EA942BA-0176-4FE4-B7B4-87BF0D4F76E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739" y="1752868"/>
            <a:ext cx="2065025" cy="18402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B03C7259-FC2A-43E6-99DA-9AE2CC41207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323" y="4010987"/>
            <a:ext cx="1890000" cy="2464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3288" y="1625116"/>
            <a:ext cx="2459959" cy="1967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0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F5DBE0-DAE3-4FE2-A1D6-2BB6EE51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39" y="66294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пару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FD86502-F5B4-438C-8A19-2C92C5EFE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248" y="4430454"/>
            <a:ext cx="2331771" cy="23350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96A8409-B0D4-4E4D-AEC3-8853F01BE7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134" y="1679200"/>
            <a:ext cx="1620000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7FCC506-00D4-4A03-9A01-FDEC0FEEBF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3868" y="4338000"/>
            <a:ext cx="1647451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E7D087A9-8211-4A6B-9E52-4B53EC35DE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481" y="1679200"/>
            <a:ext cx="1664227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88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7066" y="450718"/>
            <a:ext cx="2584928" cy="281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6301" y="1315233"/>
            <a:ext cx="6237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рассмотрите картинки и нажмите только на те   предметы, которые изображены для рисования.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137" y="5648469"/>
            <a:ext cx="1572016" cy="9464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290" y="4188016"/>
            <a:ext cx="1208762" cy="1208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4033381"/>
            <a:ext cx="914400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9114" y="4064844"/>
            <a:ext cx="1331934" cy="1331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06"/>
          <a:stretch/>
        </p:blipFill>
        <p:spPr bwMode="auto">
          <a:xfrm>
            <a:off x="923781" y="4289461"/>
            <a:ext cx="1556372" cy="10058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240" y="4151215"/>
            <a:ext cx="1130083" cy="1282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052" y="5535904"/>
            <a:ext cx="1318097" cy="1318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4100" y="5563970"/>
            <a:ext cx="1294030" cy="1294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25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8529E-6 L 0.05886 -0.2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4" y="-12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8529E-6 L -0.1849 -0.2317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53" y="-115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1175E-6 L -0.22726 -0.239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72" y="-119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9484" y="828675"/>
            <a:ext cx="2584450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6301" y="1315233"/>
            <a:ext cx="6237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рассмотрите картинки и нажмите только на те   предметы, которые изображены для спорта.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3845490"/>
            <a:ext cx="9144000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5921" y="5485855"/>
            <a:ext cx="1493837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6996" y="5618065"/>
            <a:ext cx="1749425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6018" y="3961009"/>
            <a:ext cx="1506537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786" y="4017305"/>
            <a:ext cx="1393944" cy="1393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903" y="5475148"/>
            <a:ext cx="1266757" cy="1357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01" y="3979102"/>
            <a:ext cx="1286005" cy="12860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995" y="4017305"/>
            <a:ext cx="1377863" cy="1377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062" y="5525806"/>
            <a:ext cx="1306883" cy="1306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9945" y="4080375"/>
            <a:ext cx="1434203" cy="1267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28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08788E-7 L 0.06163 -0.24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-12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2942E-6 L 0.00139 -0.4597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2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0333E-6 L -0.05746 -0.4780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2" y="-239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0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0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0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0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296373-F4CC-439A-8A7B-6C58950E7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95" y="1901696"/>
            <a:ext cx="6292263" cy="1362075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Молодцы ребята!!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Жду ваших фотоотчётов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ru-RU" sz="280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уважением, 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Виктория Александровна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3B09E00-8306-41ED-A990-517769A557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61" r="92090">
                        <a14:foregroundMark x1="69238" y1="73047" x2="69238" y2="73047"/>
                        <a14:foregroundMark x1="72852" y1="18066" x2="72852" y2="18066"/>
                        <a14:foregroundMark x1="71582" y1="8398" x2="71582" y2="8398"/>
                        <a14:foregroundMark x1="63770" y1="3027" x2="63770" y2="3027"/>
                        <a14:foregroundMark x1="50684" y1="5371" x2="50000" y2="4883"/>
                        <a14:foregroundMark x1="44141" y1="10156" x2="44141" y2="101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1" y="2411260"/>
            <a:ext cx="5143500" cy="444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0144">
            <a:off x="663510" y="1040509"/>
            <a:ext cx="2455471" cy="277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2914003" y="373477"/>
            <a:ext cx="4526490" cy="1893215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 мои юные друзья! Скажите мне, что изображено на картинке? (Клоун рисует карандашом на бумаге)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114" y="2674529"/>
            <a:ext cx="2706797" cy="4154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9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DEAADAE2-81C9-4FE8-A151-58D7373F7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242" y="1077164"/>
            <a:ext cx="6432799" cy="1305527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здесь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изображено? (краски, гуашь, карандаши, кисти, мелки)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ля чего нужны все эти предметы? (для рисования)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BA685ED-7156-4CB1-A629-B2A84DEB26C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86" r="16486"/>
          <a:stretch>
            <a:fillRect/>
          </a:stretch>
        </p:blipFill>
        <p:spPr>
          <a:xfrm>
            <a:off x="2845280" y="2799568"/>
            <a:ext cx="3751804" cy="405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13578" y="739036"/>
            <a:ext cx="2580735" cy="281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0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1FE69AC-AEA0-4618-945C-BCE552C17DC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332" y="1944433"/>
            <a:ext cx="1917528" cy="25567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26BE21D-B4D9-4EB5-AAF9-CDAB760AE0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257" y="4158641"/>
            <a:ext cx="1534924" cy="25248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A43DCD8B-DA7D-4DE3-8CFD-3531A29FC36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675" y="4362353"/>
            <a:ext cx="1540615" cy="23328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B5FF1F6B-72D1-4BB1-8ADD-AD101F4C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235" y="800741"/>
            <a:ext cx="6575532" cy="1346207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Петрушка просит помочь ему выбрать предметы, необходимые ему для рисования красками?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8AF6F473-353F-4C3A-B45A-10A4D1AF4F9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0924" y1="77500" x2="10924" y2="77500"/>
                        <a14:foregroundMark x1="16807" y1="82813" x2="25210" y2="71875"/>
                        <a14:foregroundMark x1="15126" y1="67813" x2="18487" y2="97500"/>
                        <a14:foregroundMark x1="11765" y1="70938" x2="10084" y2="60313"/>
                        <a14:foregroundMark x1="21849" y1="63125" x2="19328" y2="56875"/>
                        <a14:foregroundMark x1="75630" y1="93125" x2="74790" y2="6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089" y="4158641"/>
            <a:ext cx="1059024" cy="25135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F82D2F97-30CF-4DC4-B13E-FBA6CE61784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3704" y="1683484"/>
            <a:ext cx="1482806" cy="2678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39F9F175-29EB-4C3E-8479-981B7C44832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5181" y="1910309"/>
            <a:ext cx="1716063" cy="2624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739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FE5238C-6984-4EA4-B678-DE5CE094A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705" y="9028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теперь помоги Петрушке выбрать предметы для рисования карандашами?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D26B642-12B6-4A57-91BC-FC68ABAF10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984"/>
          <a:stretch/>
        </p:blipFill>
        <p:spPr>
          <a:xfrm>
            <a:off x="6966175" y="1612067"/>
            <a:ext cx="1794130" cy="25033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ACA1041-D4A4-46DA-92AE-2576FC5C93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70" y="1893560"/>
            <a:ext cx="2111915" cy="2305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B0BC65C-5AAB-48F6-ADED-4D767F73AD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237" y="4849575"/>
            <a:ext cx="2046179" cy="1876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4B7DEB74-3E93-45E9-B8CE-DB8CA2BBA5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7872" y="4198824"/>
            <a:ext cx="1427778" cy="22209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3EC245C5-2634-4230-A33A-D4D5E738A8E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771" y="4045356"/>
            <a:ext cx="1368638" cy="24726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CF743FCE-2FB9-43D8-9A59-A6D18BD478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362" y="4454043"/>
            <a:ext cx="1368638" cy="2251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918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A16B7C-4847-4E5B-850C-2EDB844A9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38" y="89461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теперь помоги Петрушке выбрать предметы для рисования мелками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B143A63-CB68-4E57-832A-189377184B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100000" l="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322" y="4972833"/>
            <a:ext cx="1418140" cy="18908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D8DAFE8-F841-4835-BC97-DF761EBCAE1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015" y="2389460"/>
            <a:ext cx="1319045" cy="21697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D239638-93A9-4E55-A376-67D7F742B9D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755" y="2225050"/>
            <a:ext cx="1428659" cy="2185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5CDF701-243C-40F3-A6F7-27ADD409F65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904" y="1937402"/>
            <a:ext cx="1368840" cy="2472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2AD3A809-638F-4D53-9574-A7594A9FFDE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203" y="4647197"/>
            <a:ext cx="1662367" cy="22164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259CCA43-10E8-4439-8606-9F5CDF7A288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093" y="4876269"/>
            <a:ext cx="1858891" cy="19874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21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26C580-FDCE-4234-B5DC-BC2C53041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358" y="1385027"/>
            <a:ext cx="6369485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вчера вечером мне прислали посылку и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письмо. Но чтобы нам узнать что находится внутри письма и посылки нужно поиграть (нажмите на клоуна)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D0EAF18-B904-4EAD-9B4E-C4314328558E}"/>
              </a:ext>
            </a:extLst>
          </p:cNvPr>
          <p:cNvSpPr/>
          <p:nvPr/>
        </p:nvSpPr>
        <p:spPr>
          <a:xfrm>
            <a:off x="1252635" y="3872559"/>
            <a:ext cx="2743200" cy="204340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>
            <a:extLst>
              <a:ext uri="{FF2B5EF4-FFF2-40B4-BE49-F238E27FC236}">
                <a16:creationId xmlns="" xmlns:a16="http://schemas.microsoft.com/office/drawing/2014/main" id="{CF7621C7-E748-4A7E-B810-AFEDAD56B6BE}"/>
              </a:ext>
            </a:extLst>
          </p:cNvPr>
          <p:cNvSpPr/>
          <p:nvPr/>
        </p:nvSpPr>
        <p:spPr>
          <a:xfrm>
            <a:off x="4866151" y="3461927"/>
            <a:ext cx="2435289" cy="2864668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144BC58B-1AC6-4752-A749-39C0C51CF612}"/>
              </a:ext>
            </a:extLst>
          </p:cNvPr>
          <p:cNvCxnSpPr>
            <a:cxnSpLocks/>
          </p:cNvCxnSpPr>
          <p:nvPr/>
        </p:nvCxnSpPr>
        <p:spPr>
          <a:xfrm>
            <a:off x="1280627" y="3928373"/>
            <a:ext cx="1287626" cy="8544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A43A750F-D6C3-4C10-8161-82F6D411A15F}"/>
              </a:ext>
            </a:extLst>
          </p:cNvPr>
          <p:cNvCxnSpPr/>
          <p:nvPr/>
        </p:nvCxnSpPr>
        <p:spPr>
          <a:xfrm flipV="1">
            <a:off x="2568253" y="3872559"/>
            <a:ext cx="1420587" cy="9102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7572" y="811462"/>
            <a:ext cx="2584450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81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2BED6A9-7E8A-4875-82A5-692B69DF6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511" y="951043"/>
            <a:ext cx="601875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 пришло от ребят с другого детского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виток: горизонтальный 2">
            <a:extLst>
              <a:ext uri="{FF2B5EF4-FFF2-40B4-BE49-F238E27FC236}">
                <a16:creationId xmlns="" xmlns:a16="http://schemas.microsoft.com/office/drawing/2014/main" id="{CEDE038C-73FE-4DE2-8AF4-58C52EB897B5}"/>
              </a:ext>
            </a:extLst>
          </p:cNvPr>
          <p:cNvSpPr/>
          <p:nvPr/>
        </p:nvSpPr>
        <p:spPr>
          <a:xfrm>
            <a:off x="2322364" y="1800809"/>
            <a:ext cx="4464699" cy="4889240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Дорогие ребята! Предлагаем вам поиграть в игру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«Найти пару». В посылке конверты. В каждом конверте четыре картинки, на которых изображены предметы.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Вам нужно найти две пары, назвать картинки которые подходят к друг другу и объяснить чем они подходят.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7063" y="739775"/>
            <a:ext cx="2584450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056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F5DBE0-DAE3-4FE2-A1D6-2BB6EE51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986" y="72557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пару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FD86502-F5B4-438C-8A19-2C92C5EFE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559" y="1598335"/>
            <a:ext cx="2831112" cy="2591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1945" y="1598335"/>
            <a:ext cx="3204602" cy="2591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7910" y="4393898"/>
            <a:ext cx="2550411" cy="2361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1945" y="4291020"/>
            <a:ext cx="3331611" cy="2566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28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211</Words>
  <Application>Microsoft Office PowerPoint</Application>
  <PresentationFormat>Экран (4:3)</PresentationFormat>
  <Paragraphs>18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Познавательное развитие: «Петрушка идёт рисовать»</vt:lpstr>
      <vt:lpstr>Презентация PowerPoint</vt:lpstr>
      <vt:lpstr>А здесь что изображено? (краски, гуашь, карандаши, кисти, мелки) Для чего нужны все эти предметы? (для рисования)</vt:lpstr>
      <vt:lpstr>Петрушка просит помочь ему выбрать предметы, необходимые ему для рисования красками?</vt:lpstr>
      <vt:lpstr>А теперь помоги Петрушке выбрать предметы для рисования карандашами?</vt:lpstr>
      <vt:lpstr>А теперь помоги Петрушке выбрать предметы для рисования мелками?</vt:lpstr>
      <vt:lpstr>Ребята, вчера вечером мне прислали посылку и письмо. Но чтобы нам узнать что находится внутри письма и посылки нужно поиграть (нажмите на клоуна) </vt:lpstr>
      <vt:lpstr>Письмо пришло от ребят с другого детского сада.</vt:lpstr>
      <vt:lpstr>Найди пару</vt:lpstr>
      <vt:lpstr>Найди пару</vt:lpstr>
      <vt:lpstr>Найди пару</vt:lpstr>
      <vt:lpstr>Презентация PowerPoint</vt:lpstr>
      <vt:lpstr>Презентация PowerPoint</vt:lpstr>
      <vt:lpstr>Молодцы ребята!! Жду ваших фотоотчётов WhatsApp  или Viber  С уважением,  Виктория Александровна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Петрушка идет трудиться</dc:title>
  <dc:creator>Васильевна Дарья</dc:creator>
  <cp:lastModifiedBy>User</cp:lastModifiedBy>
  <cp:revision>45</cp:revision>
  <dcterms:created xsi:type="dcterms:W3CDTF">2018-10-11T16:34:13Z</dcterms:created>
  <dcterms:modified xsi:type="dcterms:W3CDTF">2021-11-02T02:53:42Z</dcterms:modified>
</cp:coreProperties>
</file>