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application/vnd.openxmlformats-officedocument.spreadsheetml.sheet" Extension="xlsx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chart+xml" PartName="/ppt/charts/chart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83" r:id="rId3"/>
    <p:sldId id="257" r:id="rId4"/>
    <p:sldId id="260" r:id="rId5"/>
    <p:sldId id="281" r:id="rId6"/>
    <p:sldId id="258" r:id="rId7"/>
    <p:sldId id="265" r:id="rId8"/>
    <p:sldId id="279" r:id="rId9"/>
    <p:sldId id="280" r:id="rId10"/>
    <p:sldId id="262" r:id="rId11"/>
    <p:sldId id="282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9.5579566088452958E-2"/>
          <c:y val="2.9325696095478743E-3"/>
          <c:w val="0.8015020985199911"/>
          <c:h val="0.97966286052145102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dd/mmm</c:formatCode>
                <c:ptCount val="4"/>
                <c:pt idx="1">
                  <c:v>22.2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dd/mmm">
                  <c:v>11.5</c:v>
                </c:pt>
              </c:numCache>
            </c:numRef>
          </c:val>
        </c:ser>
        <c:overlap val="100"/>
        <c:axId val="40935424"/>
        <c:axId val="40937344"/>
      </c:barChart>
      <c:catAx>
        <c:axId val="40935424"/>
        <c:scaling>
          <c:orientation val="minMax"/>
        </c:scaling>
        <c:delete val="1"/>
        <c:axPos val="b"/>
        <c:tickLblPos val="none"/>
        <c:crossAx val="40937344"/>
        <c:crosses val="autoZero"/>
        <c:auto val="1"/>
        <c:lblAlgn val="ctr"/>
        <c:lblOffset val="100"/>
      </c:catAx>
      <c:valAx>
        <c:axId val="40937344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40935424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644E6E1-7305-4007-B278-41DB219A1D1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8072462" cy="592933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6000" dirty="0" smtClean="0"/>
              <a:t>Отчёт по самообразованию за    2018-2019 год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                  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воспитателя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                      </a:t>
            </a:r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</a:rPr>
              <a:t>Телегузовой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И.П.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643966" cy="1500198"/>
          </a:xfrm>
        </p:spPr>
        <p:txBody>
          <a:bodyPr>
            <a:normAutofit/>
          </a:bodyPr>
          <a:lstStyle/>
          <a:p>
            <a:r>
              <a:rPr lang="ru-RU" dirty="0" smtClean="0"/>
              <a:t>Участие в конкурсах профессионального мастерства </a:t>
            </a:r>
            <a:endParaRPr lang="ru-RU" dirty="0"/>
          </a:p>
        </p:txBody>
      </p:sp>
      <p:pic>
        <p:nvPicPr>
          <p:cNvPr id="6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928802"/>
            <a:ext cx="3293711" cy="4655799"/>
          </a:xfrm>
        </p:spPr>
      </p:pic>
      <p:pic>
        <p:nvPicPr>
          <p:cNvPr id="4" name="Рисунок 3" descr="0a7f4406dab385a710716134297984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928802"/>
            <a:ext cx="3286148" cy="4645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5000628" cy="4500594"/>
          </a:xfrm>
        </p:spPr>
        <p:txBody>
          <a:bodyPr>
            <a:normAutofit/>
          </a:bodyPr>
          <a:lstStyle/>
          <a:p>
            <a:r>
              <a:rPr lang="ru-RU" dirty="0" smtClean="0"/>
              <a:t>Участие в деятельности  экспертного совета Международного педагогического портала  </a:t>
            </a:r>
            <a:endParaRPr lang="ru-RU" dirty="0"/>
          </a:p>
        </p:txBody>
      </p:sp>
      <p:pic>
        <p:nvPicPr>
          <p:cNvPr id="6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827689"/>
            <a:ext cx="4013426" cy="56731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642918"/>
            <a:ext cx="7215238" cy="3143272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142984"/>
            <a:ext cx="7643834" cy="221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Количество </a:t>
            </a:r>
            <a:br>
              <a:rPr lang="ru-RU" dirty="0" smtClean="0"/>
            </a:br>
            <a:r>
              <a:rPr lang="ru-RU" dirty="0" smtClean="0"/>
              <a:t>детей в группе :           25</a:t>
            </a:r>
            <a:br>
              <a:rPr lang="ru-RU" dirty="0" smtClean="0"/>
            </a:br>
            <a:r>
              <a:rPr lang="ru-RU" dirty="0" smtClean="0"/>
              <a:t>Мальчиков :                   7</a:t>
            </a:r>
            <a:br>
              <a:rPr lang="ru-RU" dirty="0" smtClean="0"/>
            </a:br>
            <a:r>
              <a:rPr lang="ru-RU" dirty="0" smtClean="0"/>
              <a:t>Девочек :                     18</a:t>
            </a:r>
            <a:br>
              <a:rPr lang="ru-RU" dirty="0" smtClean="0"/>
            </a:br>
            <a:r>
              <a:rPr lang="ru-RU" dirty="0" smtClean="0"/>
              <a:t>Индекс здоровья 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3857628"/>
          <a:ext cx="4119570" cy="1603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57422" y="5429264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Ясельная</a:t>
            </a:r>
          </a:p>
          <a:p>
            <a:r>
              <a:rPr lang="ru-RU" dirty="0" smtClean="0"/>
              <a:t>г</a:t>
            </a:r>
            <a:r>
              <a:rPr lang="ru-RU" dirty="0" smtClean="0"/>
              <a:t>руппа </a:t>
            </a:r>
          </a:p>
          <a:p>
            <a:r>
              <a:rPr lang="ru-RU" dirty="0" smtClean="0"/>
              <a:t>2018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868" y="5429264"/>
            <a:ext cx="1357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Вторая младшая</a:t>
            </a:r>
          </a:p>
          <a:p>
            <a:r>
              <a:rPr lang="ru-RU" dirty="0" smtClean="0"/>
              <a:t>г</a:t>
            </a:r>
            <a:r>
              <a:rPr lang="ru-RU" dirty="0" smtClean="0"/>
              <a:t>руппа </a:t>
            </a:r>
          </a:p>
          <a:p>
            <a:r>
              <a:rPr lang="ru-RU" dirty="0" smtClean="0"/>
              <a:t>2019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3857628"/>
            <a:ext cx="631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22,2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442913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11,5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714356"/>
            <a:ext cx="7643834" cy="703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Оформление уголка</a:t>
            </a:r>
            <a:br>
              <a:rPr lang="ru-RU" dirty="0" smtClean="0"/>
            </a:br>
            <a:r>
              <a:rPr lang="ru-RU" dirty="0" smtClean="0"/>
              <a:t>познавательного развития</a:t>
            </a:r>
            <a:endParaRPr lang="ru-RU" dirty="0"/>
          </a:p>
        </p:txBody>
      </p:sp>
      <p:pic>
        <p:nvPicPr>
          <p:cNvPr id="4" name="Содержимое 3" descr="IMG_37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357562"/>
            <a:ext cx="4255081" cy="3191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41030_1444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3345" y="3357562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2071678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«Учись, играя»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15001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Сбор и оформление картотеки </a:t>
            </a:r>
            <a:r>
              <a:rPr lang="ru-RU" b="1" dirty="0" smtClean="0">
                <a:solidFill>
                  <a:srgbClr val="C00000"/>
                </a:solidFill>
              </a:rPr>
              <a:t>«Дидактические игры по математическому развитию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для детей 3-4 лет 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IMG_197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286124"/>
            <a:ext cx="409577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4" descr="IMG_612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1999" y="3234277"/>
            <a:ext cx="4164909" cy="3123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572428" cy="15001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Консультации </a:t>
            </a:r>
            <a:r>
              <a:rPr lang="ru-RU" dirty="0" smtClean="0"/>
              <a:t>и рекомендации для </a:t>
            </a:r>
            <a:r>
              <a:rPr lang="ru-RU" dirty="0" smtClean="0"/>
              <a:t>родителей</a:t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IMG_197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89096"/>
            <a:ext cx="3876677" cy="5168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UPEP50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4125496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-dDTH3YvmR8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500174"/>
            <a:ext cx="3667151" cy="2750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000108"/>
            <a:ext cx="6786610" cy="142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Разработка интерактивных развивающих игр по познавательному развитию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G_61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4620" y="2786058"/>
            <a:ext cx="4255371" cy="3191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онспект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99" y="2786058"/>
            <a:ext cx="4286281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857232"/>
            <a:ext cx="7786710" cy="1714512"/>
          </a:xfrm>
        </p:spPr>
        <p:txBody>
          <a:bodyPr>
            <a:noAutofit/>
          </a:bodyPr>
          <a:lstStyle/>
          <a:p>
            <a:r>
              <a:rPr lang="ru-RU" sz="4000" dirty="0" smtClean="0"/>
              <a:t>Разработка презентации</a:t>
            </a:r>
            <a:br>
              <a:rPr lang="ru-RU" sz="4000" dirty="0" smtClean="0"/>
            </a:br>
            <a:r>
              <a:rPr lang="ru-RU" b="1" dirty="0" smtClean="0">
                <a:solidFill>
                  <a:srgbClr val="C00000"/>
                </a:solidFill>
              </a:rPr>
              <a:t>«Первое знакомство детей с цифрами» 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6" name="Содержимое 5" descr="IMG_108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5" y="3429000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83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786058"/>
            <a:ext cx="428624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85728"/>
            <a:ext cx="2786082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r>
              <a:rPr lang="ru-RU" dirty="0" err="1" smtClean="0"/>
              <a:t>Вебинар</a:t>
            </a:r>
            <a:endParaRPr lang="ru-RU" dirty="0"/>
          </a:p>
        </p:txBody>
      </p:sp>
      <p:pic>
        <p:nvPicPr>
          <p:cNvPr id="4" name="Рисунок 3" descr="вебин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55335" y="1195571"/>
            <a:ext cx="3803709" cy="5376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320"/>
            <a:ext cx="8215370" cy="2511738"/>
          </a:xfrm>
        </p:spPr>
        <p:txBody>
          <a:bodyPr>
            <a:normAutofit/>
          </a:bodyPr>
          <a:lstStyle/>
          <a:p>
            <a:r>
              <a:rPr lang="ru-RU" dirty="0" smtClean="0"/>
              <a:t>Публикации  в Международном сетевом издании 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6804" y="2000240"/>
            <a:ext cx="4341830" cy="3068678"/>
          </a:xfrm>
        </p:spPr>
      </p:pic>
      <p:pic>
        <p:nvPicPr>
          <p:cNvPr id="4" name="Рисунок 3" descr="статья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86124"/>
            <a:ext cx="4404834" cy="3113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1161</TotalTime>
  <Words>74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 Отчёт по самообразованию за    2018-2019 год                     воспитателя                        Телегузовой И.П..</vt:lpstr>
      <vt:lpstr>Количество  детей в группе :           25 Мальчиков :                   7 Девочек :                     18 Индекс здоровья </vt:lpstr>
      <vt:lpstr>      Оформление уголка познавательного развития</vt:lpstr>
      <vt:lpstr>Сбор и оформление картотеки «Дидактические игры по математическому развитию  для детей 3-4 лет »</vt:lpstr>
      <vt:lpstr>         Консультации и рекомендации для родителей </vt:lpstr>
      <vt:lpstr>Разработка интерактивных развивающих игр по познавательному развитию   </vt:lpstr>
      <vt:lpstr>Разработка презентации «Первое знакомство детей с цифрами»   </vt:lpstr>
      <vt:lpstr>  Вебинар</vt:lpstr>
      <vt:lpstr>Публикации  в Международном сетевом издании    </vt:lpstr>
      <vt:lpstr>Участие в конкурсах профессионального мастерства </vt:lpstr>
      <vt:lpstr>Участие в деятельности  экспертного совета Международного педагогического портала 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самообразованию        2016-2017  год</dc:title>
  <dc:creator>Ира</dc:creator>
  <cp:lastModifiedBy>Ира</cp:lastModifiedBy>
  <cp:revision>69</cp:revision>
  <dcterms:created xsi:type="dcterms:W3CDTF">2017-04-04T13:50:37Z</dcterms:created>
  <dcterms:modified xsi:type="dcterms:W3CDTF">2019-06-05T17:39:47Z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509522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