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sldIdLst>
    <p:sldId id="256" r:id="rId2"/>
    <p:sldId id="257" r:id="rId3"/>
    <p:sldId id="260" r:id="rId4"/>
    <p:sldId id="281" r:id="rId5"/>
    <p:sldId id="258" r:id="rId6"/>
    <p:sldId id="265" r:id="rId7"/>
    <p:sldId id="279" r:id="rId8"/>
    <p:sldId id="280" r:id="rId9"/>
    <p:sldId id="262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112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644E6E1-7305-4007-B278-41DB219A1D1A}" type="datetimeFigureOut">
              <a:rPr lang="ru-RU" smtClean="0"/>
              <a:pPr/>
              <a:t>05.06.2020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786058"/>
            <a:ext cx="8286808" cy="264320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 Отчёт по самообразованию за    2019-2020 год</a:t>
            </a:r>
            <a:br>
              <a:rPr lang="ru-RU" sz="4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                  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воспитателя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                      </a:t>
            </a:r>
            <a:r>
              <a:rPr lang="ru-RU" sz="4000" dirty="0" err="1" smtClean="0">
                <a:solidFill>
                  <a:schemeClr val="accent1">
                    <a:lumMod val="50000"/>
                  </a:schemeClr>
                </a:solidFill>
              </a:rPr>
              <a:t>Телегузовой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И.П.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642918"/>
            <a:ext cx="7500990" cy="31432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СПАСИБО ЗА ВНИМАНИЕ!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572428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Пополнение уголка</a:t>
            </a:r>
            <a:br>
              <a:rPr lang="ru-RU" dirty="0" smtClean="0"/>
            </a:br>
            <a:r>
              <a:rPr lang="ru-RU" dirty="0" smtClean="0"/>
              <a:t>познавательного развития</a:t>
            </a:r>
            <a:br>
              <a:rPr lang="ru-RU" dirty="0" smtClean="0"/>
            </a:br>
            <a:r>
              <a:rPr lang="ru-RU" dirty="0" smtClean="0"/>
              <a:t>пособиями и схемами работы</a:t>
            </a:r>
            <a:endParaRPr lang="ru-RU" dirty="0"/>
          </a:p>
        </p:txBody>
      </p:sp>
      <p:pic>
        <p:nvPicPr>
          <p:cNvPr id="5" name="Рисунок 4" descr="IMG_20141030_1444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071810"/>
            <a:ext cx="3619525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2000240"/>
            <a:ext cx="9144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Волшебные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Палочки </a:t>
            </a:r>
            <a:r>
              <a:rPr lang="ru-RU" sz="2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кюизенера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IMG_91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053950"/>
            <a:ext cx="3643338" cy="2732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15370" cy="22145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формление информационных   папок для родителей: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 Занимательная математика»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«Счётные палочки </a:t>
            </a:r>
            <a:r>
              <a:rPr lang="ru-RU" b="1" dirty="0" err="1" smtClean="0">
                <a:solidFill>
                  <a:srgbClr val="C00000"/>
                </a:solidFill>
              </a:rPr>
              <a:t>Кюизенера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9" name="Содержимое 8" descr="IMG_197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4414" y="2857496"/>
            <a:ext cx="3836923" cy="2877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90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973839" y="3098599"/>
            <a:ext cx="3071834" cy="2303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572428" cy="24288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        </a:t>
            </a:r>
            <a:r>
              <a:rPr lang="ru-RU" sz="2700" dirty="0" smtClean="0">
                <a:solidFill>
                  <a:srgbClr val="C00000"/>
                </a:solidFill>
              </a:rPr>
              <a:t>Консультации и рекомендации для родителей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chemeClr val="accent4">
                    <a:lumMod val="75000"/>
                  </a:schemeClr>
                </a:solidFill>
              </a:rPr>
              <a:t>« Палочки </a:t>
            </a:r>
            <a:r>
              <a:rPr lang="ru-RU" sz="2700" dirty="0" err="1" smtClean="0">
                <a:solidFill>
                  <a:schemeClr val="accent4">
                    <a:lumMod val="75000"/>
                  </a:schemeClr>
                </a:solidFill>
              </a:rPr>
              <a:t>Кюизенера</a:t>
            </a:r>
            <a:r>
              <a:rPr lang="ru-RU" sz="2700" dirty="0" smtClean="0">
                <a:solidFill>
                  <a:schemeClr val="accent4">
                    <a:lumMod val="75000"/>
                  </a:schemeClr>
                </a:solidFill>
              </a:rPr>
              <a:t>, как дидактическое пособие для развития математических способностей у детей»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9" name="Содержимое 8" descr="IMG_197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2786058"/>
            <a:ext cx="3876677" cy="2907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-dDTH3YvmR8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19627" y="2768200"/>
            <a:ext cx="3881462" cy="2911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001056" cy="2000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Разработка авторского конспекта </a:t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« Мир волшебных палочек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Кюизенера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IMG_61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4620" y="2786058"/>
            <a:ext cx="4255371" cy="3191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онспект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786058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488"/>
            <a:ext cx="8215370" cy="1357322"/>
          </a:xfrm>
        </p:spPr>
        <p:txBody>
          <a:bodyPr>
            <a:noAutofit/>
          </a:bodyPr>
          <a:lstStyle/>
          <a:p>
            <a:r>
              <a:rPr lang="ru-RU" sz="4000" dirty="0" smtClean="0"/>
              <a:t>Разработка презентации</a:t>
            </a:r>
            <a:br>
              <a:rPr lang="ru-RU" sz="4000" dirty="0" smtClean="0"/>
            </a:br>
            <a:r>
              <a:rPr lang="ru-RU" b="1" dirty="0" smtClean="0">
                <a:solidFill>
                  <a:srgbClr val="C00000"/>
                </a:solidFill>
              </a:rPr>
              <a:t>« Знакомим  детей с палочками </a:t>
            </a:r>
            <a:r>
              <a:rPr lang="ru-RU" b="1" dirty="0" err="1" smtClean="0">
                <a:solidFill>
                  <a:srgbClr val="C00000"/>
                </a:solidFill>
              </a:rPr>
              <a:t>Кюизенера</a:t>
            </a:r>
            <a:r>
              <a:rPr lang="ru-RU" b="1" dirty="0" smtClean="0">
                <a:solidFill>
                  <a:srgbClr val="C00000"/>
                </a:solidFill>
              </a:rPr>
              <a:t>» 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6" name="Содержимое 5" descr="IMG_108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857496"/>
            <a:ext cx="409577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83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857496"/>
            <a:ext cx="4095747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85728"/>
            <a:ext cx="2786082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dirty="0" err="1" smtClean="0"/>
              <a:t>Вебинары</a:t>
            </a:r>
            <a:endParaRPr lang="ru-RU" dirty="0"/>
          </a:p>
        </p:txBody>
      </p:sp>
      <p:pic>
        <p:nvPicPr>
          <p:cNvPr id="4" name="Рисунок 3" descr="вебин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285860"/>
            <a:ext cx="3215981" cy="4549057"/>
          </a:xfrm>
          <a:prstGeom prst="rect">
            <a:avLst/>
          </a:prstGeom>
        </p:spPr>
      </p:pic>
      <p:pic>
        <p:nvPicPr>
          <p:cNvPr id="5" name="Рисунок 4" descr="46b844188f953319842f7fbb40365a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285859"/>
            <a:ext cx="3214710" cy="4544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320"/>
            <a:ext cx="8215370" cy="25117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Публикации  в Международном сетевом издании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51879" y="2428868"/>
            <a:ext cx="4649523" cy="32861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15370" cy="12858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Участие в конкурсах профессионального мастерства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4" y="1785926"/>
            <a:ext cx="2357454" cy="3332359"/>
          </a:xfrm>
        </p:spPr>
      </p:pic>
      <p:pic>
        <p:nvPicPr>
          <p:cNvPr id="4" name="Рисунок 3" descr="0a7f4406dab385a710716134297984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2357429"/>
            <a:ext cx="2317182" cy="3275433"/>
          </a:xfrm>
          <a:prstGeom prst="rect">
            <a:avLst/>
          </a:prstGeom>
        </p:spPr>
      </p:pic>
      <p:pic>
        <p:nvPicPr>
          <p:cNvPr id="7" name="Рисунок 6" descr="ab0cf2a5b51edf132ddc3a8760684a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369784"/>
            <a:ext cx="2286016" cy="3231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1701</TotalTime>
  <Words>41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 Отчёт по самообразованию за    2019-2020 год                      воспитателя                        Телегузовой И.П.</vt:lpstr>
      <vt:lpstr>            Пополнение уголка познавательного развития пособиями и схемами работы</vt:lpstr>
      <vt:lpstr>         Оформление информационных   папок для родителей: « Занимательная математика» «Счётные палочки Кюизенера»</vt:lpstr>
      <vt:lpstr>         Консультации и рекомендации для родителей « Палочки Кюизенера, как дидактическое пособие для развития математических способностей у детей» </vt:lpstr>
      <vt:lpstr>Разработка авторского конспекта  « Мир волшебных палочек Кюизенера»  </vt:lpstr>
      <vt:lpstr>Разработка презентации « Знакомим  детей с палочками Кюизенера»   </vt:lpstr>
      <vt:lpstr>  Вебинары</vt:lpstr>
      <vt:lpstr>Публикации  в Международном сетевом издании    </vt:lpstr>
      <vt:lpstr>Участие в конкурсах профессионального мастерства 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по самообразованию        2016-2017  год</dc:title>
  <dc:creator>Ира</dc:creator>
  <cp:lastModifiedBy>Ирина Телегузова</cp:lastModifiedBy>
  <cp:revision>125</cp:revision>
  <dcterms:created xsi:type="dcterms:W3CDTF">2017-04-04T13:50:37Z</dcterms:created>
  <dcterms:modified xsi:type="dcterms:W3CDTF">2020-06-05T15:11:23Z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392320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