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8" r:id="rId6"/>
    <p:sldId id="269" r:id="rId7"/>
    <p:sldId id="266" r:id="rId8"/>
    <p:sldId id="258" r:id="rId9"/>
    <p:sldId id="291" r:id="rId10"/>
    <p:sldId id="260" r:id="rId11"/>
    <p:sldId id="267" r:id="rId12"/>
    <p:sldId id="310" r:id="rId13"/>
    <p:sldId id="309" r:id="rId14"/>
    <p:sldId id="259" r:id="rId15"/>
    <p:sldId id="290" r:id="rId16"/>
  </p:sldIdLst>
  <p:sldSz cx="9144000" cy="5143500"/>
  <p:notesSz cx="6858000" cy="9144000"/>
  <p:embeddedFontLst>
    <p:embeddedFont>
      <p:font typeface="Oswald"/>
      <p:regular r:id="rId20"/>
    </p:embeddedFont>
    <p:embeddedFont>
      <p:font typeface="Roboto Mono" panose="00000009000000000000"/>
      <p:regular r:id="rId21"/>
    </p:embeddedFont>
    <p:embeddedFont>
      <p:font typeface="Alef" panose="00000500000000000000"/>
      <p:regular r:id="rId22"/>
    </p:embeddedFont>
    <p:embeddedFont>
      <p:font typeface="Pacifico" panose="0000050000000000000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:notes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d899a0551f_0_16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d899a0551f_0_16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d899a0551f_0_11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" name="Google Shape;921;gd899a0551f_0_1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d899a0551f_0_0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d899a0551f_0_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719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" name="Google Shape;1720;gd899a0551f_0_495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1" name="Google Shape;1721;gd899a0551f_0_49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b4b3bfebba_0_515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b4b3bfebba_0_51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b4b3bfeea1_2_23606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7" name="Google Shape;927;gb4b3bfeea1_2_23606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d899a0551f_0_41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d899a0551f_0_4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d899a0551f_0_47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d899a0551f_0_4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c09ed3ef6e_0_43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c09ed3ef6e_0_4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740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gd899a0551f_0_517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2" name="Google Shape;1742;gd899a0551f_0_517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d899a0551f_0_16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d899a0551f_0_16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d899a0551f_0_11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" name="Google Shape;921;gd899a0551f_0_1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4" Type="http://schemas.openxmlformats.org/officeDocument/2006/relationships/hyperlink" Target="http://bit.ly/2TtBDfr" TargetMode="External"/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3594550" y="1342295"/>
            <a:ext cx="4838700" cy="173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type="subTitle" idx="1"/>
          </p:nvPr>
        </p:nvSpPr>
        <p:spPr>
          <a:xfrm>
            <a:off x="4095349" y="3252505"/>
            <a:ext cx="4332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Dosis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1082675" y="89505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" name="Google Shape;12;p2"/>
          <p:cNvSpPr/>
          <p:nvPr/>
        </p:nvSpPr>
        <p:spPr>
          <a:xfrm>
            <a:off x="481325" y="40323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" name="Google Shape;13;p2"/>
          <p:cNvSpPr/>
          <p:nvPr/>
        </p:nvSpPr>
        <p:spPr>
          <a:xfrm>
            <a:off x="589900" y="11879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" name="Google Shape;14;p2"/>
          <p:cNvSpPr/>
          <p:nvPr/>
        </p:nvSpPr>
        <p:spPr>
          <a:xfrm>
            <a:off x="713226" y="11860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" name="Google Shape;15;p2"/>
          <p:cNvSpPr/>
          <p:nvPr/>
        </p:nvSpPr>
        <p:spPr>
          <a:xfrm>
            <a:off x="2998750" y="213722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6" name="Google Shape;16;p2"/>
          <p:cNvSpPr/>
          <p:nvPr/>
        </p:nvSpPr>
        <p:spPr>
          <a:xfrm>
            <a:off x="7625076" y="39792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" name="Google Shape;17;p2"/>
          <p:cNvSpPr/>
          <p:nvPr/>
        </p:nvSpPr>
        <p:spPr>
          <a:xfrm>
            <a:off x="8680925" y="42205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" name="Google Shape;18;p2"/>
          <p:cNvSpPr/>
          <p:nvPr/>
        </p:nvSpPr>
        <p:spPr>
          <a:xfrm>
            <a:off x="8155700" y="4423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" name="Google Shape;19;p2"/>
          <p:cNvSpPr/>
          <p:nvPr/>
        </p:nvSpPr>
        <p:spPr>
          <a:xfrm>
            <a:off x="3406975" y="-689200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9" name="Google Shape;139;p11"/>
          <p:cNvSpPr txBox="1"/>
          <p:nvPr>
            <p:ph type="title" hasCustomPrompt="1"/>
          </p:nvPr>
        </p:nvSpPr>
        <p:spPr>
          <a:xfrm>
            <a:off x="708688" y="1704140"/>
            <a:ext cx="7726800" cy="13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0" name="Google Shape;140;p11"/>
          <p:cNvSpPr txBox="1"/>
          <p:nvPr>
            <p:ph type="body" idx="1"/>
          </p:nvPr>
        </p:nvSpPr>
        <p:spPr>
          <a:xfrm>
            <a:off x="708513" y="3241202"/>
            <a:ext cx="7726800" cy="18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41" name="Google Shape;141;p11"/>
          <p:cNvSpPr/>
          <p:nvPr/>
        </p:nvSpPr>
        <p:spPr>
          <a:xfrm rot="10800000">
            <a:off x="-925074" y="-11097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2" name="Google Shape;142;p11"/>
          <p:cNvSpPr/>
          <p:nvPr/>
        </p:nvSpPr>
        <p:spPr>
          <a:xfrm rot="10800000">
            <a:off x="-1048400" y="-11078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3" name="Google Shape;143;p11"/>
          <p:cNvSpPr/>
          <p:nvPr/>
        </p:nvSpPr>
        <p:spPr>
          <a:xfrm>
            <a:off x="7514575" y="342605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4" name="Google Shape;144;p11"/>
          <p:cNvSpPr/>
          <p:nvPr/>
        </p:nvSpPr>
        <p:spPr>
          <a:xfrm>
            <a:off x="7637901" y="342420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5" name="Google Shape;145;p11"/>
          <p:cNvSpPr/>
          <p:nvPr/>
        </p:nvSpPr>
        <p:spPr>
          <a:xfrm rot="10800000" flipH="1">
            <a:off x="7205976" y="-12327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6" name="Google Shape;146;p11"/>
          <p:cNvSpPr/>
          <p:nvPr/>
        </p:nvSpPr>
        <p:spPr>
          <a:xfrm rot="10800000" flipH="1">
            <a:off x="7965200" y="55127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7" name="Google Shape;147;p11"/>
          <p:cNvSpPr/>
          <p:nvPr/>
        </p:nvSpPr>
        <p:spPr>
          <a:xfrm rot="10800000" flipH="1">
            <a:off x="8490425" y="94247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8" name="Google Shape;148;p11"/>
          <p:cNvSpPr/>
          <p:nvPr/>
        </p:nvSpPr>
        <p:spPr>
          <a:xfrm>
            <a:off x="3215000" y="242775"/>
            <a:ext cx="85800" cy="85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49" name="Google Shape;149;p11"/>
          <p:cNvSpPr/>
          <p:nvPr/>
        </p:nvSpPr>
        <p:spPr>
          <a:xfrm>
            <a:off x="5272400" y="242775"/>
            <a:ext cx="85800" cy="85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0" name="Google Shape;150;p11"/>
          <p:cNvSpPr/>
          <p:nvPr/>
        </p:nvSpPr>
        <p:spPr>
          <a:xfrm>
            <a:off x="5653400" y="29797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1" name="Google Shape;151;p11"/>
          <p:cNvSpPr/>
          <p:nvPr/>
        </p:nvSpPr>
        <p:spPr>
          <a:xfrm>
            <a:off x="481325" y="40323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2" name="Google Shape;152;p11"/>
          <p:cNvSpPr/>
          <p:nvPr/>
        </p:nvSpPr>
        <p:spPr>
          <a:xfrm>
            <a:off x="146825" y="4713725"/>
            <a:ext cx="258300" cy="258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3" name="Google Shape;153;p11"/>
          <p:cNvSpPr/>
          <p:nvPr/>
        </p:nvSpPr>
        <p:spPr>
          <a:xfrm>
            <a:off x="405125" y="3241200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4" name="Google Shape;154;p11"/>
          <p:cNvSpPr/>
          <p:nvPr/>
        </p:nvSpPr>
        <p:spPr>
          <a:xfrm>
            <a:off x="7882250" y="3589650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5" name="Google Shape;155;p11"/>
          <p:cNvSpPr/>
          <p:nvPr/>
        </p:nvSpPr>
        <p:spPr>
          <a:xfrm>
            <a:off x="7425050" y="471372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6" name="Google Shape;156;p11"/>
          <p:cNvSpPr/>
          <p:nvPr/>
        </p:nvSpPr>
        <p:spPr>
          <a:xfrm>
            <a:off x="8710925" y="205057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7" name="Google Shape;157;p11"/>
          <p:cNvSpPr/>
          <p:nvPr/>
        </p:nvSpPr>
        <p:spPr>
          <a:xfrm>
            <a:off x="8701400" y="2810750"/>
            <a:ext cx="85800" cy="85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bg>
      <p:bgPr>
        <a:solidFill>
          <a:srgbClr val="FFFFFF"/>
        </a:solidFill>
        <a:effectLst/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3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61" name="Google Shape;161;p13"/>
          <p:cNvSpPr txBox="1"/>
          <p:nvPr>
            <p:ph type="subTitle" idx="1"/>
          </p:nvPr>
        </p:nvSpPr>
        <p:spPr>
          <a:xfrm>
            <a:off x="1826078" y="1500373"/>
            <a:ext cx="26391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2" name="Google Shape;162;p13"/>
          <p:cNvSpPr txBox="1"/>
          <p:nvPr>
            <p:ph type="subTitle" idx="2"/>
          </p:nvPr>
        </p:nvSpPr>
        <p:spPr>
          <a:xfrm>
            <a:off x="1826075" y="1868278"/>
            <a:ext cx="25602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3" name="Google Shape;163;p13"/>
          <p:cNvSpPr txBox="1"/>
          <p:nvPr>
            <p:ph type="subTitle" idx="3"/>
          </p:nvPr>
        </p:nvSpPr>
        <p:spPr>
          <a:xfrm>
            <a:off x="1826078" y="3028793"/>
            <a:ext cx="26391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4" name="Google Shape;164;p13"/>
          <p:cNvSpPr txBox="1"/>
          <p:nvPr>
            <p:ph type="subTitle" idx="4"/>
          </p:nvPr>
        </p:nvSpPr>
        <p:spPr>
          <a:xfrm>
            <a:off x="1826075" y="3393227"/>
            <a:ext cx="25602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5" name="Google Shape;165;p13"/>
          <p:cNvSpPr txBox="1"/>
          <p:nvPr>
            <p:ph type="title" hasCustomPrompt="1"/>
          </p:nvPr>
        </p:nvSpPr>
        <p:spPr>
          <a:xfrm>
            <a:off x="925212" y="1737689"/>
            <a:ext cx="7989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166" name="Google Shape;166;p13"/>
          <p:cNvSpPr txBox="1"/>
          <p:nvPr>
            <p:ph type="title" idx="5" hasCustomPrompt="1"/>
          </p:nvPr>
        </p:nvSpPr>
        <p:spPr>
          <a:xfrm>
            <a:off x="926862" y="3289276"/>
            <a:ext cx="7956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167" name="Google Shape;167;p13"/>
          <p:cNvSpPr txBox="1"/>
          <p:nvPr>
            <p:ph type="title" idx="6"/>
          </p:nvPr>
        </p:nvSpPr>
        <p:spPr>
          <a:xfrm>
            <a:off x="713225" y="734568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8" name="Google Shape;168;p13"/>
          <p:cNvSpPr txBox="1"/>
          <p:nvPr>
            <p:ph type="subTitle" idx="7"/>
          </p:nvPr>
        </p:nvSpPr>
        <p:spPr>
          <a:xfrm>
            <a:off x="5658580" y="1500373"/>
            <a:ext cx="26427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9" name="Google Shape;169;p13"/>
          <p:cNvSpPr txBox="1"/>
          <p:nvPr>
            <p:ph type="subTitle" idx="8"/>
          </p:nvPr>
        </p:nvSpPr>
        <p:spPr>
          <a:xfrm>
            <a:off x="5658588" y="1868278"/>
            <a:ext cx="2560200" cy="3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0" name="Google Shape;170;p13"/>
          <p:cNvSpPr txBox="1"/>
          <p:nvPr>
            <p:ph type="subTitle" idx="9"/>
          </p:nvPr>
        </p:nvSpPr>
        <p:spPr>
          <a:xfrm>
            <a:off x="5658581" y="3028793"/>
            <a:ext cx="26427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1" name="Google Shape;171;p13"/>
          <p:cNvSpPr txBox="1"/>
          <p:nvPr>
            <p:ph type="subTitle" idx="13"/>
          </p:nvPr>
        </p:nvSpPr>
        <p:spPr>
          <a:xfrm>
            <a:off x="5658588" y="3393227"/>
            <a:ext cx="25602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2" name="Google Shape;172;p13"/>
          <p:cNvSpPr txBox="1"/>
          <p:nvPr>
            <p:ph type="title" idx="14" hasCustomPrompt="1"/>
          </p:nvPr>
        </p:nvSpPr>
        <p:spPr>
          <a:xfrm>
            <a:off x="4758810" y="1737689"/>
            <a:ext cx="797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173" name="Google Shape;173;p13"/>
          <p:cNvSpPr txBox="1"/>
          <p:nvPr>
            <p:ph type="title" idx="15" hasCustomPrompt="1"/>
          </p:nvPr>
        </p:nvSpPr>
        <p:spPr>
          <a:xfrm>
            <a:off x="4757910" y="3289276"/>
            <a:ext cx="7989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174" name="Google Shape;174;p13"/>
          <p:cNvSpPr/>
          <p:nvPr/>
        </p:nvSpPr>
        <p:spPr>
          <a:xfrm>
            <a:off x="397250" y="4451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5" name="Google Shape;175;p13"/>
          <p:cNvSpPr/>
          <p:nvPr/>
        </p:nvSpPr>
        <p:spPr>
          <a:xfrm>
            <a:off x="922475" y="242650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6" name="Google Shape;176;p13"/>
          <p:cNvSpPr/>
          <p:nvPr/>
        </p:nvSpPr>
        <p:spPr>
          <a:xfrm>
            <a:off x="8662775" y="11292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7" name="Google Shape;177;p13"/>
          <p:cNvSpPr/>
          <p:nvPr/>
        </p:nvSpPr>
        <p:spPr>
          <a:xfrm>
            <a:off x="8566100" y="1520425"/>
            <a:ext cx="96600" cy="96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8" name="Google Shape;178;p13"/>
          <p:cNvSpPr/>
          <p:nvPr/>
        </p:nvSpPr>
        <p:spPr>
          <a:xfrm>
            <a:off x="-1271524" y="38177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9" name="Google Shape;179;p13"/>
          <p:cNvSpPr/>
          <p:nvPr/>
        </p:nvSpPr>
        <p:spPr>
          <a:xfrm>
            <a:off x="8040025" y="399232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8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2" name="Google Shape;182;p14"/>
          <p:cNvSpPr txBox="1"/>
          <p:nvPr>
            <p:ph type="title"/>
          </p:nvPr>
        </p:nvSpPr>
        <p:spPr>
          <a:xfrm>
            <a:off x="1371600" y="3102284"/>
            <a:ext cx="6400800" cy="4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/>
        </p:txBody>
      </p:sp>
      <p:sp>
        <p:nvSpPr>
          <p:cNvPr id="183" name="Google Shape;183;p14"/>
          <p:cNvSpPr txBox="1"/>
          <p:nvPr>
            <p:ph type="subTitle" idx="1"/>
          </p:nvPr>
        </p:nvSpPr>
        <p:spPr>
          <a:xfrm>
            <a:off x="1632300" y="1360516"/>
            <a:ext cx="5879400" cy="15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84" name="Google Shape;184;p14"/>
          <p:cNvSpPr/>
          <p:nvPr/>
        </p:nvSpPr>
        <p:spPr>
          <a:xfrm>
            <a:off x="7095475" y="31041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5" name="Google Shape;185;p14"/>
          <p:cNvSpPr/>
          <p:nvPr/>
        </p:nvSpPr>
        <p:spPr>
          <a:xfrm>
            <a:off x="7218801" y="310227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6" name="Google Shape;186;p14"/>
          <p:cNvSpPr/>
          <p:nvPr/>
        </p:nvSpPr>
        <p:spPr>
          <a:xfrm rot="10800000" flipH="1">
            <a:off x="7321201" y="-141087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7" name="Google Shape;187;p14"/>
          <p:cNvSpPr/>
          <p:nvPr/>
        </p:nvSpPr>
        <p:spPr>
          <a:xfrm rot="10800000" flipH="1">
            <a:off x="8080425" y="37310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8" name="Google Shape;188;p14"/>
          <p:cNvSpPr/>
          <p:nvPr/>
        </p:nvSpPr>
        <p:spPr>
          <a:xfrm rot="10800000" flipH="1">
            <a:off x="8605650" y="764300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9" name="Google Shape;189;p14"/>
          <p:cNvSpPr/>
          <p:nvPr/>
        </p:nvSpPr>
        <p:spPr>
          <a:xfrm>
            <a:off x="526400" y="42733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0" name="Google Shape;190;p14"/>
          <p:cNvSpPr/>
          <p:nvPr/>
        </p:nvSpPr>
        <p:spPr>
          <a:xfrm>
            <a:off x="272750" y="4156075"/>
            <a:ext cx="193500" cy="19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1" name="Google Shape;191;p14"/>
          <p:cNvSpPr/>
          <p:nvPr/>
        </p:nvSpPr>
        <p:spPr>
          <a:xfrm>
            <a:off x="332900" y="250825"/>
            <a:ext cx="193500" cy="19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2" name="Google Shape;192;p14"/>
          <p:cNvSpPr/>
          <p:nvPr/>
        </p:nvSpPr>
        <p:spPr>
          <a:xfrm>
            <a:off x="332900" y="3441700"/>
            <a:ext cx="193500" cy="19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0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5" name="Google Shape;195;p15"/>
          <p:cNvSpPr txBox="1"/>
          <p:nvPr>
            <p:ph type="title"/>
          </p:nvPr>
        </p:nvSpPr>
        <p:spPr>
          <a:xfrm>
            <a:off x="3480038" y="2069010"/>
            <a:ext cx="33834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6" name="Google Shape;196;p15"/>
          <p:cNvSpPr txBox="1"/>
          <p:nvPr>
            <p:ph type="subTitle" idx="1"/>
          </p:nvPr>
        </p:nvSpPr>
        <p:spPr>
          <a:xfrm>
            <a:off x="3480038" y="2679390"/>
            <a:ext cx="3431700" cy="3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7" name="Google Shape;197;p15"/>
          <p:cNvSpPr txBox="1"/>
          <p:nvPr>
            <p:ph type="title" idx="2" hasCustomPrompt="1"/>
          </p:nvPr>
        </p:nvSpPr>
        <p:spPr>
          <a:xfrm>
            <a:off x="2236913" y="2334000"/>
            <a:ext cx="10881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8" name="Google Shape;198;p15"/>
          <p:cNvSpPr/>
          <p:nvPr/>
        </p:nvSpPr>
        <p:spPr>
          <a:xfrm>
            <a:off x="7244450" y="30192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9" name="Google Shape;199;p15"/>
          <p:cNvSpPr/>
          <p:nvPr/>
        </p:nvSpPr>
        <p:spPr>
          <a:xfrm>
            <a:off x="7367776" y="30173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0" name="Google Shape;200;p15"/>
          <p:cNvSpPr/>
          <p:nvPr/>
        </p:nvSpPr>
        <p:spPr>
          <a:xfrm rot="10800000" flipH="1">
            <a:off x="-596274" y="-13366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1" name="Google Shape;201;p15"/>
          <p:cNvSpPr/>
          <p:nvPr/>
        </p:nvSpPr>
        <p:spPr>
          <a:xfrm rot="10800000" flipH="1">
            <a:off x="162950" y="44737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2" name="Google Shape;202;p15"/>
          <p:cNvSpPr/>
          <p:nvPr/>
        </p:nvSpPr>
        <p:spPr>
          <a:xfrm rot="10800000" flipH="1">
            <a:off x="688175" y="83857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3" name="Google Shape;203;p15"/>
          <p:cNvSpPr/>
          <p:nvPr/>
        </p:nvSpPr>
        <p:spPr>
          <a:xfrm>
            <a:off x="606125" y="42082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4" name="Google Shape;204;p15"/>
          <p:cNvSpPr/>
          <p:nvPr/>
        </p:nvSpPr>
        <p:spPr>
          <a:xfrm>
            <a:off x="1082375" y="4644725"/>
            <a:ext cx="150300" cy="150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5" name="Google Shape;205;p15"/>
          <p:cNvSpPr/>
          <p:nvPr/>
        </p:nvSpPr>
        <p:spPr>
          <a:xfrm>
            <a:off x="8606150" y="355600"/>
            <a:ext cx="273300" cy="273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6" name="Google Shape;206;p15"/>
          <p:cNvSpPr/>
          <p:nvPr/>
        </p:nvSpPr>
        <p:spPr>
          <a:xfrm>
            <a:off x="8729150" y="754825"/>
            <a:ext cx="150300" cy="150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7" name="Google Shape;207;p15"/>
          <p:cNvSpPr/>
          <p:nvPr/>
        </p:nvSpPr>
        <p:spPr>
          <a:xfrm>
            <a:off x="6416375" y="83857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8" name="Google Shape;208;p15"/>
          <p:cNvSpPr/>
          <p:nvPr/>
        </p:nvSpPr>
        <p:spPr>
          <a:xfrm>
            <a:off x="2250650" y="1927225"/>
            <a:ext cx="150300" cy="150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2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1" name="Google Shape;211;p16"/>
          <p:cNvSpPr txBox="1"/>
          <p:nvPr>
            <p:ph type="title"/>
          </p:nvPr>
        </p:nvSpPr>
        <p:spPr>
          <a:xfrm>
            <a:off x="713225" y="731520"/>
            <a:ext cx="77178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2" name="Google Shape;212;p16"/>
          <p:cNvSpPr txBox="1"/>
          <p:nvPr>
            <p:ph type="body" idx="1"/>
          </p:nvPr>
        </p:nvSpPr>
        <p:spPr>
          <a:xfrm>
            <a:off x="1602600" y="1265250"/>
            <a:ext cx="5938800" cy="261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100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rabicPeriod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alphaLcPeriod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AutoNum type="romanLcPeriod"/>
              <a:defRPr/>
            </a:lvl9pPr>
          </a:lstStyle>
          <a:p/>
        </p:txBody>
      </p:sp>
      <p:sp>
        <p:nvSpPr>
          <p:cNvPr id="213" name="Google Shape;213;p16"/>
          <p:cNvSpPr/>
          <p:nvPr/>
        </p:nvSpPr>
        <p:spPr>
          <a:xfrm>
            <a:off x="-1206400" y="-150615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4" name="Google Shape;214;p16"/>
          <p:cNvSpPr/>
          <p:nvPr/>
        </p:nvSpPr>
        <p:spPr>
          <a:xfrm>
            <a:off x="-1387874" y="-150800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5" name="Google Shape;215;p16"/>
          <p:cNvSpPr/>
          <p:nvPr/>
        </p:nvSpPr>
        <p:spPr>
          <a:xfrm>
            <a:off x="7714600" y="35120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6" name="Google Shape;216;p16"/>
          <p:cNvSpPr/>
          <p:nvPr/>
        </p:nvSpPr>
        <p:spPr>
          <a:xfrm>
            <a:off x="7837926" y="35101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7" name="Google Shape;217;p16"/>
          <p:cNvSpPr/>
          <p:nvPr/>
        </p:nvSpPr>
        <p:spPr>
          <a:xfrm>
            <a:off x="8235175" y="3871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8" name="Google Shape;218;p16"/>
          <p:cNvSpPr/>
          <p:nvPr/>
        </p:nvSpPr>
        <p:spPr>
          <a:xfrm>
            <a:off x="8626375" y="781475"/>
            <a:ext cx="192300" cy="192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9" name="Google Shape;219;p16"/>
          <p:cNvSpPr/>
          <p:nvPr/>
        </p:nvSpPr>
        <p:spPr>
          <a:xfrm>
            <a:off x="8026300" y="288925"/>
            <a:ext cx="113400" cy="11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0" name="Google Shape;220;p16"/>
          <p:cNvSpPr/>
          <p:nvPr/>
        </p:nvSpPr>
        <p:spPr>
          <a:xfrm>
            <a:off x="433700" y="424187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1" name="Google Shape;221;p16"/>
          <p:cNvSpPr/>
          <p:nvPr/>
        </p:nvSpPr>
        <p:spPr>
          <a:xfrm>
            <a:off x="760850" y="4705675"/>
            <a:ext cx="216300" cy="216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12_1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4" name="Google Shape;224;p17"/>
          <p:cNvSpPr txBox="1"/>
          <p:nvPr>
            <p:ph type="title"/>
          </p:nvPr>
        </p:nvSpPr>
        <p:spPr>
          <a:xfrm>
            <a:off x="4392400" y="1532250"/>
            <a:ext cx="3785400" cy="12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5" name="Google Shape;225;p17"/>
          <p:cNvSpPr txBox="1"/>
          <p:nvPr>
            <p:ph type="subTitle" idx="1"/>
          </p:nvPr>
        </p:nvSpPr>
        <p:spPr>
          <a:xfrm>
            <a:off x="4392100" y="2921550"/>
            <a:ext cx="3785700" cy="68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26" name="Google Shape;226;p17"/>
          <p:cNvSpPr/>
          <p:nvPr/>
        </p:nvSpPr>
        <p:spPr>
          <a:xfrm>
            <a:off x="8554825" y="4775200"/>
            <a:ext cx="241500" cy="241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7" name="Google Shape;227;p17"/>
          <p:cNvSpPr/>
          <p:nvPr/>
        </p:nvSpPr>
        <p:spPr>
          <a:xfrm>
            <a:off x="8869150" y="-193925"/>
            <a:ext cx="524400" cy="52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8" name="Google Shape;228;p17"/>
          <p:cNvSpPr/>
          <p:nvPr/>
        </p:nvSpPr>
        <p:spPr>
          <a:xfrm>
            <a:off x="8752800" y="924500"/>
            <a:ext cx="149100" cy="149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9" name="Google Shape;229;p17"/>
          <p:cNvSpPr/>
          <p:nvPr/>
        </p:nvSpPr>
        <p:spPr>
          <a:xfrm>
            <a:off x="322025" y="14830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0" name="Google Shape;230;p17"/>
          <p:cNvSpPr/>
          <p:nvPr/>
        </p:nvSpPr>
        <p:spPr>
          <a:xfrm>
            <a:off x="112475" y="806200"/>
            <a:ext cx="209700" cy="209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5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8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3" name="Google Shape;233;p18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/>
        </p:txBody>
      </p:sp>
      <p:sp>
        <p:nvSpPr>
          <p:cNvPr id="234" name="Google Shape;234;p18"/>
          <p:cNvSpPr txBox="1"/>
          <p:nvPr>
            <p:ph type="body" idx="1"/>
          </p:nvPr>
        </p:nvSpPr>
        <p:spPr>
          <a:xfrm>
            <a:off x="1740600" y="1428750"/>
            <a:ext cx="5662800" cy="22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35" name="Google Shape;235;p18"/>
          <p:cNvSpPr/>
          <p:nvPr/>
        </p:nvSpPr>
        <p:spPr>
          <a:xfrm flipH="1">
            <a:off x="-1400825" y="34834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6" name="Google Shape;236;p18"/>
          <p:cNvSpPr/>
          <p:nvPr/>
        </p:nvSpPr>
        <p:spPr>
          <a:xfrm>
            <a:off x="-1582299" y="348157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7" name="Google Shape;237;p18"/>
          <p:cNvSpPr/>
          <p:nvPr/>
        </p:nvSpPr>
        <p:spPr>
          <a:xfrm>
            <a:off x="539125" y="393250"/>
            <a:ext cx="292500" cy="29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8" name="Google Shape;238;p18"/>
          <p:cNvSpPr/>
          <p:nvPr/>
        </p:nvSpPr>
        <p:spPr>
          <a:xfrm>
            <a:off x="228600" y="667600"/>
            <a:ext cx="219900" cy="219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9" name="Google Shape;239;p18"/>
          <p:cNvSpPr/>
          <p:nvPr/>
        </p:nvSpPr>
        <p:spPr>
          <a:xfrm>
            <a:off x="381000" y="1361575"/>
            <a:ext cx="102300" cy="102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0" name="Google Shape;240;p18"/>
          <p:cNvSpPr/>
          <p:nvPr/>
        </p:nvSpPr>
        <p:spPr>
          <a:xfrm>
            <a:off x="634225" y="3603625"/>
            <a:ext cx="102300" cy="102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1" name="Google Shape;241;p18"/>
          <p:cNvSpPr/>
          <p:nvPr/>
        </p:nvSpPr>
        <p:spPr>
          <a:xfrm>
            <a:off x="1281925" y="4599425"/>
            <a:ext cx="219900" cy="219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2" name="Google Shape;242;p18"/>
          <p:cNvSpPr/>
          <p:nvPr/>
        </p:nvSpPr>
        <p:spPr>
          <a:xfrm>
            <a:off x="8235175" y="34390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3" name="Google Shape;243;p18"/>
          <p:cNvSpPr/>
          <p:nvPr/>
        </p:nvSpPr>
        <p:spPr>
          <a:xfrm>
            <a:off x="8101825" y="4020550"/>
            <a:ext cx="1810500" cy="1810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4" name="Google Shape;244;p18"/>
          <p:cNvSpPr/>
          <p:nvPr/>
        </p:nvSpPr>
        <p:spPr>
          <a:xfrm>
            <a:off x="8673325" y="4156075"/>
            <a:ext cx="351000" cy="35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6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9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7" name="Google Shape;247;p19"/>
          <p:cNvSpPr txBox="1"/>
          <p:nvPr>
            <p:ph type="subTitle" idx="1"/>
          </p:nvPr>
        </p:nvSpPr>
        <p:spPr>
          <a:xfrm>
            <a:off x="989450" y="2045275"/>
            <a:ext cx="3627000" cy="161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248" name="Google Shape;248;p19"/>
          <p:cNvSpPr txBox="1"/>
          <p:nvPr>
            <p:ph type="title"/>
          </p:nvPr>
        </p:nvSpPr>
        <p:spPr>
          <a:xfrm>
            <a:off x="1491476" y="1481525"/>
            <a:ext cx="3124800" cy="4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9" name="Google Shape;249;p19"/>
          <p:cNvSpPr/>
          <p:nvPr/>
        </p:nvSpPr>
        <p:spPr>
          <a:xfrm rot="-7200064">
            <a:off x="-727511" y="-1538040"/>
            <a:ext cx="2771311" cy="2771311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0" name="Google Shape;250;p19"/>
          <p:cNvSpPr/>
          <p:nvPr/>
        </p:nvSpPr>
        <p:spPr>
          <a:xfrm rot="-7200064">
            <a:off x="-790776" y="-1643918"/>
            <a:ext cx="2771311" cy="2771311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1" name="Google Shape;251;p19"/>
          <p:cNvSpPr/>
          <p:nvPr/>
        </p:nvSpPr>
        <p:spPr>
          <a:xfrm>
            <a:off x="521494" y="4795425"/>
            <a:ext cx="543900" cy="541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2" name="Google Shape;252;p19"/>
          <p:cNvSpPr/>
          <p:nvPr/>
        </p:nvSpPr>
        <p:spPr>
          <a:xfrm>
            <a:off x="481325" y="40323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3" name="Google Shape;253;p19"/>
          <p:cNvSpPr/>
          <p:nvPr/>
        </p:nvSpPr>
        <p:spPr>
          <a:xfrm>
            <a:off x="8026600" y="417807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4" name="Google Shape;254;p19"/>
          <p:cNvSpPr/>
          <p:nvPr/>
        </p:nvSpPr>
        <p:spPr>
          <a:xfrm>
            <a:off x="8609200" y="4032325"/>
            <a:ext cx="254400" cy="2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5" name="Google Shape;255;p19"/>
          <p:cNvSpPr/>
          <p:nvPr/>
        </p:nvSpPr>
        <p:spPr>
          <a:xfrm>
            <a:off x="2544682" y="1242"/>
            <a:ext cx="6330" cy="10086"/>
          </a:xfrm>
          <a:custGeom>
            <a:avLst/>
            <a:gdLst/>
            <a:ahLst/>
            <a:cxnLst/>
            <a:rect l="l" t="t" r="r" b="b"/>
            <a:pathLst>
              <a:path w="91" h="145" extrusionOk="0">
                <a:moveTo>
                  <a:pt x="0" y="0"/>
                </a:moveTo>
                <a:lnTo>
                  <a:pt x="72" y="144"/>
                </a:lnTo>
                <a:lnTo>
                  <a:pt x="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6" name="Google Shape;256;p19"/>
          <p:cNvSpPr/>
          <p:nvPr/>
        </p:nvSpPr>
        <p:spPr>
          <a:xfrm>
            <a:off x="8609200" y="336550"/>
            <a:ext cx="254400" cy="2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7" name="Google Shape;257;p19"/>
          <p:cNvSpPr/>
          <p:nvPr/>
        </p:nvSpPr>
        <p:spPr>
          <a:xfrm>
            <a:off x="1751200" y="412300"/>
            <a:ext cx="254400" cy="2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8" name="Google Shape;258;p19"/>
          <p:cNvSpPr/>
          <p:nvPr/>
        </p:nvSpPr>
        <p:spPr>
          <a:xfrm>
            <a:off x="3475225" y="336550"/>
            <a:ext cx="75900" cy="75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9" name="Google Shape;259;p19"/>
          <p:cNvSpPr/>
          <p:nvPr/>
        </p:nvSpPr>
        <p:spPr>
          <a:xfrm>
            <a:off x="3732400" y="247606"/>
            <a:ext cx="254400" cy="25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0" name="Google Shape;260;p19"/>
          <p:cNvSpPr/>
          <p:nvPr/>
        </p:nvSpPr>
        <p:spPr>
          <a:xfrm>
            <a:off x="7758550" y="1784351"/>
            <a:ext cx="215100" cy="214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1" name="Google Shape;261;p19"/>
          <p:cNvSpPr/>
          <p:nvPr/>
        </p:nvSpPr>
        <p:spPr>
          <a:xfrm>
            <a:off x="8839721" y="987699"/>
            <a:ext cx="215100" cy="214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6_1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0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4" name="Google Shape;264;p20"/>
          <p:cNvSpPr txBox="1"/>
          <p:nvPr>
            <p:ph type="subTitle" idx="1"/>
          </p:nvPr>
        </p:nvSpPr>
        <p:spPr>
          <a:xfrm>
            <a:off x="4494650" y="2045275"/>
            <a:ext cx="3627000" cy="161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265" name="Google Shape;265;p20"/>
          <p:cNvSpPr txBox="1"/>
          <p:nvPr>
            <p:ph type="title"/>
          </p:nvPr>
        </p:nvSpPr>
        <p:spPr>
          <a:xfrm>
            <a:off x="4494650" y="1481525"/>
            <a:ext cx="3124800" cy="4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6" name="Google Shape;266;p20"/>
          <p:cNvSpPr/>
          <p:nvPr/>
        </p:nvSpPr>
        <p:spPr>
          <a:xfrm rot="7200064" flipH="1">
            <a:off x="7380630" y="-1538040"/>
            <a:ext cx="2771311" cy="2771311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7" name="Google Shape;267;p20"/>
          <p:cNvSpPr/>
          <p:nvPr/>
        </p:nvSpPr>
        <p:spPr>
          <a:xfrm rot="7200064" flipH="1">
            <a:off x="7443895" y="-1643918"/>
            <a:ext cx="2771311" cy="2771311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8" name="Google Shape;268;p20"/>
          <p:cNvSpPr/>
          <p:nvPr/>
        </p:nvSpPr>
        <p:spPr>
          <a:xfrm flipH="1">
            <a:off x="8359036" y="4795425"/>
            <a:ext cx="543900" cy="541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9" name="Google Shape;269;p20"/>
          <p:cNvSpPr/>
          <p:nvPr/>
        </p:nvSpPr>
        <p:spPr>
          <a:xfrm flipH="1">
            <a:off x="8479305" y="40323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0" name="Google Shape;270;p20"/>
          <p:cNvSpPr/>
          <p:nvPr/>
        </p:nvSpPr>
        <p:spPr>
          <a:xfrm flipH="1">
            <a:off x="-231171" y="417807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1" name="Google Shape;271;p20"/>
          <p:cNvSpPr/>
          <p:nvPr/>
        </p:nvSpPr>
        <p:spPr>
          <a:xfrm flipH="1">
            <a:off x="560830" y="4032325"/>
            <a:ext cx="254400" cy="2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2" name="Google Shape;272;p20"/>
          <p:cNvSpPr/>
          <p:nvPr/>
        </p:nvSpPr>
        <p:spPr>
          <a:xfrm flipH="1">
            <a:off x="6873418" y="1242"/>
            <a:ext cx="6330" cy="10086"/>
          </a:xfrm>
          <a:custGeom>
            <a:avLst/>
            <a:gdLst/>
            <a:ahLst/>
            <a:cxnLst/>
            <a:rect l="l" t="t" r="r" b="b"/>
            <a:pathLst>
              <a:path w="91" h="145" extrusionOk="0">
                <a:moveTo>
                  <a:pt x="0" y="0"/>
                </a:moveTo>
                <a:lnTo>
                  <a:pt x="72" y="144"/>
                </a:lnTo>
                <a:lnTo>
                  <a:pt x="9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3" name="Google Shape;273;p20"/>
          <p:cNvSpPr/>
          <p:nvPr/>
        </p:nvSpPr>
        <p:spPr>
          <a:xfrm flipH="1">
            <a:off x="560830" y="336550"/>
            <a:ext cx="254400" cy="2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4" name="Google Shape;274;p20"/>
          <p:cNvSpPr/>
          <p:nvPr/>
        </p:nvSpPr>
        <p:spPr>
          <a:xfrm flipH="1">
            <a:off x="7418830" y="412300"/>
            <a:ext cx="254400" cy="2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5" name="Google Shape;275;p20"/>
          <p:cNvSpPr/>
          <p:nvPr/>
        </p:nvSpPr>
        <p:spPr>
          <a:xfrm flipH="1">
            <a:off x="5873305" y="336550"/>
            <a:ext cx="75900" cy="75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6" name="Google Shape;276;p20"/>
          <p:cNvSpPr/>
          <p:nvPr/>
        </p:nvSpPr>
        <p:spPr>
          <a:xfrm flipH="1">
            <a:off x="5437630" y="247606"/>
            <a:ext cx="254400" cy="25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7" name="Google Shape;277;p20"/>
          <p:cNvSpPr/>
          <p:nvPr/>
        </p:nvSpPr>
        <p:spPr>
          <a:xfrm flipH="1">
            <a:off x="1450780" y="1784351"/>
            <a:ext cx="215100" cy="214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8" name="Google Shape;278;p20"/>
          <p:cNvSpPr/>
          <p:nvPr/>
        </p:nvSpPr>
        <p:spPr>
          <a:xfrm flipH="1">
            <a:off x="369608" y="987699"/>
            <a:ext cx="215100" cy="214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2" name="Google Shape;22;p3"/>
          <p:cNvSpPr txBox="1"/>
          <p:nvPr>
            <p:ph type="title"/>
          </p:nvPr>
        </p:nvSpPr>
        <p:spPr>
          <a:xfrm>
            <a:off x="2640750" y="2486796"/>
            <a:ext cx="3862500" cy="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3"/>
          <p:cNvSpPr txBox="1"/>
          <p:nvPr>
            <p:ph type="subTitle" idx="1"/>
          </p:nvPr>
        </p:nvSpPr>
        <p:spPr>
          <a:xfrm>
            <a:off x="2845650" y="3219797"/>
            <a:ext cx="3452700" cy="6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title" idx="2" hasCustomPrompt="1"/>
          </p:nvPr>
        </p:nvSpPr>
        <p:spPr>
          <a:xfrm>
            <a:off x="4027950" y="1328053"/>
            <a:ext cx="1088100" cy="98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/>
          <p:nvPr/>
        </p:nvSpPr>
        <p:spPr>
          <a:xfrm>
            <a:off x="7340800" y="3121225"/>
            <a:ext cx="2390700" cy="23907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" name="Google Shape;26;p3"/>
          <p:cNvSpPr/>
          <p:nvPr/>
        </p:nvSpPr>
        <p:spPr>
          <a:xfrm>
            <a:off x="-460175" y="-651100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3"/>
          <p:cNvSpPr/>
          <p:nvPr/>
        </p:nvSpPr>
        <p:spPr>
          <a:xfrm>
            <a:off x="8295126" y="212500"/>
            <a:ext cx="654000" cy="6540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" name="Google Shape;28;p3"/>
          <p:cNvSpPr/>
          <p:nvPr/>
        </p:nvSpPr>
        <p:spPr>
          <a:xfrm>
            <a:off x="8861700" y="936625"/>
            <a:ext cx="282300" cy="2823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" name="Google Shape;29;p3"/>
          <p:cNvSpPr/>
          <p:nvPr/>
        </p:nvSpPr>
        <p:spPr>
          <a:xfrm>
            <a:off x="8861700" y="4184425"/>
            <a:ext cx="139500" cy="1398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" name="Google Shape;30;p3"/>
          <p:cNvSpPr/>
          <p:nvPr/>
        </p:nvSpPr>
        <p:spPr>
          <a:xfrm>
            <a:off x="8257825" y="4426103"/>
            <a:ext cx="242700" cy="2433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" name="Google Shape;31;p3"/>
          <p:cNvSpPr/>
          <p:nvPr/>
        </p:nvSpPr>
        <p:spPr>
          <a:xfrm>
            <a:off x="-1029849" y="321372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" name="Google Shape;32;p3"/>
          <p:cNvSpPr/>
          <p:nvPr/>
        </p:nvSpPr>
        <p:spPr>
          <a:xfrm>
            <a:off x="51075" y="1765300"/>
            <a:ext cx="282300" cy="2823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" name="Google Shape;33;p3"/>
          <p:cNvSpPr/>
          <p:nvPr/>
        </p:nvSpPr>
        <p:spPr>
          <a:xfrm>
            <a:off x="333375" y="212500"/>
            <a:ext cx="139500" cy="1398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18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1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1" name="Google Shape;281;p21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/>
        </p:txBody>
      </p:sp>
      <p:sp>
        <p:nvSpPr>
          <p:cNvPr id="282" name="Google Shape;282;p21"/>
          <p:cNvSpPr txBox="1"/>
          <p:nvPr>
            <p:ph type="body" idx="1"/>
          </p:nvPr>
        </p:nvSpPr>
        <p:spPr>
          <a:xfrm>
            <a:off x="713225" y="1274675"/>
            <a:ext cx="7717500" cy="332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83" name="Google Shape;283;p21"/>
          <p:cNvSpPr/>
          <p:nvPr/>
        </p:nvSpPr>
        <p:spPr>
          <a:xfrm>
            <a:off x="8155700" y="4423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4" name="Google Shape;284;p21"/>
          <p:cNvSpPr/>
          <p:nvPr/>
        </p:nvSpPr>
        <p:spPr>
          <a:xfrm>
            <a:off x="8680925" y="42205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5" name="Google Shape;285;p21"/>
          <p:cNvSpPr/>
          <p:nvPr/>
        </p:nvSpPr>
        <p:spPr>
          <a:xfrm>
            <a:off x="309875" y="43675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6" name="Google Shape;286;p21"/>
          <p:cNvSpPr/>
          <p:nvPr/>
        </p:nvSpPr>
        <p:spPr>
          <a:xfrm>
            <a:off x="136875" y="3848700"/>
            <a:ext cx="173100" cy="173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7" name="Google Shape;287;p21"/>
          <p:cNvSpPr/>
          <p:nvPr/>
        </p:nvSpPr>
        <p:spPr>
          <a:xfrm>
            <a:off x="-345875" y="-517300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8" name="Google Shape;288;p21"/>
          <p:cNvSpPr/>
          <p:nvPr/>
        </p:nvSpPr>
        <p:spPr>
          <a:xfrm>
            <a:off x="169825" y="983675"/>
            <a:ext cx="171900" cy="171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9" name="Google Shape;289;p21"/>
          <p:cNvSpPr/>
          <p:nvPr/>
        </p:nvSpPr>
        <p:spPr>
          <a:xfrm>
            <a:off x="1122325" y="8935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0" name="Google Shape;290;p21"/>
          <p:cNvSpPr/>
          <p:nvPr/>
        </p:nvSpPr>
        <p:spPr>
          <a:xfrm>
            <a:off x="8543275" y="11117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1" name="Google Shape;291;p21"/>
          <p:cNvSpPr/>
          <p:nvPr/>
        </p:nvSpPr>
        <p:spPr>
          <a:xfrm>
            <a:off x="8666601" y="11098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2_1_1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2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4" name="Google Shape;294;p22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5" name="Google Shape;295;p22"/>
          <p:cNvSpPr txBox="1"/>
          <p:nvPr>
            <p:ph type="subTitle" idx="1"/>
          </p:nvPr>
        </p:nvSpPr>
        <p:spPr>
          <a:xfrm>
            <a:off x="713225" y="1012850"/>
            <a:ext cx="3858900" cy="3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6" name="Google Shape;296;p22"/>
          <p:cNvSpPr txBox="1"/>
          <p:nvPr>
            <p:ph type="subTitle" idx="2"/>
          </p:nvPr>
        </p:nvSpPr>
        <p:spPr>
          <a:xfrm>
            <a:off x="4572025" y="1012850"/>
            <a:ext cx="3858900" cy="3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7" name="Google Shape;297;p22"/>
          <p:cNvSpPr/>
          <p:nvPr/>
        </p:nvSpPr>
        <p:spPr>
          <a:xfrm flipH="1">
            <a:off x="-2239524" y="118697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8" name="Google Shape;298;p22"/>
          <p:cNvSpPr/>
          <p:nvPr/>
        </p:nvSpPr>
        <p:spPr>
          <a:xfrm flipH="1">
            <a:off x="-2362850" y="118512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9" name="Google Shape;299;p22"/>
          <p:cNvSpPr/>
          <p:nvPr/>
        </p:nvSpPr>
        <p:spPr>
          <a:xfrm>
            <a:off x="266800" y="14830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0" name="Google Shape;300;p22"/>
          <p:cNvSpPr/>
          <p:nvPr/>
        </p:nvSpPr>
        <p:spPr>
          <a:xfrm>
            <a:off x="398050" y="2043125"/>
            <a:ext cx="128700" cy="128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1" name="Google Shape;301;p22"/>
          <p:cNvSpPr/>
          <p:nvPr/>
        </p:nvSpPr>
        <p:spPr>
          <a:xfrm>
            <a:off x="8074225" y="419712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2" name="Google Shape;302;p22"/>
          <p:cNvSpPr/>
          <p:nvPr/>
        </p:nvSpPr>
        <p:spPr>
          <a:xfrm>
            <a:off x="8693125" y="40066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3" name="Google Shape;303;p22"/>
          <p:cNvSpPr/>
          <p:nvPr/>
        </p:nvSpPr>
        <p:spPr>
          <a:xfrm>
            <a:off x="8791675" y="345400"/>
            <a:ext cx="194100" cy="194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4" name="Google Shape;304;p22"/>
          <p:cNvSpPr/>
          <p:nvPr/>
        </p:nvSpPr>
        <p:spPr>
          <a:xfrm>
            <a:off x="8693125" y="780725"/>
            <a:ext cx="194100" cy="194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5" name="Google Shape;305;p22"/>
          <p:cNvSpPr/>
          <p:nvPr/>
        </p:nvSpPr>
        <p:spPr>
          <a:xfrm>
            <a:off x="8845525" y="1024025"/>
            <a:ext cx="103200" cy="103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12_1_1_1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3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8" name="Google Shape;308;p23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9" name="Google Shape;309;p23"/>
          <p:cNvSpPr txBox="1"/>
          <p:nvPr>
            <p:ph type="subTitle" idx="1"/>
          </p:nvPr>
        </p:nvSpPr>
        <p:spPr>
          <a:xfrm>
            <a:off x="878975" y="3252741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10" name="Google Shape;310;p23"/>
          <p:cNvSpPr txBox="1"/>
          <p:nvPr>
            <p:ph type="subTitle" idx="2"/>
          </p:nvPr>
        </p:nvSpPr>
        <p:spPr>
          <a:xfrm>
            <a:off x="713225" y="3604576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1" name="Google Shape;311;p23"/>
          <p:cNvSpPr txBox="1"/>
          <p:nvPr>
            <p:ph type="subTitle" idx="3"/>
          </p:nvPr>
        </p:nvSpPr>
        <p:spPr>
          <a:xfrm>
            <a:off x="2945900" y="3252741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12" name="Google Shape;312;p23"/>
          <p:cNvSpPr txBox="1"/>
          <p:nvPr>
            <p:ph type="subTitle" idx="4"/>
          </p:nvPr>
        </p:nvSpPr>
        <p:spPr>
          <a:xfrm>
            <a:off x="2780150" y="3604576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3" name="Google Shape;313;p23"/>
          <p:cNvSpPr txBox="1"/>
          <p:nvPr>
            <p:ph type="subTitle" idx="5"/>
          </p:nvPr>
        </p:nvSpPr>
        <p:spPr>
          <a:xfrm>
            <a:off x="879475" y="1593824"/>
            <a:ext cx="3536700" cy="61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4" name="Google Shape;314;p23"/>
          <p:cNvSpPr/>
          <p:nvPr/>
        </p:nvSpPr>
        <p:spPr>
          <a:xfrm>
            <a:off x="-1337224" y="-140792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5" name="Google Shape;315;p23"/>
          <p:cNvSpPr/>
          <p:nvPr/>
        </p:nvSpPr>
        <p:spPr>
          <a:xfrm>
            <a:off x="8604000" y="75700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6" name="Google Shape;316;p23"/>
          <p:cNvSpPr/>
          <p:nvPr/>
        </p:nvSpPr>
        <p:spPr>
          <a:xfrm>
            <a:off x="6822825" y="270575"/>
            <a:ext cx="268800" cy="268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7" name="Google Shape;317;p23"/>
          <p:cNvSpPr/>
          <p:nvPr/>
        </p:nvSpPr>
        <p:spPr>
          <a:xfrm>
            <a:off x="6549875" y="220775"/>
            <a:ext cx="171300" cy="171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8" name="Google Shape;318;p23"/>
          <p:cNvSpPr/>
          <p:nvPr/>
        </p:nvSpPr>
        <p:spPr>
          <a:xfrm>
            <a:off x="3411500" y="163625"/>
            <a:ext cx="171300" cy="171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9" name="Google Shape;319;p23"/>
          <p:cNvSpPr/>
          <p:nvPr/>
        </p:nvSpPr>
        <p:spPr>
          <a:xfrm>
            <a:off x="2608850" y="123275"/>
            <a:ext cx="268800" cy="268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0" name="Google Shape;320;p23"/>
          <p:cNvSpPr/>
          <p:nvPr/>
        </p:nvSpPr>
        <p:spPr>
          <a:xfrm>
            <a:off x="1246775" y="220775"/>
            <a:ext cx="268800" cy="268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1" name="Google Shape;321;p23"/>
          <p:cNvSpPr/>
          <p:nvPr/>
        </p:nvSpPr>
        <p:spPr>
          <a:xfrm>
            <a:off x="481325" y="43675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2" name="Google Shape;322;p23"/>
          <p:cNvSpPr/>
          <p:nvPr/>
        </p:nvSpPr>
        <p:spPr>
          <a:xfrm>
            <a:off x="256175" y="1263025"/>
            <a:ext cx="112800" cy="112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4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5" name="Google Shape;325;p24"/>
          <p:cNvSpPr txBox="1"/>
          <p:nvPr>
            <p:ph type="subTitle" idx="1"/>
          </p:nvPr>
        </p:nvSpPr>
        <p:spPr>
          <a:xfrm>
            <a:off x="993584" y="2423160"/>
            <a:ext cx="20118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9pPr>
          </a:lstStyle>
          <a:p/>
        </p:txBody>
      </p:sp>
      <p:sp>
        <p:nvSpPr>
          <p:cNvPr id="326" name="Google Shape;326;p24"/>
          <p:cNvSpPr txBox="1"/>
          <p:nvPr>
            <p:ph type="subTitle" idx="2"/>
          </p:nvPr>
        </p:nvSpPr>
        <p:spPr>
          <a:xfrm>
            <a:off x="831424" y="2816350"/>
            <a:ext cx="23361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327" name="Google Shape;327;p24"/>
          <p:cNvSpPr txBox="1"/>
          <p:nvPr>
            <p:ph type="subTitle" idx="3"/>
          </p:nvPr>
        </p:nvSpPr>
        <p:spPr>
          <a:xfrm>
            <a:off x="3566109" y="2423160"/>
            <a:ext cx="20118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9pPr>
          </a:lstStyle>
          <a:p/>
        </p:txBody>
      </p:sp>
      <p:sp>
        <p:nvSpPr>
          <p:cNvPr id="328" name="Google Shape;328;p24"/>
          <p:cNvSpPr txBox="1"/>
          <p:nvPr>
            <p:ph type="subTitle" idx="4"/>
          </p:nvPr>
        </p:nvSpPr>
        <p:spPr>
          <a:xfrm>
            <a:off x="3566109" y="2816352"/>
            <a:ext cx="20118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329" name="Google Shape;329;p24"/>
          <p:cNvSpPr txBox="1"/>
          <p:nvPr>
            <p:ph type="subTitle" idx="5"/>
          </p:nvPr>
        </p:nvSpPr>
        <p:spPr>
          <a:xfrm>
            <a:off x="6138616" y="2423160"/>
            <a:ext cx="20118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/>
            </a:lvl9pPr>
          </a:lstStyle>
          <a:p/>
        </p:txBody>
      </p:sp>
      <p:sp>
        <p:nvSpPr>
          <p:cNvPr id="330" name="Google Shape;330;p24"/>
          <p:cNvSpPr txBox="1"/>
          <p:nvPr>
            <p:ph type="subTitle" idx="6"/>
          </p:nvPr>
        </p:nvSpPr>
        <p:spPr>
          <a:xfrm>
            <a:off x="6138616" y="2816352"/>
            <a:ext cx="20118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331" name="Google Shape;331;p24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32" name="Google Shape;332;p24"/>
          <p:cNvSpPr/>
          <p:nvPr/>
        </p:nvSpPr>
        <p:spPr>
          <a:xfrm>
            <a:off x="7838425" y="35771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3" name="Google Shape;333;p24"/>
          <p:cNvSpPr/>
          <p:nvPr/>
        </p:nvSpPr>
        <p:spPr>
          <a:xfrm>
            <a:off x="7961751" y="35752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4" name="Google Shape;334;p24"/>
          <p:cNvSpPr/>
          <p:nvPr/>
        </p:nvSpPr>
        <p:spPr>
          <a:xfrm>
            <a:off x="-635425" y="-54632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5" name="Google Shape;335;p24"/>
          <p:cNvSpPr/>
          <p:nvPr/>
        </p:nvSpPr>
        <p:spPr>
          <a:xfrm>
            <a:off x="481325" y="40323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6" name="Google Shape;336;p24"/>
          <p:cNvSpPr/>
          <p:nvPr/>
        </p:nvSpPr>
        <p:spPr>
          <a:xfrm>
            <a:off x="56075" y="4599425"/>
            <a:ext cx="213600" cy="213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7" name="Google Shape;337;p24"/>
          <p:cNvSpPr/>
          <p:nvPr/>
        </p:nvSpPr>
        <p:spPr>
          <a:xfrm>
            <a:off x="229625" y="3276368"/>
            <a:ext cx="165000" cy="165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8" name="Google Shape;338;p24"/>
          <p:cNvSpPr/>
          <p:nvPr/>
        </p:nvSpPr>
        <p:spPr>
          <a:xfrm>
            <a:off x="8769350" y="2140175"/>
            <a:ext cx="247500" cy="247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9" name="Google Shape;339;p24"/>
          <p:cNvSpPr/>
          <p:nvPr/>
        </p:nvSpPr>
        <p:spPr>
          <a:xfrm>
            <a:off x="8568275" y="3889375"/>
            <a:ext cx="136800" cy="136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0" name="Google Shape;340;p24"/>
          <p:cNvSpPr/>
          <p:nvPr/>
        </p:nvSpPr>
        <p:spPr>
          <a:xfrm>
            <a:off x="8632550" y="3410950"/>
            <a:ext cx="136800" cy="136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1" name="Google Shape;341;p24"/>
          <p:cNvSpPr/>
          <p:nvPr/>
        </p:nvSpPr>
        <p:spPr>
          <a:xfrm>
            <a:off x="8632550" y="324850"/>
            <a:ext cx="136800" cy="136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2" name="Google Shape;342;p24"/>
          <p:cNvSpPr/>
          <p:nvPr/>
        </p:nvSpPr>
        <p:spPr>
          <a:xfrm>
            <a:off x="-279400" y="-224950"/>
            <a:ext cx="1087800" cy="1087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1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5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5" name="Google Shape;345;p25"/>
          <p:cNvSpPr txBox="1"/>
          <p:nvPr>
            <p:ph type="subTitle" idx="1"/>
          </p:nvPr>
        </p:nvSpPr>
        <p:spPr>
          <a:xfrm>
            <a:off x="1578229" y="1418300"/>
            <a:ext cx="14355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46" name="Google Shape;346;p25"/>
          <p:cNvSpPr txBox="1"/>
          <p:nvPr>
            <p:ph type="subTitle" idx="2"/>
          </p:nvPr>
        </p:nvSpPr>
        <p:spPr>
          <a:xfrm>
            <a:off x="1322029" y="1759400"/>
            <a:ext cx="1691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47" name="Google Shape;347;p25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8" name="Google Shape;348;p25"/>
          <p:cNvSpPr txBox="1"/>
          <p:nvPr>
            <p:ph type="subTitle" idx="3"/>
          </p:nvPr>
        </p:nvSpPr>
        <p:spPr>
          <a:xfrm>
            <a:off x="1578229" y="3094688"/>
            <a:ext cx="14355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49" name="Google Shape;349;p25"/>
          <p:cNvSpPr txBox="1"/>
          <p:nvPr>
            <p:ph type="subTitle" idx="4"/>
          </p:nvPr>
        </p:nvSpPr>
        <p:spPr>
          <a:xfrm>
            <a:off x="1322029" y="3435800"/>
            <a:ext cx="1691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50" name="Google Shape;350;p25"/>
          <p:cNvSpPr txBox="1"/>
          <p:nvPr>
            <p:ph type="subTitle" idx="5"/>
          </p:nvPr>
        </p:nvSpPr>
        <p:spPr>
          <a:xfrm>
            <a:off x="6122629" y="1418288"/>
            <a:ext cx="14355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51" name="Google Shape;351;p25"/>
          <p:cNvSpPr txBox="1"/>
          <p:nvPr>
            <p:ph type="subTitle" idx="6"/>
          </p:nvPr>
        </p:nvSpPr>
        <p:spPr>
          <a:xfrm>
            <a:off x="6122629" y="1759400"/>
            <a:ext cx="1691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52" name="Google Shape;352;p25"/>
          <p:cNvSpPr txBox="1"/>
          <p:nvPr>
            <p:ph type="subTitle" idx="7"/>
          </p:nvPr>
        </p:nvSpPr>
        <p:spPr>
          <a:xfrm>
            <a:off x="6122629" y="3094688"/>
            <a:ext cx="14355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53" name="Google Shape;353;p25"/>
          <p:cNvSpPr txBox="1"/>
          <p:nvPr>
            <p:ph type="subTitle" idx="8"/>
          </p:nvPr>
        </p:nvSpPr>
        <p:spPr>
          <a:xfrm>
            <a:off x="6122629" y="3435800"/>
            <a:ext cx="16917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54" name="Google Shape;354;p25"/>
          <p:cNvSpPr/>
          <p:nvPr/>
        </p:nvSpPr>
        <p:spPr>
          <a:xfrm>
            <a:off x="8513675" y="1096225"/>
            <a:ext cx="160500" cy="160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55" name="Google Shape;355;p25"/>
          <p:cNvSpPr/>
          <p:nvPr/>
        </p:nvSpPr>
        <p:spPr>
          <a:xfrm>
            <a:off x="8168925" y="44427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56" name="Google Shape;356;p25"/>
          <p:cNvSpPr/>
          <p:nvPr/>
        </p:nvSpPr>
        <p:spPr>
          <a:xfrm>
            <a:off x="8076050" y="1977975"/>
            <a:ext cx="998400" cy="998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57" name="Google Shape;357;p25"/>
          <p:cNvSpPr/>
          <p:nvPr/>
        </p:nvSpPr>
        <p:spPr>
          <a:xfrm>
            <a:off x="-298250" y="-538750"/>
            <a:ext cx="1733400" cy="17334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58" name="Google Shape;358;p25"/>
          <p:cNvSpPr/>
          <p:nvPr/>
        </p:nvSpPr>
        <p:spPr>
          <a:xfrm>
            <a:off x="567725" y="39400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59" name="Google Shape;359;p25"/>
          <p:cNvSpPr/>
          <p:nvPr/>
        </p:nvSpPr>
        <p:spPr>
          <a:xfrm>
            <a:off x="-489550" y="4467700"/>
            <a:ext cx="1152000" cy="1152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60" name="Google Shape;360;p25"/>
          <p:cNvSpPr/>
          <p:nvPr/>
        </p:nvSpPr>
        <p:spPr>
          <a:xfrm>
            <a:off x="567725" y="237535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61" name="Google Shape;361;p25"/>
          <p:cNvSpPr/>
          <p:nvPr/>
        </p:nvSpPr>
        <p:spPr>
          <a:xfrm>
            <a:off x="129575" y="2260450"/>
            <a:ext cx="114900" cy="114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CUSTOM_1_1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6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64" name="Google Shape;364;p26"/>
          <p:cNvSpPr txBox="1"/>
          <p:nvPr>
            <p:ph type="subTitle" idx="1"/>
          </p:nvPr>
        </p:nvSpPr>
        <p:spPr>
          <a:xfrm>
            <a:off x="959618" y="2650281"/>
            <a:ext cx="1435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65" name="Google Shape;365;p26"/>
          <p:cNvSpPr txBox="1"/>
          <p:nvPr>
            <p:ph type="subTitle" idx="2"/>
          </p:nvPr>
        </p:nvSpPr>
        <p:spPr>
          <a:xfrm>
            <a:off x="831518" y="3219981"/>
            <a:ext cx="16917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66" name="Google Shape;366;p26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67" name="Google Shape;367;p26"/>
          <p:cNvSpPr txBox="1"/>
          <p:nvPr>
            <p:ph type="subTitle" idx="3"/>
          </p:nvPr>
        </p:nvSpPr>
        <p:spPr>
          <a:xfrm>
            <a:off x="2889373" y="2650281"/>
            <a:ext cx="1435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68" name="Google Shape;368;p26"/>
          <p:cNvSpPr txBox="1"/>
          <p:nvPr>
            <p:ph type="subTitle" idx="4"/>
          </p:nvPr>
        </p:nvSpPr>
        <p:spPr>
          <a:xfrm>
            <a:off x="2761273" y="3219981"/>
            <a:ext cx="16917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69" name="Google Shape;369;p26"/>
          <p:cNvSpPr txBox="1"/>
          <p:nvPr>
            <p:ph type="subTitle" idx="5"/>
          </p:nvPr>
        </p:nvSpPr>
        <p:spPr>
          <a:xfrm>
            <a:off x="4819127" y="2650281"/>
            <a:ext cx="1435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70" name="Google Shape;370;p26"/>
          <p:cNvSpPr txBox="1"/>
          <p:nvPr>
            <p:ph type="subTitle" idx="6"/>
          </p:nvPr>
        </p:nvSpPr>
        <p:spPr>
          <a:xfrm>
            <a:off x="4691027" y="3219981"/>
            <a:ext cx="16917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71" name="Google Shape;371;p26"/>
          <p:cNvSpPr txBox="1"/>
          <p:nvPr>
            <p:ph type="subTitle" idx="7"/>
          </p:nvPr>
        </p:nvSpPr>
        <p:spPr>
          <a:xfrm>
            <a:off x="6748882" y="2650281"/>
            <a:ext cx="1435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72" name="Google Shape;372;p26"/>
          <p:cNvSpPr txBox="1"/>
          <p:nvPr>
            <p:ph type="subTitle" idx="8"/>
          </p:nvPr>
        </p:nvSpPr>
        <p:spPr>
          <a:xfrm>
            <a:off x="6620782" y="3219981"/>
            <a:ext cx="16917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73" name="Google Shape;373;p26"/>
          <p:cNvSpPr/>
          <p:nvPr/>
        </p:nvSpPr>
        <p:spPr>
          <a:xfrm>
            <a:off x="7828900" y="388655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4" name="Google Shape;374;p26"/>
          <p:cNvSpPr/>
          <p:nvPr/>
        </p:nvSpPr>
        <p:spPr>
          <a:xfrm>
            <a:off x="7952226" y="388470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5" name="Google Shape;375;p26"/>
          <p:cNvSpPr/>
          <p:nvPr/>
        </p:nvSpPr>
        <p:spPr>
          <a:xfrm>
            <a:off x="8540450" y="2347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6" name="Google Shape;376;p26"/>
          <p:cNvSpPr/>
          <p:nvPr/>
        </p:nvSpPr>
        <p:spPr>
          <a:xfrm>
            <a:off x="8616650" y="1241425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7" name="Google Shape;377;p26"/>
          <p:cNvSpPr/>
          <p:nvPr/>
        </p:nvSpPr>
        <p:spPr>
          <a:xfrm>
            <a:off x="8870925" y="3850925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8" name="Google Shape;378;p26"/>
          <p:cNvSpPr/>
          <p:nvPr/>
        </p:nvSpPr>
        <p:spPr>
          <a:xfrm>
            <a:off x="234525" y="67775"/>
            <a:ext cx="725100" cy="725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9" name="Google Shape;379;p26"/>
          <p:cNvSpPr/>
          <p:nvPr/>
        </p:nvSpPr>
        <p:spPr>
          <a:xfrm>
            <a:off x="167850" y="1387675"/>
            <a:ext cx="292500" cy="29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0" name="Google Shape;380;p26"/>
          <p:cNvSpPr/>
          <p:nvPr/>
        </p:nvSpPr>
        <p:spPr>
          <a:xfrm>
            <a:off x="167850" y="1024025"/>
            <a:ext cx="292500" cy="29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1" name="Google Shape;381;p26"/>
          <p:cNvSpPr/>
          <p:nvPr/>
        </p:nvSpPr>
        <p:spPr>
          <a:xfrm>
            <a:off x="460350" y="4736750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2" name="Google Shape;382;p26"/>
          <p:cNvSpPr/>
          <p:nvPr/>
        </p:nvSpPr>
        <p:spPr>
          <a:xfrm>
            <a:off x="869925" y="4851400"/>
            <a:ext cx="80400" cy="80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3" name="Google Shape;383;p26"/>
          <p:cNvSpPr/>
          <p:nvPr/>
        </p:nvSpPr>
        <p:spPr>
          <a:xfrm>
            <a:off x="1425150" y="279050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4" name="Google Shape;384;p26"/>
          <p:cNvSpPr/>
          <p:nvPr/>
        </p:nvSpPr>
        <p:spPr>
          <a:xfrm>
            <a:off x="7804125" y="4736750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 1">
  <p:cSld name="CUSTOM_19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7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87" name="Google Shape;387;p27"/>
          <p:cNvSpPr txBox="1"/>
          <p:nvPr>
            <p:ph type="subTitle" idx="1"/>
          </p:nvPr>
        </p:nvSpPr>
        <p:spPr>
          <a:xfrm>
            <a:off x="751638" y="2701588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88" name="Google Shape;388;p27"/>
          <p:cNvSpPr txBox="1"/>
          <p:nvPr>
            <p:ph type="subTitle" idx="2"/>
          </p:nvPr>
        </p:nvSpPr>
        <p:spPr>
          <a:xfrm>
            <a:off x="751638" y="3098659"/>
            <a:ext cx="1463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89" name="Google Shape;389;p27"/>
          <p:cNvSpPr txBox="1"/>
          <p:nvPr>
            <p:ph type="subTitle" idx="3"/>
          </p:nvPr>
        </p:nvSpPr>
        <p:spPr>
          <a:xfrm>
            <a:off x="2296060" y="2701588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90" name="Google Shape;390;p27"/>
          <p:cNvSpPr txBox="1"/>
          <p:nvPr>
            <p:ph type="subTitle" idx="4"/>
          </p:nvPr>
        </p:nvSpPr>
        <p:spPr>
          <a:xfrm>
            <a:off x="2296060" y="3098659"/>
            <a:ext cx="1463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91" name="Google Shape;391;p27"/>
          <p:cNvSpPr txBox="1"/>
          <p:nvPr>
            <p:ph type="subTitle" idx="5"/>
          </p:nvPr>
        </p:nvSpPr>
        <p:spPr>
          <a:xfrm>
            <a:off x="3840482" y="2701588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92" name="Google Shape;392;p27"/>
          <p:cNvSpPr txBox="1"/>
          <p:nvPr>
            <p:ph type="subTitle" idx="6"/>
          </p:nvPr>
        </p:nvSpPr>
        <p:spPr>
          <a:xfrm>
            <a:off x="3840482" y="3098659"/>
            <a:ext cx="1463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93" name="Google Shape;393;p27"/>
          <p:cNvSpPr txBox="1"/>
          <p:nvPr>
            <p:ph type="subTitle" idx="7"/>
          </p:nvPr>
        </p:nvSpPr>
        <p:spPr>
          <a:xfrm>
            <a:off x="5384905" y="2701588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94" name="Google Shape;394;p27"/>
          <p:cNvSpPr txBox="1"/>
          <p:nvPr>
            <p:ph type="subTitle" idx="8"/>
          </p:nvPr>
        </p:nvSpPr>
        <p:spPr>
          <a:xfrm>
            <a:off x="5384905" y="3098659"/>
            <a:ext cx="1463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95" name="Google Shape;395;p27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osis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96" name="Google Shape;396;p27"/>
          <p:cNvSpPr txBox="1"/>
          <p:nvPr>
            <p:ph type="subTitle" idx="9"/>
          </p:nvPr>
        </p:nvSpPr>
        <p:spPr>
          <a:xfrm>
            <a:off x="6929327" y="2701588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397" name="Google Shape;397;p27"/>
          <p:cNvSpPr txBox="1"/>
          <p:nvPr>
            <p:ph type="subTitle" idx="13"/>
          </p:nvPr>
        </p:nvSpPr>
        <p:spPr>
          <a:xfrm>
            <a:off x="6929327" y="3098659"/>
            <a:ext cx="1463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98" name="Google Shape;398;p27"/>
          <p:cNvSpPr/>
          <p:nvPr/>
        </p:nvSpPr>
        <p:spPr>
          <a:xfrm rot="10800000" flipH="1">
            <a:off x="7828900" y="-15324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99" name="Google Shape;399;p27"/>
          <p:cNvSpPr/>
          <p:nvPr/>
        </p:nvSpPr>
        <p:spPr>
          <a:xfrm rot="10800000" flipH="1">
            <a:off x="7952226" y="-153057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0" name="Google Shape;400;p27"/>
          <p:cNvSpPr/>
          <p:nvPr/>
        </p:nvSpPr>
        <p:spPr>
          <a:xfrm rot="10800000" flipH="1">
            <a:off x="8540450" y="449960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1" name="Google Shape;401;p27"/>
          <p:cNvSpPr/>
          <p:nvPr/>
        </p:nvSpPr>
        <p:spPr>
          <a:xfrm rot="10800000" flipH="1">
            <a:off x="234525" y="4332650"/>
            <a:ext cx="725100" cy="725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2" name="Google Shape;402;p27"/>
          <p:cNvSpPr/>
          <p:nvPr/>
        </p:nvSpPr>
        <p:spPr>
          <a:xfrm rot="10800000" flipH="1">
            <a:off x="167850" y="3445350"/>
            <a:ext cx="292500" cy="29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3" name="Google Shape;403;p27"/>
          <p:cNvSpPr/>
          <p:nvPr/>
        </p:nvSpPr>
        <p:spPr>
          <a:xfrm rot="10800000" flipH="1">
            <a:off x="167850" y="3809000"/>
            <a:ext cx="292500" cy="29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4" name="Google Shape;404;p27"/>
          <p:cNvSpPr/>
          <p:nvPr/>
        </p:nvSpPr>
        <p:spPr>
          <a:xfrm rot="10800000" flipH="1">
            <a:off x="460350" y="215075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5" name="Google Shape;405;p27"/>
          <p:cNvSpPr/>
          <p:nvPr/>
        </p:nvSpPr>
        <p:spPr>
          <a:xfrm rot="10800000" flipH="1">
            <a:off x="869925" y="193725"/>
            <a:ext cx="80400" cy="80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6" name="Google Shape;406;p27"/>
          <p:cNvSpPr/>
          <p:nvPr/>
        </p:nvSpPr>
        <p:spPr>
          <a:xfrm rot="10800000" flipH="1">
            <a:off x="1425150" y="4672775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7" name="Google Shape;407;p27"/>
          <p:cNvSpPr/>
          <p:nvPr/>
        </p:nvSpPr>
        <p:spPr>
          <a:xfrm rot="10800000" flipH="1">
            <a:off x="7804125" y="215075"/>
            <a:ext cx="173700" cy="173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CUSTOM_3"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8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10" name="Google Shape;410;p28"/>
          <p:cNvSpPr txBox="1"/>
          <p:nvPr>
            <p:ph type="subTitle" idx="1"/>
          </p:nvPr>
        </p:nvSpPr>
        <p:spPr>
          <a:xfrm>
            <a:off x="1268322" y="1878656"/>
            <a:ext cx="1463100" cy="2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411" name="Google Shape;411;p28"/>
          <p:cNvSpPr txBox="1"/>
          <p:nvPr>
            <p:ph type="subTitle" idx="2"/>
          </p:nvPr>
        </p:nvSpPr>
        <p:spPr>
          <a:xfrm>
            <a:off x="1104222" y="2201915"/>
            <a:ext cx="17913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12" name="Google Shape;412;p28"/>
          <p:cNvSpPr txBox="1"/>
          <p:nvPr>
            <p:ph type="subTitle" idx="3"/>
          </p:nvPr>
        </p:nvSpPr>
        <p:spPr>
          <a:xfrm>
            <a:off x="3840547" y="1878656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413" name="Google Shape;413;p28"/>
          <p:cNvSpPr txBox="1"/>
          <p:nvPr>
            <p:ph type="subTitle" idx="4"/>
          </p:nvPr>
        </p:nvSpPr>
        <p:spPr>
          <a:xfrm>
            <a:off x="3674797" y="2201915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14" name="Google Shape;414;p28"/>
          <p:cNvSpPr txBox="1"/>
          <p:nvPr>
            <p:ph type="subTitle" idx="5"/>
          </p:nvPr>
        </p:nvSpPr>
        <p:spPr>
          <a:xfrm>
            <a:off x="6412578" y="1878656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415" name="Google Shape;415;p28"/>
          <p:cNvSpPr txBox="1"/>
          <p:nvPr>
            <p:ph type="subTitle" idx="6"/>
          </p:nvPr>
        </p:nvSpPr>
        <p:spPr>
          <a:xfrm>
            <a:off x="6246828" y="2201915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16" name="Google Shape;416;p28"/>
          <p:cNvSpPr txBox="1"/>
          <p:nvPr>
            <p:ph type="subTitle" idx="7"/>
          </p:nvPr>
        </p:nvSpPr>
        <p:spPr>
          <a:xfrm>
            <a:off x="1268322" y="3569343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417" name="Google Shape;417;p28"/>
          <p:cNvSpPr txBox="1"/>
          <p:nvPr>
            <p:ph type="subTitle" idx="8"/>
          </p:nvPr>
        </p:nvSpPr>
        <p:spPr>
          <a:xfrm>
            <a:off x="1102572" y="3887689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18" name="Google Shape;418;p28"/>
          <p:cNvSpPr txBox="1"/>
          <p:nvPr>
            <p:ph type="subTitle" idx="9"/>
          </p:nvPr>
        </p:nvSpPr>
        <p:spPr>
          <a:xfrm>
            <a:off x="3840547" y="3569343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419" name="Google Shape;419;p28"/>
          <p:cNvSpPr txBox="1"/>
          <p:nvPr>
            <p:ph type="subTitle" idx="13"/>
          </p:nvPr>
        </p:nvSpPr>
        <p:spPr>
          <a:xfrm>
            <a:off x="3674797" y="3887689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20" name="Google Shape;420;p28"/>
          <p:cNvSpPr txBox="1"/>
          <p:nvPr>
            <p:ph type="subTitle" idx="14"/>
          </p:nvPr>
        </p:nvSpPr>
        <p:spPr>
          <a:xfrm>
            <a:off x="6412578" y="3569343"/>
            <a:ext cx="1463100" cy="22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acifico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Pacifico" panose="00000500000000000000"/>
              <a:buNone/>
              <a:defRPr>
                <a:latin typeface="Pacifico" panose="00000500000000000000"/>
                <a:ea typeface="Pacifico" panose="00000500000000000000"/>
                <a:cs typeface="Pacifico" panose="00000500000000000000"/>
                <a:sym typeface="Pacifico" panose="00000500000000000000"/>
              </a:defRPr>
            </a:lvl9pPr>
          </a:lstStyle>
          <a:p/>
        </p:txBody>
      </p:sp>
      <p:sp>
        <p:nvSpPr>
          <p:cNvPr id="421" name="Google Shape;421;p28"/>
          <p:cNvSpPr txBox="1"/>
          <p:nvPr>
            <p:ph type="subTitle" idx="15"/>
          </p:nvPr>
        </p:nvSpPr>
        <p:spPr>
          <a:xfrm>
            <a:off x="6246828" y="3887689"/>
            <a:ext cx="17946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22" name="Google Shape;422;p28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23" name="Google Shape;423;p28"/>
          <p:cNvSpPr/>
          <p:nvPr/>
        </p:nvSpPr>
        <p:spPr>
          <a:xfrm>
            <a:off x="8041425" y="-682625"/>
            <a:ext cx="1853100" cy="18531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4" name="Google Shape;424;p28"/>
          <p:cNvSpPr/>
          <p:nvPr/>
        </p:nvSpPr>
        <p:spPr>
          <a:xfrm>
            <a:off x="8752800" y="1024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5" name="Google Shape;425;p28"/>
          <p:cNvSpPr/>
          <p:nvPr/>
        </p:nvSpPr>
        <p:spPr>
          <a:xfrm>
            <a:off x="8586900" y="1539950"/>
            <a:ext cx="165900" cy="165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6" name="Google Shape;426;p28"/>
          <p:cNvSpPr/>
          <p:nvPr/>
        </p:nvSpPr>
        <p:spPr>
          <a:xfrm>
            <a:off x="-1586950" y="-130765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7" name="Google Shape;427;p28"/>
          <p:cNvSpPr/>
          <p:nvPr/>
        </p:nvSpPr>
        <p:spPr>
          <a:xfrm>
            <a:off x="567725" y="13697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8" name="Google Shape;428;p28"/>
          <p:cNvSpPr/>
          <p:nvPr/>
        </p:nvSpPr>
        <p:spPr>
          <a:xfrm>
            <a:off x="-1743374" y="389510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9" name="Google Shape;429;p28"/>
          <p:cNvSpPr/>
          <p:nvPr/>
        </p:nvSpPr>
        <p:spPr>
          <a:xfrm>
            <a:off x="8430775" y="469280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30" name="Google Shape;430;p28"/>
          <p:cNvSpPr/>
          <p:nvPr/>
        </p:nvSpPr>
        <p:spPr>
          <a:xfrm>
            <a:off x="8721775" y="4549975"/>
            <a:ext cx="142800" cy="142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31" name="Google Shape;431;p28"/>
          <p:cNvSpPr/>
          <p:nvPr/>
        </p:nvSpPr>
        <p:spPr>
          <a:xfrm>
            <a:off x="131725" y="1770475"/>
            <a:ext cx="108300" cy="108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32" name="Google Shape;432;p28"/>
          <p:cNvSpPr/>
          <p:nvPr/>
        </p:nvSpPr>
        <p:spPr>
          <a:xfrm>
            <a:off x="284125" y="1814875"/>
            <a:ext cx="216300" cy="216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3_1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9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35" name="Google Shape;435;p29"/>
          <p:cNvSpPr txBox="1"/>
          <p:nvPr>
            <p:ph type="title"/>
          </p:nvPr>
        </p:nvSpPr>
        <p:spPr>
          <a:xfrm>
            <a:off x="1499700" y="1700337"/>
            <a:ext cx="22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1600" b="0"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36" name="Google Shape;436;p29"/>
          <p:cNvSpPr txBox="1"/>
          <p:nvPr>
            <p:ph type="title" idx="2" hasCustomPrompt="1"/>
          </p:nvPr>
        </p:nvSpPr>
        <p:spPr>
          <a:xfrm>
            <a:off x="1499700" y="1064919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437" name="Google Shape;437;p29"/>
          <p:cNvSpPr txBox="1"/>
          <p:nvPr>
            <p:ph type="subTitle" idx="1"/>
          </p:nvPr>
        </p:nvSpPr>
        <p:spPr>
          <a:xfrm>
            <a:off x="3429000" y="3712881"/>
            <a:ext cx="22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438" name="Google Shape;438;p29"/>
          <p:cNvSpPr txBox="1"/>
          <p:nvPr>
            <p:ph type="title" idx="3" hasCustomPrompt="1"/>
          </p:nvPr>
        </p:nvSpPr>
        <p:spPr>
          <a:xfrm>
            <a:off x="3429000" y="3083250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439" name="Google Shape;439;p29"/>
          <p:cNvSpPr txBox="1"/>
          <p:nvPr>
            <p:ph type="subTitle" idx="4"/>
          </p:nvPr>
        </p:nvSpPr>
        <p:spPr>
          <a:xfrm>
            <a:off x="5358300" y="1700337"/>
            <a:ext cx="2286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/>
        </p:txBody>
      </p:sp>
      <p:sp>
        <p:nvSpPr>
          <p:cNvPr id="440" name="Google Shape;440;p29"/>
          <p:cNvSpPr txBox="1"/>
          <p:nvPr>
            <p:ph type="title" idx="5" hasCustomPrompt="1"/>
          </p:nvPr>
        </p:nvSpPr>
        <p:spPr>
          <a:xfrm>
            <a:off x="5358300" y="1064919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r>
              <a:t>xx%</a:t>
            </a:r>
          </a:p>
        </p:txBody>
      </p:sp>
      <p:sp>
        <p:nvSpPr>
          <p:cNvPr id="441" name="Google Shape;441;p29"/>
          <p:cNvSpPr/>
          <p:nvPr/>
        </p:nvSpPr>
        <p:spPr>
          <a:xfrm rot="10800000">
            <a:off x="-1052199" y="-15109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2" name="Google Shape;442;p29"/>
          <p:cNvSpPr/>
          <p:nvPr/>
        </p:nvSpPr>
        <p:spPr>
          <a:xfrm rot="10800000">
            <a:off x="568777" y="2730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3" name="Google Shape;443;p29"/>
          <p:cNvSpPr/>
          <p:nvPr/>
        </p:nvSpPr>
        <p:spPr>
          <a:xfrm rot="10800000">
            <a:off x="232252" y="664250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4" name="Google Shape;444;p29"/>
          <p:cNvSpPr/>
          <p:nvPr/>
        </p:nvSpPr>
        <p:spPr>
          <a:xfrm>
            <a:off x="7396476" y="38268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5" name="Google Shape;445;p29"/>
          <p:cNvSpPr/>
          <p:nvPr/>
        </p:nvSpPr>
        <p:spPr>
          <a:xfrm>
            <a:off x="8155700" y="4423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6" name="Google Shape;446;p29"/>
          <p:cNvSpPr/>
          <p:nvPr/>
        </p:nvSpPr>
        <p:spPr>
          <a:xfrm>
            <a:off x="8680925" y="42205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7" name="Google Shape;447;p29"/>
          <p:cNvSpPr/>
          <p:nvPr/>
        </p:nvSpPr>
        <p:spPr>
          <a:xfrm>
            <a:off x="7265700" y="4913950"/>
            <a:ext cx="240000" cy="240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8" name="Google Shape;448;p29"/>
          <p:cNvSpPr/>
          <p:nvPr/>
        </p:nvSpPr>
        <p:spPr>
          <a:xfrm>
            <a:off x="328300" y="3911975"/>
            <a:ext cx="240000" cy="240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9" name="Google Shape;449;p29"/>
          <p:cNvSpPr/>
          <p:nvPr/>
        </p:nvSpPr>
        <p:spPr>
          <a:xfrm>
            <a:off x="328300" y="3298825"/>
            <a:ext cx="132900" cy="132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0" name="Google Shape;450;p29"/>
          <p:cNvSpPr/>
          <p:nvPr/>
        </p:nvSpPr>
        <p:spPr>
          <a:xfrm>
            <a:off x="8198875" y="390350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1" name="Google Shape;451;p29"/>
          <p:cNvSpPr/>
          <p:nvPr/>
        </p:nvSpPr>
        <p:spPr>
          <a:xfrm>
            <a:off x="5798850" y="75250"/>
            <a:ext cx="240000" cy="240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2" name="Google Shape;452;p29"/>
          <p:cNvSpPr/>
          <p:nvPr/>
        </p:nvSpPr>
        <p:spPr>
          <a:xfrm>
            <a:off x="8662675" y="987800"/>
            <a:ext cx="240000" cy="240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3" name="Google Shape;453;p29"/>
          <p:cNvSpPr/>
          <p:nvPr/>
        </p:nvSpPr>
        <p:spPr>
          <a:xfrm>
            <a:off x="1366525" y="4826350"/>
            <a:ext cx="87600" cy="87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4" name="Google Shape;454;p29"/>
          <p:cNvSpPr/>
          <p:nvPr/>
        </p:nvSpPr>
        <p:spPr>
          <a:xfrm>
            <a:off x="1661800" y="4826350"/>
            <a:ext cx="240000" cy="240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9"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0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7" name="Google Shape;457;p30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458" name="Google Shape;458;p30"/>
          <p:cNvSpPr/>
          <p:nvPr/>
        </p:nvSpPr>
        <p:spPr>
          <a:xfrm>
            <a:off x="331775" y="404042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9" name="Google Shape;459;p30"/>
          <p:cNvSpPr/>
          <p:nvPr/>
        </p:nvSpPr>
        <p:spPr>
          <a:xfrm>
            <a:off x="1817675" y="4870450"/>
            <a:ext cx="134100" cy="134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0" name="Google Shape;460;p30"/>
          <p:cNvSpPr/>
          <p:nvPr/>
        </p:nvSpPr>
        <p:spPr>
          <a:xfrm>
            <a:off x="3360725" y="450792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1" name="Google Shape;461;p30"/>
          <p:cNvSpPr/>
          <p:nvPr/>
        </p:nvSpPr>
        <p:spPr>
          <a:xfrm>
            <a:off x="-525025" y="-543600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2" name="Google Shape;462;p30"/>
          <p:cNvSpPr/>
          <p:nvPr/>
        </p:nvSpPr>
        <p:spPr>
          <a:xfrm>
            <a:off x="877600" y="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3" name="Google Shape;463;p30"/>
          <p:cNvSpPr/>
          <p:nvPr/>
        </p:nvSpPr>
        <p:spPr>
          <a:xfrm>
            <a:off x="197975" y="98107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4" name="Google Shape;464;p30"/>
          <p:cNvSpPr/>
          <p:nvPr/>
        </p:nvSpPr>
        <p:spPr>
          <a:xfrm>
            <a:off x="8830100" y="-210475"/>
            <a:ext cx="533400" cy="533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5" name="Google Shape;465;p30"/>
          <p:cNvSpPr/>
          <p:nvPr/>
        </p:nvSpPr>
        <p:spPr>
          <a:xfrm>
            <a:off x="8752800" y="7315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6" name="Google Shape;466;p30"/>
          <p:cNvSpPr/>
          <p:nvPr/>
        </p:nvSpPr>
        <p:spPr>
          <a:xfrm>
            <a:off x="8647100" y="1887775"/>
            <a:ext cx="183000" cy="183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7" name="Google Shape;467;p30"/>
          <p:cNvSpPr/>
          <p:nvPr/>
        </p:nvSpPr>
        <p:spPr>
          <a:xfrm>
            <a:off x="7396476" y="38268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8" name="Google Shape;468;p30"/>
          <p:cNvSpPr/>
          <p:nvPr/>
        </p:nvSpPr>
        <p:spPr>
          <a:xfrm>
            <a:off x="8155700" y="4423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9" name="Google Shape;469;p30"/>
          <p:cNvSpPr/>
          <p:nvPr/>
        </p:nvSpPr>
        <p:spPr>
          <a:xfrm>
            <a:off x="8680925" y="42205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/>
        </p:nvSpPr>
        <p:spPr>
          <a:xfrm>
            <a:off x="295250" y="548750"/>
            <a:ext cx="8134500" cy="42705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713225" y="731520"/>
            <a:ext cx="7717500" cy="29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type="body" idx="1"/>
          </p:nvPr>
        </p:nvSpPr>
        <p:spPr>
          <a:xfrm>
            <a:off x="713225" y="1198450"/>
            <a:ext cx="7717500" cy="3322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 sz="11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9pPr>
          </a:lstStyle>
          <a:p/>
        </p:txBody>
      </p:sp>
      <p:sp>
        <p:nvSpPr>
          <p:cNvPr id="38" name="Google Shape;38;p4"/>
          <p:cNvSpPr/>
          <p:nvPr/>
        </p:nvSpPr>
        <p:spPr>
          <a:xfrm>
            <a:off x="7874175" y="42183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9" name="Google Shape;39;p4"/>
          <p:cNvSpPr/>
          <p:nvPr/>
        </p:nvSpPr>
        <p:spPr>
          <a:xfrm>
            <a:off x="7997501" y="42164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0" name="Google Shape;40;p4"/>
          <p:cNvSpPr/>
          <p:nvPr/>
        </p:nvSpPr>
        <p:spPr>
          <a:xfrm>
            <a:off x="-1699024" y="40178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1" name="Google Shape;41;p4"/>
          <p:cNvSpPr/>
          <p:nvPr/>
        </p:nvSpPr>
        <p:spPr>
          <a:xfrm>
            <a:off x="0" y="1625825"/>
            <a:ext cx="195900" cy="195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2" name="Google Shape;42;p4"/>
          <p:cNvSpPr/>
          <p:nvPr/>
        </p:nvSpPr>
        <p:spPr>
          <a:xfrm>
            <a:off x="-995250" y="-50727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3" name="Google Shape;43;p4"/>
          <p:cNvSpPr/>
          <p:nvPr/>
        </p:nvSpPr>
        <p:spPr>
          <a:xfrm>
            <a:off x="1327950" y="161450"/>
            <a:ext cx="195900" cy="195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4" name="Google Shape;44;p4"/>
          <p:cNvSpPr/>
          <p:nvPr/>
        </p:nvSpPr>
        <p:spPr>
          <a:xfrm>
            <a:off x="8621800" y="780875"/>
            <a:ext cx="195900" cy="195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" name="Google Shape;45;p4"/>
          <p:cNvSpPr/>
          <p:nvPr/>
        </p:nvSpPr>
        <p:spPr>
          <a:xfrm>
            <a:off x="8285275" y="39400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" name="Google Shape;46;p4"/>
          <p:cNvSpPr/>
          <p:nvPr/>
        </p:nvSpPr>
        <p:spPr>
          <a:xfrm>
            <a:off x="3112201" y="-24781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!">
  <p:cSld name="CUSTOM_6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1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72" name="Google Shape;472;p31"/>
          <p:cNvSpPr txBox="1"/>
          <p:nvPr>
            <p:ph type="subTitle" idx="1"/>
          </p:nvPr>
        </p:nvSpPr>
        <p:spPr>
          <a:xfrm>
            <a:off x="2642550" y="1739877"/>
            <a:ext cx="3858900" cy="84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3" name="Google Shape;473;p31"/>
          <p:cNvSpPr txBox="1"/>
          <p:nvPr>
            <p:ph type="title"/>
          </p:nvPr>
        </p:nvSpPr>
        <p:spPr>
          <a:xfrm>
            <a:off x="2642550" y="883920"/>
            <a:ext cx="38589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500"/>
              <a:buFont typeface="Dosis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74" name="Google Shape;474;p31"/>
          <p:cNvSpPr txBox="1"/>
          <p:nvPr/>
        </p:nvSpPr>
        <p:spPr>
          <a:xfrm>
            <a:off x="1828800" y="3389200"/>
            <a:ext cx="54864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rPr>
              <a:t>CREDITS: This presentation template was created by </a:t>
            </a:r>
            <a:r>
              <a:rPr lang="en-GB" sz="1300" b="1">
                <a:solidFill>
                  <a:schemeClr val="lt1"/>
                </a:solidFill>
                <a:uFill>
                  <a:noFill/>
                </a:u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  <a:hlinkClick r:id="rId2"/>
              </a:rPr>
              <a:t>Slidesgo</a:t>
            </a:r>
            <a:r>
              <a:rPr lang="en-GB" sz="13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rPr>
              <a:t>, including icons by </a:t>
            </a:r>
            <a:r>
              <a:rPr lang="en-GB" sz="1300" b="1">
                <a:solidFill>
                  <a:schemeClr val="lt1"/>
                </a:solidFill>
                <a:uFill>
                  <a:noFill/>
                </a:u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  <a:hlinkClick r:id="rId3"/>
              </a:rPr>
              <a:t>Flaticon</a:t>
            </a:r>
            <a:r>
              <a:rPr lang="en-GB" sz="13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rPr>
              <a:t>,and infographics &amp; images by </a:t>
            </a:r>
            <a:r>
              <a:rPr lang="en-GB" sz="1300" b="1">
                <a:solidFill>
                  <a:schemeClr val="lt1"/>
                </a:solidFill>
                <a:uFill>
                  <a:noFill/>
                </a:u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  <a:hlinkClick r:id="rId4"/>
              </a:rPr>
              <a:t>Freepik</a:t>
            </a:r>
            <a:endParaRPr sz="1300" b="1">
              <a:solidFill>
                <a:schemeClr val="lt1"/>
              </a:solidFill>
              <a:latin typeface="Roboto Mono" panose="00000009000000000000"/>
              <a:ea typeface="Roboto Mono" panose="00000009000000000000"/>
              <a:cs typeface="Roboto Mono" panose="00000009000000000000"/>
              <a:sym typeface="Roboto Mono" panose="00000009000000000000"/>
            </a:endParaRPr>
          </a:p>
        </p:txBody>
      </p:sp>
      <p:sp>
        <p:nvSpPr>
          <p:cNvPr id="475" name="Google Shape;475;p31"/>
          <p:cNvSpPr/>
          <p:nvPr/>
        </p:nvSpPr>
        <p:spPr>
          <a:xfrm rot="-2700000">
            <a:off x="7762039" y="-947553"/>
            <a:ext cx="2771293" cy="2771293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76" name="Google Shape;476;p31"/>
          <p:cNvSpPr/>
          <p:nvPr/>
        </p:nvSpPr>
        <p:spPr>
          <a:xfrm rot="-2700000">
            <a:off x="7676143" y="-859040"/>
            <a:ext cx="2771293" cy="2771293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77" name="Google Shape;477;p31"/>
          <p:cNvSpPr/>
          <p:nvPr/>
        </p:nvSpPr>
        <p:spPr>
          <a:xfrm rot="10800000">
            <a:off x="-820428" y="3486696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78" name="Google Shape;478;p31"/>
          <p:cNvSpPr/>
          <p:nvPr/>
        </p:nvSpPr>
        <p:spPr>
          <a:xfrm rot="10800000">
            <a:off x="-943754" y="3488546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79" name="Google Shape;479;p31"/>
          <p:cNvSpPr/>
          <p:nvPr/>
        </p:nvSpPr>
        <p:spPr>
          <a:xfrm>
            <a:off x="8351725" y="30255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0" name="Google Shape;480;p31"/>
          <p:cNvSpPr/>
          <p:nvPr/>
        </p:nvSpPr>
        <p:spPr>
          <a:xfrm>
            <a:off x="8608900" y="3549425"/>
            <a:ext cx="189900" cy="189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1" name="Google Shape;481;p31"/>
          <p:cNvSpPr/>
          <p:nvPr/>
        </p:nvSpPr>
        <p:spPr>
          <a:xfrm>
            <a:off x="1520525" y="1109075"/>
            <a:ext cx="189900" cy="189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2" name="Google Shape;482;p31"/>
          <p:cNvSpPr/>
          <p:nvPr/>
        </p:nvSpPr>
        <p:spPr>
          <a:xfrm>
            <a:off x="1901825" y="88392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3" name="Google Shape;483;p31"/>
          <p:cNvSpPr/>
          <p:nvPr/>
        </p:nvSpPr>
        <p:spPr>
          <a:xfrm>
            <a:off x="-307050" y="2046300"/>
            <a:ext cx="640200" cy="640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"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32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6" name="Google Shape;486;p32"/>
          <p:cNvSpPr/>
          <p:nvPr/>
        </p:nvSpPr>
        <p:spPr>
          <a:xfrm>
            <a:off x="7676500" y="-6016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7" name="Google Shape;487;p32"/>
          <p:cNvSpPr/>
          <p:nvPr/>
        </p:nvSpPr>
        <p:spPr>
          <a:xfrm>
            <a:off x="7799826" y="-60347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8" name="Google Shape;488;p32"/>
          <p:cNvSpPr/>
          <p:nvPr/>
        </p:nvSpPr>
        <p:spPr>
          <a:xfrm>
            <a:off x="2711650" y="-1184500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89" name="Google Shape;489;p32"/>
          <p:cNvSpPr/>
          <p:nvPr/>
        </p:nvSpPr>
        <p:spPr>
          <a:xfrm>
            <a:off x="481325" y="40323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0" name="Google Shape;490;p32"/>
          <p:cNvSpPr/>
          <p:nvPr/>
        </p:nvSpPr>
        <p:spPr>
          <a:xfrm>
            <a:off x="8680925" y="2851863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1" name="Google Shape;491;p32"/>
          <p:cNvSpPr/>
          <p:nvPr/>
        </p:nvSpPr>
        <p:spPr>
          <a:xfrm>
            <a:off x="282575" y="6637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2" name="Google Shape;492;p32"/>
          <p:cNvSpPr/>
          <p:nvPr/>
        </p:nvSpPr>
        <p:spPr>
          <a:xfrm>
            <a:off x="7396476" y="38268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3" name="Google Shape;493;p32"/>
          <p:cNvSpPr/>
          <p:nvPr/>
        </p:nvSpPr>
        <p:spPr>
          <a:xfrm>
            <a:off x="8155700" y="4423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4" name="Google Shape;494;p32"/>
          <p:cNvSpPr/>
          <p:nvPr/>
        </p:nvSpPr>
        <p:spPr>
          <a:xfrm>
            <a:off x="6130625" y="1552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5" name="Google Shape;495;p32"/>
          <p:cNvSpPr/>
          <p:nvPr/>
        </p:nvSpPr>
        <p:spPr>
          <a:xfrm>
            <a:off x="8680925" y="42205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1"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3"/>
          <p:cNvSpPr/>
          <p:nvPr/>
        </p:nvSpPr>
        <p:spPr>
          <a:xfrm rot="10800000" flipH="1"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8" name="Google Shape;498;p33"/>
          <p:cNvSpPr/>
          <p:nvPr/>
        </p:nvSpPr>
        <p:spPr>
          <a:xfrm flipH="1">
            <a:off x="-1499099" y="-7540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9" name="Google Shape;499;p33"/>
          <p:cNvSpPr/>
          <p:nvPr/>
        </p:nvSpPr>
        <p:spPr>
          <a:xfrm flipH="1">
            <a:off x="-1622425" y="-75587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0" name="Google Shape;500;p33"/>
          <p:cNvSpPr/>
          <p:nvPr/>
        </p:nvSpPr>
        <p:spPr>
          <a:xfrm flipH="1">
            <a:off x="5065351" y="-651100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1" name="Google Shape;501;p33"/>
          <p:cNvSpPr/>
          <p:nvPr/>
        </p:nvSpPr>
        <p:spPr>
          <a:xfrm flipH="1">
            <a:off x="8613276" y="41085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2" name="Google Shape;502;p33"/>
          <p:cNvSpPr/>
          <p:nvPr/>
        </p:nvSpPr>
        <p:spPr>
          <a:xfrm flipH="1">
            <a:off x="434076" y="2928063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3" name="Google Shape;503;p33"/>
          <p:cNvSpPr/>
          <p:nvPr/>
        </p:nvSpPr>
        <p:spPr>
          <a:xfrm flipH="1">
            <a:off x="8832426" y="14257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4" name="Google Shape;504;p33"/>
          <p:cNvSpPr/>
          <p:nvPr/>
        </p:nvSpPr>
        <p:spPr>
          <a:xfrm flipH="1">
            <a:off x="-761875" y="39030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5" name="Google Shape;505;p33"/>
          <p:cNvSpPr/>
          <p:nvPr/>
        </p:nvSpPr>
        <p:spPr>
          <a:xfrm flipH="1">
            <a:off x="859101" y="44992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6" name="Google Shape;506;p33"/>
          <p:cNvSpPr/>
          <p:nvPr/>
        </p:nvSpPr>
        <p:spPr>
          <a:xfrm flipH="1">
            <a:off x="2884176" y="2314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07" name="Google Shape;507;p33"/>
          <p:cNvSpPr/>
          <p:nvPr/>
        </p:nvSpPr>
        <p:spPr>
          <a:xfrm flipH="1">
            <a:off x="522576" y="42967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type="subTitle" idx="1"/>
          </p:nvPr>
        </p:nvSpPr>
        <p:spPr>
          <a:xfrm>
            <a:off x="1353375" y="2427066"/>
            <a:ext cx="25785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9pPr>
          </a:lstStyle>
          <a:p/>
        </p:txBody>
      </p:sp>
      <p:sp>
        <p:nvSpPr>
          <p:cNvPr id="51" name="Google Shape;51;p5"/>
          <p:cNvSpPr txBox="1"/>
          <p:nvPr>
            <p:ph type="subTitle" idx="2"/>
          </p:nvPr>
        </p:nvSpPr>
        <p:spPr>
          <a:xfrm>
            <a:off x="5213625" y="2427055"/>
            <a:ext cx="25755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lef" panose="00000500000000000000"/>
              <a:buNone/>
              <a:defRPr b="1">
                <a:solidFill>
                  <a:schemeClr val="accent5"/>
                </a:solidFill>
                <a:latin typeface="Alef" panose="00000500000000000000"/>
                <a:ea typeface="Alef" panose="00000500000000000000"/>
                <a:cs typeface="Alef" panose="00000500000000000000"/>
                <a:sym typeface="Alef" panose="00000500000000000000"/>
              </a:defRPr>
            </a:lvl9pPr>
          </a:lstStyle>
          <a:p/>
        </p:txBody>
      </p:sp>
      <p:sp>
        <p:nvSpPr>
          <p:cNvPr id="52" name="Google Shape;52;p5"/>
          <p:cNvSpPr txBox="1"/>
          <p:nvPr>
            <p:ph type="subTitle" idx="3"/>
          </p:nvPr>
        </p:nvSpPr>
        <p:spPr>
          <a:xfrm>
            <a:off x="1354875" y="2818905"/>
            <a:ext cx="2575500" cy="9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type="subTitle" idx="4"/>
          </p:nvPr>
        </p:nvSpPr>
        <p:spPr>
          <a:xfrm>
            <a:off x="5212125" y="2824804"/>
            <a:ext cx="2578500" cy="9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54" name="Google Shape;54;p5"/>
          <p:cNvSpPr/>
          <p:nvPr/>
        </p:nvSpPr>
        <p:spPr>
          <a:xfrm>
            <a:off x="-1416624" y="-191667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5" name="Google Shape;55;p5"/>
          <p:cNvSpPr/>
          <p:nvPr/>
        </p:nvSpPr>
        <p:spPr>
          <a:xfrm>
            <a:off x="3130701" y="430765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6" name="Google Shape;56;p5"/>
          <p:cNvSpPr/>
          <p:nvPr/>
        </p:nvSpPr>
        <p:spPr>
          <a:xfrm>
            <a:off x="8659200" y="209575"/>
            <a:ext cx="179400" cy="179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7" name="Google Shape;57;p5"/>
          <p:cNvSpPr/>
          <p:nvPr/>
        </p:nvSpPr>
        <p:spPr>
          <a:xfrm>
            <a:off x="8778300" y="464250"/>
            <a:ext cx="365700" cy="365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8" name="Google Shape;58;p5"/>
          <p:cNvSpPr/>
          <p:nvPr/>
        </p:nvSpPr>
        <p:spPr>
          <a:xfrm>
            <a:off x="200400" y="166567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5"/>
          <p:cNvSpPr/>
          <p:nvPr/>
        </p:nvSpPr>
        <p:spPr>
          <a:xfrm>
            <a:off x="45775" y="1955925"/>
            <a:ext cx="179400" cy="179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" name="Google Shape;60;p5"/>
          <p:cNvSpPr/>
          <p:nvPr/>
        </p:nvSpPr>
        <p:spPr>
          <a:xfrm>
            <a:off x="200400" y="1282850"/>
            <a:ext cx="179400" cy="179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6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3" name="Google Shape;63;p6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4" name="Google Shape;64;p6"/>
          <p:cNvSpPr/>
          <p:nvPr/>
        </p:nvSpPr>
        <p:spPr>
          <a:xfrm>
            <a:off x="7784000" y="-121397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5" name="Google Shape;65;p6"/>
          <p:cNvSpPr/>
          <p:nvPr/>
        </p:nvSpPr>
        <p:spPr>
          <a:xfrm>
            <a:off x="7907326" y="-121582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6" name="Google Shape;66;p6"/>
          <p:cNvSpPr/>
          <p:nvPr/>
        </p:nvSpPr>
        <p:spPr>
          <a:xfrm>
            <a:off x="8142525" y="4263975"/>
            <a:ext cx="1154400" cy="1154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7" name="Google Shape;67;p6"/>
          <p:cNvSpPr/>
          <p:nvPr/>
        </p:nvSpPr>
        <p:spPr>
          <a:xfrm>
            <a:off x="8583100" y="4019425"/>
            <a:ext cx="347100" cy="347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8" name="Google Shape;68;p6"/>
          <p:cNvSpPr/>
          <p:nvPr/>
        </p:nvSpPr>
        <p:spPr>
          <a:xfrm>
            <a:off x="7373425" y="4729100"/>
            <a:ext cx="347100" cy="347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9" name="Google Shape;69;p6"/>
          <p:cNvSpPr/>
          <p:nvPr/>
        </p:nvSpPr>
        <p:spPr>
          <a:xfrm>
            <a:off x="4145675" y="4599425"/>
            <a:ext cx="253500" cy="25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0" name="Google Shape;70;p6"/>
          <p:cNvSpPr/>
          <p:nvPr/>
        </p:nvSpPr>
        <p:spPr>
          <a:xfrm>
            <a:off x="4469525" y="4852925"/>
            <a:ext cx="253500" cy="25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" name="Google Shape;71;p6"/>
          <p:cNvSpPr/>
          <p:nvPr/>
        </p:nvSpPr>
        <p:spPr>
          <a:xfrm>
            <a:off x="8773150" y="1832950"/>
            <a:ext cx="253500" cy="25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2" name="Google Shape;72;p6"/>
          <p:cNvSpPr/>
          <p:nvPr/>
        </p:nvSpPr>
        <p:spPr>
          <a:xfrm>
            <a:off x="2210975" y="184375"/>
            <a:ext cx="178800" cy="178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3" name="Google Shape;73;p6"/>
          <p:cNvSpPr/>
          <p:nvPr/>
        </p:nvSpPr>
        <p:spPr>
          <a:xfrm>
            <a:off x="317400" y="147025"/>
            <a:ext cx="253500" cy="253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4" name="Google Shape;74;p6"/>
          <p:cNvSpPr/>
          <p:nvPr/>
        </p:nvSpPr>
        <p:spPr>
          <a:xfrm>
            <a:off x="1546775" y="-211700"/>
            <a:ext cx="536100" cy="536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5" name="Google Shape;75;p6"/>
          <p:cNvSpPr/>
          <p:nvPr/>
        </p:nvSpPr>
        <p:spPr>
          <a:xfrm>
            <a:off x="231675" y="868125"/>
            <a:ext cx="151500" cy="151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6" name="Google Shape;76;p6"/>
          <p:cNvSpPr/>
          <p:nvPr/>
        </p:nvSpPr>
        <p:spPr>
          <a:xfrm>
            <a:off x="-370350" y="426397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6"/>
          <p:cNvSpPr/>
          <p:nvPr/>
        </p:nvSpPr>
        <p:spPr>
          <a:xfrm>
            <a:off x="488850" y="4447925"/>
            <a:ext cx="151500" cy="151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0" name="Google Shape;80;p7"/>
          <p:cNvSpPr txBox="1"/>
          <p:nvPr>
            <p:ph type="title"/>
          </p:nvPr>
        </p:nvSpPr>
        <p:spPr>
          <a:xfrm>
            <a:off x="2057400" y="1544187"/>
            <a:ext cx="5029200" cy="65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1" name="Google Shape;81;p7"/>
          <p:cNvSpPr txBox="1"/>
          <p:nvPr>
            <p:ph type="subTitle" idx="1"/>
          </p:nvPr>
        </p:nvSpPr>
        <p:spPr>
          <a:xfrm>
            <a:off x="2231700" y="2444913"/>
            <a:ext cx="4680600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2" name="Google Shape;82;p7"/>
          <p:cNvSpPr/>
          <p:nvPr/>
        </p:nvSpPr>
        <p:spPr>
          <a:xfrm>
            <a:off x="6861801" y="43483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3" name="Google Shape;83;p7"/>
          <p:cNvSpPr/>
          <p:nvPr/>
        </p:nvSpPr>
        <p:spPr>
          <a:xfrm>
            <a:off x="-672474" y="-12904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4" name="Google Shape;84;p7"/>
          <p:cNvSpPr/>
          <p:nvPr/>
        </p:nvSpPr>
        <p:spPr>
          <a:xfrm>
            <a:off x="8645225" y="392090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5" name="Google Shape;85;p7"/>
          <p:cNvSpPr/>
          <p:nvPr/>
        </p:nvSpPr>
        <p:spPr>
          <a:xfrm>
            <a:off x="6912300" y="4727575"/>
            <a:ext cx="137100" cy="137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6" name="Google Shape;86;p7"/>
          <p:cNvSpPr/>
          <p:nvPr/>
        </p:nvSpPr>
        <p:spPr>
          <a:xfrm>
            <a:off x="8752800" y="3232025"/>
            <a:ext cx="137100" cy="137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7"/>
          <p:cNvSpPr/>
          <p:nvPr/>
        </p:nvSpPr>
        <p:spPr>
          <a:xfrm>
            <a:off x="8889900" y="223450"/>
            <a:ext cx="137100" cy="1371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" name="Google Shape;88;p7"/>
          <p:cNvSpPr/>
          <p:nvPr/>
        </p:nvSpPr>
        <p:spPr>
          <a:xfrm>
            <a:off x="8285275" y="43750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9" name="Google Shape;89;p7"/>
          <p:cNvSpPr/>
          <p:nvPr/>
        </p:nvSpPr>
        <p:spPr>
          <a:xfrm>
            <a:off x="-746125" y="-1389825"/>
            <a:ext cx="2934000" cy="2934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" name="Google Shape;90;p7"/>
          <p:cNvSpPr/>
          <p:nvPr/>
        </p:nvSpPr>
        <p:spPr>
          <a:xfrm>
            <a:off x="991501" y="471262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1" name="Google Shape;91;p7"/>
          <p:cNvSpPr/>
          <p:nvPr/>
        </p:nvSpPr>
        <p:spPr>
          <a:xfrm>
            <a:off x="231725" y="434670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2" name="Google Shape;92;p7"/>
          <p:cNvSpPr/>
          <p:nvPr/>
        </p:nvSpPr>
        <p:spPr>
          <a:xfrm>
            <a:off x="422225" y="4860925"/>
            <a:ext cx="142800" cy="142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3" name="Google Shape;93;p7"/>
          <p:cNvSpPr/>
          <p:nvPr/>
        </p:nvSpPr>
        <p:spPr>
          <a:xfrm>
            <a:off x="231725" y="3294125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8"/>
          <p:cNvSpPr/>
          <p:nvPr/>
        </p:nvSpPr>
        <p:spPr>
          <a:xfrm>
            <a:off x="714300" y="5464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6" name="Google Shape;96;p8"/>
          <p:cNvSpPr txBox="1"/>
          <p:nvPr>
            <p:ph type="title"/>
          </p:nvPr>
        </p:nvSpPr>
        <p:spPr>
          <a:xfrm>
            <a:off x="1902750" y="1311750"/>
            <a:ext cx="5338500" cy="252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7" name="Google Shape;97;p8"/>
          <p:cNvSpPr/>
          <p:nvPr/>
        </p:nvSpPr>
        <p:spPr>
          <a:xfrm>
            <a:off x="-725112" y="-1528125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8" name="Google Shape;98;p8"/>
          <p:cNvSpPr/>
          <p:nvPr/>
        </p:nvSpPr>
        <p:spPr>
          <a:xfrm rot="10800000" flipH="1">
            <a:off x="-619838" y="-145377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9" name="Google Shape;99;p8"/>
          <p:cNvSpPr/>
          <p:nvPr/>
        </p:nvSpPr>
        <p:spPr>
          <a:xfrm>
            <a:off x="7105588" y="375370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0" name="Google Shape;100;p8"/>
          <p:cNvSpPr/>
          <p:nvPr/>
        </p:nvSpPr>
        <p:spPr>
          <a:xfrm>
            <a:off x="6982262" y="367935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1" name="Google Shape;101;p8"/>
          <p:cNvSpPr/>
          <p:nvPr/>
        </p:nvSpPr>
        <p:spPr>
          <a:xfrm>
            <a:off x="-353075" y="393042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2" name="Google Shape;102;p8"/>
          <p:cNvSpPr/>
          <p:nvPr/>
        </p:nvSpPr>
        <p:spPr>
          <a:xfrm>
            <a:off x="1006475" y="1104600"/>
            <a:ext cx="291000" cy="291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3" name="Google Shape;103;p8"/>
          <p:cNvSpPr/>
          <p:nvPr/>
        </p:nvSpPr>
        <p:spPr>
          <a:xfrm>
            <a:off x="372625" y="1822450"/>
            <a:ext cx="177600" cy="177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" name="Google Shape;104;p8"/>
          <p:cNvSpPr/>
          <p:nvPr/>
        </p:nvSpPr>
        <p:spPr>
          <a:xfrm>
            <a:off x="967525" y="4088778"/>
            <a:ext cx="177600" cy="177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5" name="Google Shape;105;p8"/>
          <p:cNvSpPr/>
          <p:nvPr/>
        </p:nvSpPr>
        <p:spPr>
          <a:xfrm>
            <a:off x="1443775" y="4656278"/>
            <a:ext cx="177600" cy="177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6" name="Google Shape;106;p8"/>
          <p:cNvSpPr/>
          <p:nvPr/>
        </p:nvSpPr>
        <p:spPr>
          <a:xfrm>
            <a:off x="8039575" y="34405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7" name="Google Shape;107;p8"/>
          <p:cNvSpPr/>
          <p:nvPr/>
        </p:nvSpPr>
        <p:spPr>
          <a:xfrm>
            <a:off x="8744425" y="203200"/>
            <a:ext cx="177600" cy="177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8" name="Google Shape;108;p8"/>
          <p:cNvSpPr/>
          <p:nvPr/>
        </p:nvSpPr>
        <p:spPr>
          <a:xfrm>
            <a:off x="8701825" y="2058075"/>
            <a:ext cx="262800" cy="26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9" name="Google Shape;109;p8"/>
          <p:cNvSpPr/>
          <p:nvPr/>
        </p:nvSpPr>
        <p:spPr>
          <a:xfrm>
            <a:off x="6101500" y="288303"/>
            <a:ext cx="177600" cy="177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/>
          <p:nvPr/>
        </p:nvSpPr>
        <p:spPr>
          <a:xfrm>
            <a:off x="714300" y="548750"/>
            <a:ext cx="7715400" cy="40506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2" name="Google Shape;112;p9"/>
          <p:cNvSpPr txBox="1"/>
          <p:nvPr>
            <p:ph type="title"/>
          </p:nvPr>
        </p:nvSpPr>
        <p:spPr>
          <a:xfrm>
            <a:off x="2148900" y="2962013"/>
            <a:ext cx="48462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3" name="Google Shape;113;p9"/>
          <p:cNvSpPr txBox="1"/>
          <p:nvPr>
            <p:ph type="subTitle" idx="1"/>
          </p:nvPr>
        </p:nvSpPr>
        <p:spPr>
          <a:xfrm>
            <a:off x="2290500" y="3605275"/>
            <a:ext cx="45630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4" name="Google Shape;114;p9"/>
          <p:cNvSpPr/>
          <p:nvPr/>
        </p:nvSpPr>
        <p:spPr>
          <a:xfrm>
            <a:off x="7800325" y="-10981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5" name="Google Shape;115;p9"/>
          <p:cNvSpPr/>
          <p:nvPr/>
        </p:nvSpPr>
        <p:spPr>
          <a:xfrm>
            <a:off x="7923651" y="-1099950"/>
            <a:ext cx="2771400" cy="27714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6" name="Google Shape;116;p9"/>
          <p:cNvSpPr/>
          <p:nvPr/>
        </p:nvSpPr>
        <p:spPr>
          <a:xfrm>
            <a:off x="8675675" y="1901775"/>
            <a:ext cx="171900" cy="171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7" name="Google Shape;117;p9"/>
          <p:cNvSpPr/>
          <p:nvPr/>
        </p:nvSpPr>
        <p:spPr>
          <a:xfrm>
            <a:off x="7923650" y="873525"/>
            <a:ext cx="171900" cy="171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8" name="Google Shape;118;p9"/>
          <p:cNvSpPr/>
          <p:nvPr/>
        </p:nvSpPr>
        <p:spPr>
          <a:xfrm>
            <a:off x="8153900" y="4260475"/>
            <a:ext cx="411600" cy="411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9" name="Google Shape;119;p9"/>
          <p:cNvSpPr/>
          <p:nvPr/>
        </p:nvSpPr>
        <p:spPr>
          <a:xfrm>
            <a:off x="8515850" y="4004875"/>
            <a:ext cx="171900" cy="171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0" name="Google Shape;120;p9"/>
          <p:cNvSpPr/>
          <p:nvPr/>
        </p:nvSpPr>
        <p:spPr>
          <a:xfrm>
            <a:off x="8675675" y="4672075"/>
            <a:ext cx="99300" cy="99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1" name="Google Shape;121;p9"/>
          <p:cNvSpPr/>
          <p:nvPr/>
        </p:nvSpPr>
        <p:spPr>
          <a:xfrm>
            <a:off x="-488750" y="-622525"/>
            <a:ext cx="1629000" cy="16290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2" name="Google Shape;122;p9"/>
          <p:cNvSpPr/>
          <p:nvPr/>
        </p:nvSpPr>
        <p:spPr>
          <a:xfrm>
            <a:off x="713225" y="647625"/>
            <a:ext cx="279900" cy="279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3" name="Google Shape;123;p9"/>
          <p:cNvSpPr/>
          <p:nvPr/>
        </p:nvSpPr>
        <p:spPr>
          <a:xfrm>
            <a:off x="581525" y="4336675"/>
            <a:ext cx="411600" cy="4116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4" name="Google Shape;124;p9"/>
          <p:cNvSpPr/>
          <p:nvPr/>
        </p:nvSpPr>
        <p:spPr>
          <a:xfrm>
            <a:off x="409625" y="4164775"/>
            <a:ext cx="171900" cy="1719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"/>
          <p:cNvSpPr txBox="1"/>
          <p:nvPr>
            <p:ph type="body" idx="1"/>
          </p:nvPr>
        </p:nvSpPr>
        <p:spPr>
          <a:xfrm>
            <a:off x="703700" y="539500"/>
            <a:ext cx="3417600" cy="1121100"/>
          </a:xfrm>
          <a:prstGeom prst="rect">
            <a:avLst/>
          </a:prstGeom>
          <a:gradFill>
            <a:gsLst>
              <a:gs pos="0">
                <a:schemeClr val="dk2"/>
              </a:gs>
              <a:gs pos="0">
                <a:srgbClr val="9F9BFA"/>
              </a:gs>
              <a:gs pos="100000">
                <a:srgbClr val="E18CBD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800" b="1"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127" name="Google Shape;127;p10"/>
          <p:cNvSpPr/>
          <p:nvPr/>
        </p:nvSpPr>
        <p:spPr>
          <a:xfrm>
            <a:off x="8535125" y="24765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8" name="Google Shape;128;p10"/>
          <p:cNvSpPr/>
          <p:nvPr/>
        </p:nvSpPr>
        <p:spPr>
          <a:xfrm>
            <a:off x="8276150" y="77467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9" name="Google Shape;129;p10"/>
          <p:cNvSpPr/>
          <p:nvPr/>
        </p:nvSpPr>
        <p:spPr>
          <a:xfrm>
            <a:off x="290325" y="413562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0" name="Google Shape;130;p10"/>
          <p:cNvSpPr/>
          <p:nvPr/>
        </p:nvSpPr>
        <p:spPr>
          <a:xfrm>
            <a:off x="7396476" y="3826800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1" name="Google Shape;131;p10"/>
          <p:cNvSpPr/>
          <p:nvPr/>
        </p:nvSpPr>
        <p:spPr>
          <a:xfrm>
            <a:off x="8155700" y="4423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2" name="Google Shape;132;p10"/>
          <p:cNvSpPr/>
          <p:nvPr/>
        </p:nvSpPr>
        <p:spPr>
          <a:xfrm>
            <a:off x="8680925" y="4220525"/>
            <a:ext cx="202500" cy="2025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3" name="Google Shape;133;p10"/>
          <p:cNvSpPr/>
          <p:nvPr/>
        </p:nvSpPr>
        <p:spPr>
          <a:xfrm>
            <a:off x="-1774374" y="-1866975"/>
            <a:ext cx="2771400" cy="27714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4" name="Google Shape;134;p10"/>
          <p:cNvSpPr/>
          <p:nvPr/>
        </p:nvSpPr>
        <p:spPr>
          <a:xfrm>
            <a:off x="3843650" y="1231975"/>
            <a:ext cx="463800" cy="4638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5" name="Google Shape;135;p10"/>
          <p:cNvSpPr/>
          <p:nvPr/>
        </p:nvSpPr>
        <p:spPr>
          <a:xfrm>
            <a:off x="713225" y="1494475"/>
            <a:ext cx="201300" cy="2013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6" name="Google Shape;136;p10"/>
          <p:cNvSpPr/>
          <p:nvPr/>
        </p:nvSpPr>
        <p:spPr>
          <a:xfrm>
            <a:off x="2894450" y="327025"/>
            <a:ext cx="102000" cy="1020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3" Type="http://schemas.openxmlformats.org/officeDocument/2006/relationships/theme" Target="../theme/theme1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33000">
              <a:schemeClr val="lt2"/>
            </a:gs>
            <a:gs pos="73000">
              <a:schemeClr val="accent1"/>
            </a:gs>
            <a:gs pos="100000">
              <a:schemeClr val="accent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731520"/>
            <a:ext cx="77175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swald"/>
              <a:buNone/>
              <a:defRPr sz="2800" b="1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713225" y="1152475"/>
            <a:ext cx="77175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●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○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■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●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○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■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●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○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 Mono" panose="00000009000000000000"/>
              <a:buChar char="■"/>
              <a:defRPr sz="1600">
                <a:solidFill>
                  <a:schemeClr val="lt1"/>
                </a:solidFill>
                <a:latin typeface="Roboto Mono" panose="00000009000000000000"/>
                <a:ea typeface="Roboto Mono" panose="00000009000000000000"/>
                <a:cs typeface="Roboto Mono" panose="00000009000000000000"/>
                <a:sym typeface="Roboto Mono" panose="00000009000000000000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36"/>
          <p:cNvSpPr txBox="1"/>
          <p:nvPr>
            <p:ph type="subTitle" idx="1"/>
          </p:nvPr>
        </p:nvSpPr>
        <p:spPr>
          <a:xfrm>
            <a:off x="4812899" y="3436020"/>
            <a:ext cx="4332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b="1">
                <a:solidFill>
                  <a:srgbClr val="000000"/>
                </a:solidFill>
              </a:rPr>
              <a:t>Работу выполнил</a:t>
            </a:r>
            <a:r>
              <a:rPr lang="en-US" altLang="en-GB" b="1">
                <a:solidFill>
                  <a:srgbClr val="000000"/>
                </a:solidFill>
              </a:rPr>
              <a:t>:</a:t>
            </a:r>
            <a:endParaRPr lang="en-US" altLang="en-GB">
              <a:solidFill>
                <a:srgbClr val="000000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US">
                <a:solidFill>
                  <a:srgbClr val="000000"/>
                </a:solidFill>
              </a:rPr>
              <a:t>учитель начальных классов </a:t>
            </a:r>
            <a:endParaRPr lang="ru-RU" altLang="en-US">
              <a:solidFill>
                <a:srgbClr val="000000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US">
                <a:solidFill>
                  <a:srgbClr val="000000"/>
                </a:solidFill>
              </a:rPr>
              <a:t>ГБОУ СОШ №143 </a:t>
            </a:r>
            <a:endParaRPr lang="ru-RU" altLang="en-US">
              <a:solidFill>
                <a:srgbClr val="000000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US">
                <a:solidFill>
                  <a:srgbClr val="000000"/>
                </a:solidFill>
              </a:rPr>
              <a:t>Санкт-Петербурга</a:t>
            </a:r>
            <a:r>
              <a:rPr lang="ru-RU" altLang="en-GB">
                <a:solidFill>
                  <a:srgbClr val="000000"/>
                </a:solidFill>
              </a:rPr>
              <a:t> </a:t>
            </a:r>
            <a:br>
              <a:rPr lang="ru-RU" altLang="en-GB">
                <a:solidFill>
                  <a:srgbClr val="000000"/>
                </a:solidFill>
              </a:rPr>
            </a:br>
            <a:r>
              <a:rPr lang="ru-RU" altLang="en-GB">
                <a:solidFill>
                  <a:srgbClr val="000000"/>
                </a:solidFill>
                <a:sym typeface="+mn-ea"/>
              </a:rPr>
              <a:t>Пеганова Ольга Сергеевна</a:t>
            </a:r>
            <a:endParaRPr lang="ru-RU" altLang="en-GB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br>
              <a:rPr lang="ru-RU" altLang="en-GB"/>
            </a:br>
            <a:endParaRPr lang="ru-RU" altLang="en-GB"/>
          </a:p>
        </p:txBody>
      </p:sp>
      <p:sp>
        <p:nvSpPr>
          <p:cNvPr id="517" name="Google Shape;517;p36"/>
          <p:cNvSpPr txBox="1"/>
          <p:nvPr/>
        </p:nvSpPr>
        <p:spPr>
          <a:xfrm>
            <a:off x="4095115" y="73660"/>
            <a:ext cx="5031105" cy="120205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algn="ctr" rtl="0">
              <a:spcBef>
                <a:spcPts val="0"/>
              </a:spcBef>
              <a:spcAft>
                <a:spcPts val="0"/>
              </a:spcAft>
              <a:buSzPts val="5200"/>
              <a:buFont typeface="Oswald"/>
              <a:buNone/>
            </a:pPr>
            <a:r>
              <a:rPr lang="en-GB" b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общеобразовательное учреждение</a:t>
            </a:r>
            <a:endParaRPr lang="en-GB" b="1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algn="ctr" rtl="0">
              <a:spcBef>
                <a:spcPts val="0"/>
              </a:spcBef>
              <a:spcAft>
                <a:spcPts val="0"/>
              </a:spcAft>
              <a:buSzPts val="5200"/>
              <a:buFont typeface="Oswald"/>
              <a:buNone/>
            </a:pPr>
            <a:r>
              <a:rPr lang="en-GB" b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средняя общеобразовательная школа №143</a:t>
            </a:r>
            <a:endParaRPr lang="en-GB" b="1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algn="ctr" rtl="0">
              <a:spcBef>
                <a:spcPts val="0"/>
              </a:spcBef>
              <a:spcAft>
                <a:spcPts val="0"/>
              </a:spcAft>
              <a:buSzPts val="5200"/>
              <a:buFont typeface="Oswald"/>
              <a:buNone/>
            </a:pPr>
            <a:r>
              <a:rPr lang="en-GB" b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с углублённым изучением английского языка</a:t>
            </a:r>
            <a:endParaRPr lang="en-GB" b="1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algn="ctr" rtl="0">
              <a:spcBef>
                <a:spcPts val="0"/>
              </a:spcBef>
              <a:spcAft>
                <a:spcPts val="0"/>
              </a:spcAft>
              <a:buSzPts val="5200"/>
              <a:buFont typeface="Oswald"/>
              <a:buNone/>
            </a:pPr>
            <a:r>
              <a:rPr lang="en-GB" b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Красногвардейского района</a:t>
            </a:r>
            <a:endParaRPr lang="en-GB" b="1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algn="ctr" rtl="0">
              <a:spcBef>
                <a:spcPts val="0"/>
              </a:spcBef>
              <a:spcAft>
                <a:spcPts val="0"/>
              </a:spcAft>
              <a:buSzPts val="5200"/>
              <a:buFont typeface="Oswald"/>
              <a:buNone/>
            </a:pPr>
            <a:r>
              <a:rPr lang="en-GB" b="1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Санкт-Петербурга</a:t>
            </a:r>
            <a:endParaRPr lang="en-GB" b="1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18" name="Google Shape;518;p36"/>
          <p:cNvSpPr txBox="1"/>
          <p:nvPr>
            <p:ph type="ctrTitle"/>
          </p:nvPr>
        </p:nvSpPr>
        <p:spPr>
          <a:xfrm>
            <a:off x="4955540" y="1275715"/>
            <a:ext cx="4159885" cy="142621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4000"/>
              <a:t>ПРОФЕССИЯ-</a:t>
            </a:r>
            <a:br>
              <a:rPr lang="ru-RU" altLang="en-GB" sz="4000"/>
            </a:br>
            <a:r>
              <a:rPr lang="ru-RU" altLang="en-GB" sz="4000"/>
              <a:t>ХОРЕОГРАФ</a:t>
            </a:r>
            <a:r>
              <a:rPr lang="en-GB" sz="3500"/>
              <a:t> 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19" name="Google Shape;519;p36"/>
          <p:cNvSpPr/>
          <p:nvPr/>
        </p:nvSpPr>
        <p:spPr>
          <a:xfrm>
            <a:off x="4376120" y="2931570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520" name="Google Shape;520;p36"/>
          <p:cNvPicPr preferRelativeResize="0"/>
          <p:nvPr/>
        </p:nvPicPr>
        <p:blipFill rotWithShape="1">
          <a:blip r:embed="rId1"/>
          <a:srcRect l="990" r="980"/>
          <a:stretch>
            <a:fillRect/>
          </a:stretch>
        </p:blipFill>
        <p:spPr>
          <a:xfrm flipH="1">
            <a:off x="589341" y="-92880"/>
            <a:ext cx="350601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40"/>
          <p:cNvSpPr/>
          <p:nvPr/>
        </p:nvSpPr>
        <p:spPr>
          <a:xfrm>
            <a:off x="4023300" y="1269703"/>
            <a:ext cx="1097400" cy="1097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66" name="Google Shape;566;p40"/>
          <p:cNvSpPr txBox="1"/>
          <p:nvPr>
            <p:ph type="title"/>
          </p:nvPr>
        </p:nvSpPr>
        <p:spPr>
          <a:xfrm>
            <a:off x="2339975" y="2284095"/>
            <a:ext cx="4394200" cy="4114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МИНУСЫ</a:t>
            </a:r>
            <a:endParaRPr lang="ru-RU" altLang="en-GB"/>
          </a:p>
        </p:txBody>
      </p:sp>
      <p:sp>
        <p:nvSpPr>
          <p:cNvPr id="567" name="Google Shape;567;p40"/>
          <p:cNvSpPr txBox="1"/>
          <p:nvPr>
            <p:ph type="subTitle" idx="1"/>
          </p:nvPr>
        </p:nvSpPr>
        <p:spPr>
          <a:xfrm>
            <a:off x="2841205" y="3039457"/>
            <a:ext cx="3452700" cy="6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В работе хореографа!</a:t>
            </a:r>
            <a:endParaRPr lang="ru-RU" altLang="en-GB"/>
          </a:p>
        </p:txBody>
      </p:sp>
      <p:sp>
        <p:nvSpPr>
          <p:cNvPr id="568" name="Google Shape;568;p40"/>
          <p:cNvSpPr txBox="1"/>
          <p:nvPr>
            <p:ph type="title" idx="2"/>
          </p:nvPr>
        </p:nvSpPr>
        <p:spPr>
          <a:xfrm>
            <a:off x="4023505" y="717183"/>
            <a:ext cx="1088100" cy="98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9600"/>
              <a:t>_</a:t>
            </a:r>
            <a:endParaRPr lang="ru-RU" altLang="en-GB" sz="9600"/>
          </a:p>
        </p:txBody>
      </p:sp>
      <p:sp>
        <p:nvSpPr>
          <p:cNvPr id="569" name="Google Shape;569;p40"/>
          <p:cNvSpPr/>
          <p:nvPr/>
        </p:nvSpPr>
        <p:spPr>
          <a:xfrm>
            <a:off x="5444825" y="1122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70" name="Google Shape;570;p40"/>
          <p:cNvSpPr/>
          <p:nvPr/>
        </p:nvSpPr>
        <p:spPr>
          <a:xfrm>
            <a:off x="3892250" y="1697050"/>
            <a:ext cx="242700" cy="242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47"/>
          <p:cNvSpPr txBox="1"/>
          <p:nvPr>
            <p:ph type="subTitle" idx="1"/>
          </p:nvPr>
        </p:nvSpPr>
        <p:spPr>
          <a:xfrm>
            <a:off x="1115410" y="627091"/>
            <a:ext cx="5879400" cy="157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Физические нагрузки и травмы. Чтобы добиться успеха, необходимо постоянно совершенствовать свои профессиональные навыки и поддерживать физическую форму.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Сравнительно короткий отрезок времени работы хореографа до выхода на пенсию. Организм человека способен терять свой потенциал и со временем требует более умеренные физические нагрузки.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</a:t>
            </a:r>
            <a:r>
              <a:rPr lang="ru-RU" altLang="en-GB" sz="1200"/>
              <a:t>Е</a:t>
            </a:r>
            <a:r>
              <a:rPr lang="en-GB" sz="1200"/>
              <a:t>ще одним минусом является плотный график и ненормированный рабочий день. Тренировки отнимают массу времени. Часто приходится проводить время в зале до позднего вечера, а рано утром уже выдвигаться на гастроли и показывать результаты на конкурсах.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Еще один минус в том, что не каждому удается добиться успехов в профессии хореографа. Далеко не все готовы к испытаниям нагрузкой и выносливостью.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Прежде чем добиться хорошего материального положения, придется потратиться на обучение, всевозможные костюмы, аренду зала.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Постоянное совершенствование профессиональных навыков</a:t>
            </a:r>
            <a:r>
              <a:rPr lang="ru-RU" altLang="en-GB" sz="1200"/>
              <a:t>.</a:t>
            </a:r>
            <a:endParaRPr lang="ru-RU" altLang="en-GB" sz="1200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7668260" y="2355850"/>
            <a:ext cx="1776730" cy="3769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23900">
                <a:solidFill>
                  <a:schemeClr val="bg1"/>
                </a:solidFill>
                <a:sym typeface="+mn-ea"/>
              </a:rPr>
              <a:t>-</a:t>
            </a:r>
            <a:endParaRPr lang="ru-RU" altLang="en-GB" sz="23900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9"/>
          <p:cNvSpPr/>
          <p:nvPr/>
        </p:nvSpPr>
        <p:spPr>
          <a:xfrm>
            <a:off x="7020125" y="3004218"/>
            <a:ext cx="2028600" cy="20286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55" name="Google Shape;555;p39"/>
          <p:cNvSpPr txBox="1"/>
          <p:nvPr>
            <p:ph type="subTitle" idx="1"/>
          </p:nvPr>
        </p:nvSpPr>
        <p:spPr>
          <a:xfrm>
            <a:off x="3996110" y="3219830"/>
            <a:ext cx="4563000" cy="7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b="1">
                <a:solidFill>
                  <a:schemeClr val="bg1"/>
                </a:solidFill>
                <a:latin typeface="Oswald"/>
                <a:ea typeface="Oswald"/>
                <a:cs typeface="Oswald"/>
              </a:rPr>
              <a:t>Но вместе с тем, профессия хореограф это высокооплачиваемая профессия, востребована и позволяет путешествовать, заводить интересные знакомства и участвовать в мировых танцевальных постановках.</a:t>
            </a:r>
            <a:endParaRPr lang="ru-RU" altLang="en-GB" b="1">
              <a:solidFill>
                <a:schemeClr val="bg1"/>
              </a:solidFill>
              <a:latin typeface="Oswald"/>
              <a:ea typeface="Oswald"/>
              <a:cs typeface="Oswald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043305" y="628015"/>
            <a:ext cx="440372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SzPts val="1600"/>
              <a:buFont typeface="Roboto Mono" panose="00000009000000000000"/>
            </a:pPr>
            <a:r>
              <a:rPr lang="ru-RU" altLang="en-GB" sz="1600" b="1">
                <a:solidFill>
                  <a:schemeClr val="tx1"/>
                </a:solidFill>
                <a:latin typeface="Oswald"/>
                <a:ea typeface="Oswald"/>
                <a:cs typeface="Oswald"/>
                <a:sym typeface="+mn-ea"/>
              </a:rPr>
              <a:t>Хореографом становятся самые трудолюбивые, выносливые и целеустремленные люди. Немало сил и трудов предстоит потратить на то, чтобы добиться успеха в профессии хореографа: многочисленные травмы, поддержка физической формы, постоянные тренировки и тяжелый напряженный график.</a:t>
            </a:r>
            <a:endParaRPr lang="ru-RU" altLang="en-GB" sz="1600" b="1">
              <a:solidFill>
                <a:schemeClr val="tx1"/>
              </a:solidFill>
              <a:latin typeface="Oswald"/>
              <a:ea typeface="Oswald"/>
              <a:cs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722" name="Shape 1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17395" y="2715895"/>
            <a:ext cx="6409690" cy="1872615"/>
          </a:xfrm>
          <a:prstGeom prst="rect">
            <a:avLst/>
          </a:prstGeom>
        </p:spPr>
      </p:pic>
      <p:sp>
        <p:nvSpPr>
          <p:cNvPr id="3" name="Подзаголовок 2"/>
          <p:cNvSpPr/>
          <p:nvPr>
            <p:ph type="subTitle" idx="1"/>
          </p:nvPr>
        </p:nvSpPr>
        <p:spPr>
          <a:xfrm>
            <a:off x="1691640" y="2067560"/>
            <a:ext cx="5561330" cy="844550"/>
          </a:xfrm>
        </p:spPr>
        <p:txBody>
          <a:bodyPr/>
          <a:p>
            <a:pPr marL="0" algn="ctr">
              <a:buFont typeface="Dosis"/>
            </a:pPr>
            <a:r>
              <a:rPr lang="en-GB" sz="6500" b="1">
                <a:latin typeface="Oswald"/>
                <a:ea typeface="Oswald"/>
                <a:cs typeface="Oswald"/>
              </a:rPr>
              <a:t>СПАСИБО</a:t>
            </a:r>
            <a:r>
              <a:rPr lang="ru-RU" altLang="en-GB" sz="6500" b="1">
                <a:latin typeface="Oswald"/>
                <a:ea typeface="Oswald"/>
                <a:cs typeface="Oswald"/>
              </a:rPr>
              <a:t> ЗА ВНИМАНИЕ !</a:t>
            </a:r>
            <a:endParaRPr lang="ru-RU" altLang="en-GB" sz="6500" b="1">
              <a:latin typeface="Oswald"/>
              <a:ea typeface="Oswald"/>
              <a:cs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7"/>
          <p:cNvSpPr txBox="1"/>
          <p:nvPr>
            <p:ph type="body" idx="1"/>
          </p:nvPr>
        </p:nvSpPr>
        <p:spPr>
          <a:xfrm>
            <a:off x="539750" y="699770"/>
            <a:ext cx="7774940" cy="28924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t>Термин «профессия» происходит от латинского корня, означающего: говорить публично, объявлять, заявлять. Очень давно, у первобытных людей, когда еще не существовало разделения труда, не было и разных профессий. Каждый человек вынужден был всем заниматься сам.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t>Но людей становилось все больше и больше, а взаимоотношения между ними все усложнялись и усложнялись. Кроме того, потребности человека росли и уже один человек не мог сделать сам всех вещей, которые ему были нужны. Он уже не мог заниматься одновременно, например, охотой, земледелием и производством железа. Поэтому одни люди становились охотниками, другие – рыбаками, третьи – земледельцами и так далее, а кто-то – даже знахарями и жрецами. Они обменивались друг с другом продуктами своего труда и это было удобнее, чем производить все самостоятельно. Такой подход позволял не изучать все виды деятельности поверхностно, а наоборот более глубоко погрузиться в какой-то один, достичь в нем определенного уровня мастерства. Накопленные в каждой группе людей знания и навыки передавались из поколения в поколение. Появилось разделение труда, возникли профессии.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t>Таким образом,</a:t>
            </a:r>
            <a:r>
              <a:rPr lang="ru-RU"/>
              <a:t>д</a:t>
            </a:r>
            <a:r>
              <a:t>адим следующее определение профессии: </a:t>
            </a:r>
            <a:br/>
            <a:r>
              <a:rPr lang="ru-RU"/>
              <a:t>П</a:t>
            </a:r>
            <a:r>
              <a:t>рофессия – это социальная характеристика человека, указывающая на его принадлежность к определенной категории людей, которые занимаются одинаковым видом трудовой деятельности.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48"/>
          <p:cNvSpPr txBox="1"/>
          <p:nvPr>
            <p:ph type="body" idx="1"/>
          </p:nvPr>
        </p:nvSpPr>
        <p:spPr>
          <a:xfrm>
            <a:off x="-36195" y="-236855"/>
            <a:ext cx="2274570" cy="112141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>
                <a:solidFill>
                  <a:schemeClr val="tx1"/>
                </a:solidFill>
              </a:rPr>
              <a:t>Хореограф-</a:t>
            </a:r>
            <a:endParaRPr lang="ru-RU" altLang="en-GB">
              <a:solidFill>
                <a:schemeClr val="tx1"/>
              </a:solidFill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0" y="483235"/>
            <a:ext cx="277495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SzPts val="1600"/>
              <a:buFont typeface="Roboto Mono" panose="00000009000000000000"/>
            </a:pPr>
            <a:r>
              <a:rPr lang="ru-RU" altLang="en-GB" b="1">
                <a:solidFill>
                  <a:schemeClr val="lt1"/>
                </a:solidFill>
                <a:latin typeface="Oswald"/>
                <a:ea typeface="Oswald"/>
                <a:cs typeface="Oswald"/>
              </a:rPr>
              <a:t>это человек, который занимается изучением и преподаванием танцевального искусства, а также постановкой танцевальных произведений.</a:t>
            </a:r>
            <a:endParaRPr lang="ru-RU" altLang="en-GB" b="1">
              <a:solidFill>
                <a:schemeClr val="lt1"/>
              </a:solidFill>
              <a:latin typeface="Oswald"/>
              <a:ea typeface="Oswald"/>
              <a:cs typeface="Oswald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2769870" y="3075940"/>
            <a:ext cx="1949450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SzPts val="1600"/>
              <a:buFont typeface="Roboto Mono" panose="00000009000000000000"/>
            </a:pPr>
            <a:r>
              <a:rPr lang="ru-RU" altLang="en-GB" sz="2800" b="1">
                <a:solidFill>
                  <a:schemeClr val="lt1"/>
                </a:solidFill>
                <a:latin typeface="Oswald"/>
                <a:ea typeface="Oswald"/>
                <a:cs typeface="Oswald"/>
              </a:rPr>
              <a:t>Хореограф</a:t>
            </a:r>
            <a:endParaRPr lang="ru-RU" altLang="en-GB" sz="2800" b="1">
              <a:solidFill>
                <a:schemeClr val="lt1"/>
              </a:solidFill>
              <a:latin typeface="Oswald"/>
              <a:ea typeface="Oswald"/>
              <a:cs typeface="Oswald"/>
            </a:endParaRPr>
          </a:p>
          <a:p>
            <a:pPr algn="l">
              <a:buSzPts val="1600"/>
              <a:buFont typeface="Roboto Mono" panose="00000009000000000000"/>
            </a:pPr>
            <a:r>
              <a:rPr lang="ru-RU" altLang="en-GB" b="1">
                <a:solidFill>
                  <a:schemeClr val="tx1"/>
                </a:solidFill>
                <a:latin typeface="Oswald"/>
                <a:ea typeface="Oswald"/>
                <a:cs typeface="Oswald"/>
              </a:rPr>
              <a:t>может заниматься подготовкой танцев для разных команд, отдельных постановок или мероприятий.</a:t>
            </a:r>
            <a:endParaRPr lang="ru-RU" altLang="en-GB" b="1">
              <a:solidFill>
                <a:schemeClr val="tx1"/>
              </a:solidFill>
              <a:latin typeface="Oswald"/>
              <a:ea typeface="Oswald"/>
              <a:cs typeface="Oswald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754880" y="123190"/>
            <a:ext cx="2933065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GB" sz="2800" b="1">
                <a:solidFill>
                  <a:schemeClr val="tx1"/>
                </a:solidFill>
                <a:latin typeface="Oswald"/>
                <a:ea typeface="Oswald"/>
                <a:cs typeface="Oswald"/>
              </a:rPr>
              <a:t>Хореографы</a:t>
            </a:r>
            <a:r>
              <a:rPr lang="ru-RU" altLang="en-GB" sz="2800" b="1">
                <a:solidFill>
                  <a:schemeClr val="lt1"/>
                </a:solidFill>
                <a:latin typeface="Oswald"/>
                <a:ea typeface="Oswald"/>
                <a:cs typeface="Oswald"/>
              </a:rPr>
              <a:t> </a:t>
            </a:r>
            <a:br>
              <a:rPr lang="ru-RU" altLang="en-US"/>
            </a:br>
            <a:r>
              <a:rPr lang="ru-RU" altLang="en-GB" b="1">
                <a:solidFill>
                  <a:schemeClr val="lt1"/>
                </a:solidFill>
                <a:latin typeface="Oswald"/>
                <a:ea typeface="Oswald"/>
                <a:cs typeface="Oswald"/>
              </a:rPr>
              <a:t>ч</a:t>
            </a:r>
            <a:r>
              <a:rPr lang="ru-RU" altLang="en-GB" b="1">
                <a:solidFill>
                  <a:schemeClr val="lt1"/>
                </a:solidFill>
                <a:latin typeface="Oswald"/>
                <a:ea typeface="Oswald"/>
                <a:cs typeface="Oswald"/>
                <a:sym typeface="+mn-ea"/>
              </a:rPr>
              <a:t>асто</a:t>
            </a:r>
            <a:r>
              <a:rPr lang="ru-RU" altLang="en-GB" b="1">
                <a:solidFill>
                  <a:schemeClr val="lt1"/>
                </a:solidFill>
                <a:latin typeface="Oswald"/>
                <a:ea typeface="Oswald"/>
                <a:cs typeface="Oswald"/>
              </a:rPr>
              <a:t> выступают в качестве консультантов или постановщиков в театрах и на съемочных площадках — для кино и музыкальных клипов.</a:t>
            </a:r>
            <a:r>
              <a:rPr lang="ru-RU" altLang="en-US"/>
              <a:t> </a:t>
            </a:r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49"/>
          <p:cNvSpPr/>
          <p:nvPr/>
        </p:nvSpPr>
        <p:spPr>
          <a:xfrm>
            <a:off x="911424" y="682400"/>
            <a:ext cx="3589500" cy="35895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35" name="Google Shape;935;p49"/>
          <p:cNvSpPr txBox="1"/>
          <p:nvPr>
            <p:ph type="title"/>
          </p:nvPr>
        </p:nvSpPr>
        <p:spPr>
          <a:xfrm>
            <a:off x="4392400" y="1491610"/>
            <a:ext cx="3785400" cy="12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ym typeface="+mn-ea"/>
              </a:rPr>
              <a:t>Танец</a:t>
            </a:r>
            <a:r>
              <a:rPr lang="ru-RU" altLang="en-GB">
                <a:sym typeface="+mn-ea"/>
              </a:rPr>
              <a:t>-</a:t>
            </a:r>
            <a:endParaRPr lang="ru-RU" altLang="en-GB">
              <a:sym typeface="+mn-ea"/>
            </a:endParaRPr>
          </a:p>
        </p:txBody>
      </p:sp>
      <p:sp>
        <p:nvSpPr>
          <p:cNvPr id="936" name="Google Shape;936;p49"/>
          <p:cNvSpPr txBox="1"/>
          <p:nvPr>
            <p:ph type="subTitle" idx="1"/>
          </p:nvPr>
        </p:nvSpPr>
        <p:spPr>
          <a:xfrm>
            <a:off x="4643560" y="2571665"/>
            <a:ext cx="3785700" cy="68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ритмичные, выразительные движения тела, обычно выстраиваемые в определённую композицию и исполняемые с музыкальным сопровождением</a:t>
            </a:r>
            <a:endParaRPr lang="en-GB"/>
          </a:p>
        </p:txBody>
      </p:sp>
      <p:sp>
        <p:nvSpPr>
          <p:cNvPr id="937" name="Google Shape;937;p49"/>
          <p:cNvSpPr/>
          <p:nvPr/>
        </p:nvSpPr>
        <p:spPr>
          <a:xfrm>
            <a:off x="987650" y="776925"/>
            <a:ext cx="3490500" cy="3490500"/>
          </a:xfrm>
          <a:prstGeom prst="ellipse">
            <a:avLst/>
          </a:prstGeom>
          <a:gradFill>
            <a:gsLst>
              <a:gs pos="0">
                <a:schemeClr val="dk2"/>
              </a:gs>
              <a:gs pos="0">
                <a:schemeClr val="lt2"/>
              </a:gs>
              <a:gs pos="32000">
                <a:schemeClr val="accent1"/>
              </a:gs>
              <a:gs pos="77000">
                <a:schemeClr val="dk2"/>
              </a:gs>
              <a:gs pos="100000">
                <a:schemeClr val="dk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939" name="Google Shape;939;p49"/>
          <p:cNvGrpSpPr/>
          <p:nvPr/>
        </p:nvGrpSpPr>
        <p:grpSpPr>
          <a:xfrm>
            <a:off x="1979630" y="1131345"/>
            <a:ext cx="2561870" cy="2828180"/>
            <a:chOff x="1979630" y="1131345"/>
            <a:chExt cx="2561870" cy="2828180"/>
          </a:xfrm>
        </p:grpSpPr>
        <p:sp>
          <p:nvSpPr>
            <p:cNvPr id="940" name="Google Shape;940;p49"/>
            <p:cNvSpPr/>
            <p:nvPr/>
          </p:nvSpPr>
          <p:spPr>
            <a:xfrm>
              <a:off x="1979630" y="1131345"/>
              <a:ext cx="203400" cy="2034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49"/>
            <p:cNvSpPr/>
            <p:nvPr/>
          </p:nvSpPr>
          <p:spPr>
            <a:xfrm>
              <a:off x="4392400" y="2260600"/>
              <a:ext cx="149100" cy="1491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49"/>
            <p:cNvSpPr/>
            <p:nvPr/>
          </p:nvSpPr>
          <p:spPr>
            <a:xfrm>
              <a:off x="3830425" y="3557525"/>
              <a:ext cx="402000" cy="402000"/>
            </a:xfrm>
            <a:prstGeom prst="ellipse">
              <a:avLst/>
            </a:pr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pic>
        <p:nvPicPr>
          <p:cNvPr id="3" name="Google Shape;938;p49"/>
          <p:cNvPicPr preferRelativeResize="0"/>
          <p:nvPr/>
        </p:nvPicPr>
        <p:blipFill rotWithShape="1">
          <a:blip r:embed="rId1"/>
          <a:srcRect l="51439"/>
          <a:stretch>
            <a:fillRect/>
          </a:stretch>
        </p:blipFill>
        <p:spPr>
          <a:xfrm>
            <a:off x="1475740" y="853440"/>
            <a:ext cx="2588895" cy="3247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46"/>
          <p:cNvSpPr txBox="1"/>
          <p:nvPr>
            <p:ph type="title"/>
          </p:nvPr>
        </p:nvSpPr>
        <p:spPr>
          <a:xfrm>
            <a:off x="1131570" y="987425"/>
            <a:ext cx="6774815" cy="252031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7200"/>
              <a:t>В</a:t>
            </a:r>
            <a:r>
              <a:rPr lang="en-GB" sz="7200"/>
              <a:t>иды танцевальных направлений</a:t>
            </a:r>
            <a:endParaRPr lang="ru-RU" altLang="en-GB" sz="7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8"/>
          <p:cNvSpPr txBox="1"/>
          <p:nvPr>
            <p:ph type="subTitle" idx="1"/>
          </p:nvPr>
        </p:nvSpPr>
        <p:spPr>
          <a:xfrm>
            <a:off x="1826078" y="1500373"/>
            <a:ext cx="2639100" cy="2286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БАЛЕТ </a:t>
            </a:r>
            <a:endParaRPr lang="ru-RU" altLang="en-GB"/>
          </a:p>
        </p:txBody>
      </p:sp>
      <p:sp>
        <p:nvSpPr>
          <p:cNvPr id="532" name="Google Shape;532;p38"/>
          <p:cNvSpPr txBox="1"/>
          <p:nvPr>
            <p:ph type="subTitle" idx="2"/>
          </p:nvPr>
        </p:nvSpPr>
        <p:spPr>
          <a:xfrm>
            <a:off x="1826260" y="1895475"/>
            <a:ext cx="2559685" cy="398145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вид искусства, в котором драматургия, музыка, сценография подчинены хореографии, являющейся центром их синтеза</a:t>
            </a:r>
            <a:endParaRPr lang="en-GB" sz="1000"/>
          </a:p>
        </p:txBody>
      </p:sp>
      <p:sp>
        <p:nvSpPr>
          <p:cNvPr id="533" name="Google Shape;533;p38"/>
          <p:cNvSpPr/>
          <p:nvPr/>
        </p:nvSpPr>
        <p:spPr>
          <a:xfrm>
            <a:off x="976812" y="1536089"/>
            <a:ext cx="695700" cy="695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34" name="Google Shape;534;p38"/>
          <p:cNvSpPr txBox="1"/>
          <p:nvPr>
            <p:ph type="subTitle" idx="3"/>
          </p:nvPr>
        </p:nvSpPr>
        <p:spPr>
          <a:xfrm>
            <a:off x="1826078" y="3028793"/>
            <a:ext cx="2639100" cy="2286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БАЛЬНЫЕ ТАНЦЫ</a:t>
            </a:r>
            <a:endParaRPr lang="ru-RU" altLang="en-GB"/>
          </a:p>
        </p:txBody>
      </p:sp>
      <p:sp>
        <p:nvSpPr>
          <p:cNvPr id="535" name="Google Shape;535;p38"/>
          <p:cNvSpPr txBox="1"/>
          <p:nvPr>
            <p:ph type="subTitle" idx="4"/>
          </p:nvPr>
        </p:nvSpPr>
        <p:spPr>
          <a:xfrm>
            <a:off x="1835600" y="3353222"/>
            <a:ext cx="2560200" cy="4023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парные танцы, которые сегодня в большей степени относятся к спорту</a:t>
            </a:r>
            <a:endParaRPr lang="en-GB" sz="1000"/>
          </a:p>
        </p:txBody>
      </p:sp>
      <p:sp>
        <p:nvSpPr>
          <p:cNvPr id="536" name="Google Shape;536;p38"/>
          <p:cNvSpPr/>
          <p:nvPr/>
        </p:nvSpPr>
        <p:spPr>
          <a:xfrm>
            <a:off x="976812" y="3060089"/>
            <a:ext cx="695700" cy="695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37" name="Google Shape;537;p38"/>
          <p:cNvSpPr/>
          <p:nvPr/>
        </p:nvSpPr>
        <p:spPr>
          <a:xfrm>
            <a:off x="4809510" y="3060089"/>
            <a:ext cx="695700" cy="695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38" name="Google Shape;538;p38"/>
          <p:cNvSpPr txBox="1"/>
          <p:nvPr>
            <p:ph type="title"/>
          </p:nvPr>
        </p:nvSpPr>
        <p:spPr>
          <a:xfrm>
            <a:off x="925212" y="1737689"/>
            <a:ext cx="7989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01</a:t>
            </a:r>
            <a:endParaRPr lang="en-GB"/>
          </a:p>
        </p:txBody>
      </p:sp>
      <p:sp>
        <p:nvSpPr>
          <p:cNvPr id="539" name="Google Shape;539;p38"/>
          <p:cNvSpPr txBox="1"/>
          <p:nvPr>
            <p:ph type="title" idx="5"/>
          </p:nvPr>
        </p:nvSpPr>
        <p:spPr>
          <a:xfrm>
            <a:off x="926862" y="3289276"/>
            <a:ext cx="7956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02</a:t>
            </a:r>
            <a:endParaRPr lang="en-GB"/>
          </a:p>
        </p:txBody>
      </p:sp>
      <p:sp>
        <p:nvSpPr>
          <p:cNvPr id="540" name="Google Shape;540;p38"/>
          <p:cNvSpPr txBox="1"/>
          <p:nvPr>
            <p:ph type="subTitle" idx="7"/>
          </p:nvPr>
        </p:nvSpPr>
        <p:spPr>
          <a:xfrm>
            <a:off x="5658580" y="1500373"/>
            <a:ext cx="2642700" cy="2286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НАРОДНЫЕ ТАНЦЫ</a:t>
            </a:r>
            <a:endParaRPr lang="ru-RU" altLang="en-GB"/>
          </a:p>
        </p:txBody>
      </p:sp>
      <p:sp>
        <p:nvSpPr>
          <p:cNvPr id="541" name="Google Shape;541;p38"/>
          <p:cNvSpPr txBox="1"/>
          <p:nvPr>
            <p:ph type="subTitle" idx="8"/>
          </p:nvPr>
        </p:nvSpPr>
        <p:spPr>
          <a:xfrm>
            <a:off x="5652238" y="2067668"/>
            <a:ext cx="2560200" cy="3981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1000"/>
              <a:t>ф</a:t>
            </a:r>
            <a:r>
              <a:rPr lang="en-GB" sz="1000"/>
              <a:t>ольклорный танец, который исполняется в своей естественной среде и имеет определённые традиционные для данной местности движения, ритмы, костюмы и тому подобное</a:t>
            </a:r>
            <a:endParaRPr lang="en-GB" sz="1000"/>
          </a:p>
        </p:txBody>
      </p:sp>
      <p:sp>
        <p:nvSpPr>
          <p:cNvPr id="542" name="Google Shape;542;p38"/>
          <p:cNvSpPr/>
          <p:nvPr/>
        </p:nvSpPr>
        <p:spPr>
          <a:xfrm>
            <a:off x="4809510" y="1536089"/>
            <a:ext cx="695700" cy="695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43" name="Google Shape;543;p38"/>
          <p:cNvSpPr txBox="1"/>
          <p:nvPr>
            <p:ph type="subTitle" idx="13"/>
          </p:nvPr>
        </p:nvSpPr>
        <p:spPr>
          <a:xfrm>
            <a:off x="5658588" y="3478952"/>
            <a:ext cx="2560200" cy="4023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это стиль танца</a:t>
            </a:r>
            <a:r>
              <a:rPr lang="en-GB"/>
              <a:t>, </a:t>
            </a:r>
            <a:r>
              <a:rPr lang="en-GB" sz="1000"/>
              <a:t>который является свободной формой выражения танцором своих внутренних эмоции перед аудиторией.</a:t>
            </a:r>
            <a:endParaRPr lang="en-GB" sz="1000"/>
          </a:p>
        </p:txBody>
      </p:sp>
      <p:sp>
        <p:nvSpPr>
          <p:cNvPr id="544" name="Google Shape;544;p38"/>
          <p:cNvSpPr txBox="1"/>
          <p:nvPr>
            <p:ph type="title" idx="14"/>
          </p:nvPr>
        </p:nvSpPr>
        <p:spPr>
          <a:xfrm>
            <a:off x="4758810" y="1737689"/>
            <a:ext cx="797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03</a:t>
            </a:r>
            <a:endParaRPr lang="en-GB"/>
          </a:p>
        </p:txBody>
      </p:sp>
      <p:sp>
        <p:nvSpPr>
          <p:cNvPr id="545" name="Google Shape;545;p38"/>
          <p:cNvSpPr txBox="1"/>
          <p:nvPr>
            <p:ph type="title" idx="15"/>
          </p:nvPr>
        </p:nvSpPr>
        <p:spPr>
          <a:xfrm>
            <a:off x="4757910" y="3289276"/>
            <a:ext cx="7989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04</a:t>
            </a:r>
            <a:endParaRPr lang="en-GB"/>
          </a:p>
        </p:txBody>
      </p:sp>
      <p:sp>
        <p:nvSpPr>
          <p:cNvPr id="547" name="Google Shape;547;p38"/>
          <p:cNvSpPr txBox="1"/>
          <p:nvPr>
            <p:ph type="subTitle" idx="9"/>
          </p:nvPr>
        </p:nvSpPr>
        <p:spPr>
          <a:xfrm>
            <a:off x="5658581" y="3028793"/>
            <a:ext cx="2642700" cy="228600"/>
          </a:xfrm>
          <a:prstGeom prst="rect">
            <a:avLst/>
          </a:prstGeom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СОВРЕМЕННЫЕ</a:t>
            </a:r>
            <a:endParaRPr lang="ru-RU" alt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743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p71"/>
          <p:cNvSpPr txBox="1"/>
          <p:nvPr>
            <p:ph type="title"/>
          </p:nvPr>
        </p:nvSpPr>
        <p:spPr>
          <a:xfrm>
            <a:off x="713225" y="731520"/>
            <a:ext cx="77175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>
                <a:sym typeface="+mn-ea"/>
              </a:rPr>
              <a:t>ВАЖНО ЗНАТЬ!</a:t>
            </a:r>
            <a:br>
              <a:rPr lang="ru-RU" altLang="en-GB">
                <a:sym typeface="+mn-ea"/>
              </a:rPr>
            </a:br>
            <a:r>
              <a:rPr lang="ru-RU" altLang="en-GB" sz="1400">
                <a:sym typeface="+mn-ea"/>
              </a:rPr>
              <a:t>так же </a:t>
            </a:r>
            <a:r>
              <a:rPr lang="ru-RU" altLang="en-GB" sz="1400">
                <a:sym typeface="+mn-ea"/>
              </a:rPr>
              <a:t>существуют и другие виды танцевальных направлений</a:t>
            </a:r>
            <a:endParaRPr lang="en-GB" sz="1400"/>
          </a:p>
        </p:txBody>
      </p:sp>
      <p:grpSp>
        <p:nvGrpSpPr>
          <p:cNvPr id="1745" name="Google Shape;1745;p71"/>
          <p:cNvGrpSpPr/>
          <p:nvPr/>
        </p:nvGrpSpPr>
        <p:grpSpPr>
          <a:xfrm>
            <a:off x="1051000" y="1431250"/>
            <a:ext cx="425200" cy="443950"/>
            <a:chOff x="1051000" y="1431250"/>
            <a:chExt cx="425200" cy="443950"/>
          </a:xfrm>
        </p:grpSpPr>
        <p:sp>
          <p:nvSpPr>
            <p:cNvPr id="1746" name="Google Shape;1746;p71"/>
            <p:cNvSpPr/>
            <p:nvPr/>
          </p:nvSpPr>
          <p:spPr>
            <a:xfrm>
              <a:off x="1051000" y="1449975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4"/>
                  </a:lnTo>
                  <a:lnTo>
                    <a:pt x="7205" y="108"/>
                  </a:lnTo>
                  <a:lnTo>
                    <a:pt x="6777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795" y="858"/>
                  </a:lnTo>
                  <a:lnTo>
                    <a:pt x="4447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02" y="1688"/>
                  </a:lnTo>
                  <a:lnTo>
                    <a:pt x="3081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1" y="8089"/>
                  </a:lnTo>
                  <a:lnTo>
                    <a:pt x="1" y="8518"/>
                  </a:lnTo>
                  <a:lnTo>
                    <a:pt x="1" y="8893"/>
                  </a:lnTo>
                  <a:lnTo>
                    <a:pt x="27" y="9268"/>
                  </a:lnTo>
                  <a:lnTo>
                    <a:pt x="54" y="9643"/>
                  </a:lnTo>
                  <a:lnTo>
                    <a:pt x="134" y="10018"/>
                  </a:lnTo>
                  <a:lnTo>
                    <a:pt x="188" y="10393"/>
                  </a:lnTo>
                  <a:lnTo>
                    <a:pt x="295" y="10741"/>
                  </a:lnTo>
                  <a:lnTo>
                    <a:pt x="509" y="11437"/>
                  </a:lnTo>
                  <a:lnTo>
                    <a:pt x="777" y="12107"/>
                  </a:lnTo>
                  <a:lnTo>
                    <a:pt x="1125" y="12750"/>
                  </a:lnTo>
                  <a:lnTo>
                    <a:pt x="1500" y="13366"/>
                  </a:lnTo>
                  <a:lnTo>
                    <a:pt x="1929" y="13928"/>
                  </a:lnTo>
                  <a:lnTo>
                    <a:pt x="2411" y="14464"/>
                  </a:lnTo>
                  <a:lnTo>
                    <a:pt x="2947" y="14946"/>
                  </a:lnTo>
                  <a:lnTo>
                    <a:pt x="3482" y="15401"/>
                  </a:lnTo>
                  <a:lnTo>
                    <a:pt x="4098" y="15803"/>
                  </a:lnTo>
                  <a:lnTo>
                    <a:pt x="4714" y="16151"/>
                  </a:lnTo>
                  <a:lnTo>
                    <a:pt x="5384" y="16446"/>
                  </a:lnTo>
                  <a:lnTo>
                    <a:pt x="6080" y="16660"/>
                  </a:lnTo>
                  <a:lnTo>
                    <a:pt x="6428" y="16767"/>
                  </a:lnTo>
                  <a:lnTo>
                    <a:pt x="6803" y="16847"/>
                  </a:lnTo>
                  <a:lnTo>
                    <a:pt x="8571" y="17008"/>
                  </a:lnTo>
                  <a:lnTo>
                    <a:pt x="8946" y="17008"/>
                  </a:lnTo>
                  <a:lnTo>
                    <a:pt x="9321" y="16981"/>
                  </a:lnTo>
                  <a:lnTo>
                    <a:pt x="9696" y="16928"/>
                  </a:lnTo>
                  <a:lnTo>
                    <a:pt x="10044" y="16874"/>
                  </a:lnTo>
                  <a:lnTo>
                    <a:pt x="11758" y="16365"/>
                  </a:lnTo>
                  <a:lnTo>
                    <a:pt x="12321" y="16098"/>
                  </a:lnTo>
                  <a:lnTo>
                    <a:pt x="12883" y="15803"/>
                  </a:lnTo>
                  <a:lnTo>
                    <a:pt x="13392" y="15482"/>
                  </a:lnTo>
                  <a:lnTo>
                    <a:pt x="13874" y="15107"/>
                  </a:lnTo>
                  <a:lnTo>
                    <a:pt x="14330" y="14678"/>
                  </a:lnTo>
                  <a:lnTo>
                    <a:pt x="14785" y="14250"/>
                  </a:lnTo>
                  <a:lnTo>
                    <a:pt x="15160" y="13794"/>
                  </a:lnTo>
                  <a:lnTo>
                    <a:pt x="15535" y="13285"/>
                  </a:lnTo>
                  <a:lnTo>
                    <a:pt x="15856" y="12776"/>
                  </a:lnTo>
                  <a:lnTo>
                    <a:pt x="16151" y="12214"/>
                  </a:lnTo>
                  <a:lnTo>
                    <a:pt x="16392" y="11652"/>
                  </a:lnTo>
                  <a:lnTo>
                    <a:pt x="16606" y="11062"/>
                  </a:lnTo>
                  <a:lnTo>
                    <a:pt x="16794" y="10446"/>
                  </a:lnTo>
                  <a:lnTo>
                    <a:pt x="16901" y="9804"/>
                  </a:lnTo>
                  <a:lnTo>
                    <a:pt x="16981" y="9161"/>
                  </a:lnTo>
                  <a:lnTo>
                    <a:pt x="17008" y="8518"/>
                  </a:lnTo>
                  <a:lnTo>
                    <a:pt x="16981" y="8089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06" y="5974"/>
                  </a:lnTo>
                  <a:lnTo>
                    <a:pt x="16472" y="5599"/>
                  </a:lnTo>
                  <a:lnTo>
                    <a:pt x="16338" y="5197"/>
                  </a:lnTo>
                  <a:lnTo>
                    <a:pt x="16151" y="4822"/>
                  </a:lnTo>
                  <a:lnTo>
                    <a:pt x="15963" y="4447"/>
                  </a:lnTo>
                  <a:lnTo>
                    <a:pt x="15776" y="4099"/>
                  </a:lnTo>
                  <a:lnTo>
                    <a:pt x="15535" y="3751"/>
                  </a:lnTo>
                  <a:lnTo>
                    <a:pt x="15321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80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5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10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05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747" name="Google Shape;1747;p71"/>
            <p:cNvGrpSpPr/>
            <p:nvPr/>
          </p:nvGrpSpPr>
          <p:grpSpPr>
            <a:xfrm>
              <a:off x="1087150" y="1431250"/>
              <a:ext cx="257825" cy="443950"/>
              <a:chOff x="1087150" y="1431250"/>
              <a:chExt cx="257825" cy="443950"/>
            </a:xfrm>
          </p:grpSpPr>
          <p:sp>
            <p:nvSpPr>
              <p:cNvPr id="1748" name="Google Shape;1748;p71"/>
              <p:cNvSpPr/>
              <p:nvPr/>
            </p:nvSpPr>
            <p:spPr>
              <a:xfrm>
                <a:off x="1087150" y="1642150"/>
                <a:ext cx="118550" cy="82375"/>
              </a:xfrm>
              <a:custGeom>
                <a:avLst/>
                <a:gdLst/>
                <a:ahLst/>
                <a:cxnLst/>
                <a:rect l="l" t="t" r="r" b="b"/>
                <a:pathLst>
                  <a:path w="4742" h="3295" extrusionOk="0">
                    <a:moveTo>
                      <a:pt x="510" y="1"/>
                    </a:moveTo>
                    <a:lnTo>
                      <a:pt x="403" y="27"/>
                    </a:lnTo>
                    <a:lnTo>
                      <a:pt x="295" y="81"/>
                    </a:lnTo>
                    <a:lnTo>
                      <a:pt x="188" y="161"/>
                    </a:lnTo>
                    <a:lnTo>
                      <a:pt x="108" y="269"/>
                    </a:lnTo>
                    <a:lnTo>
                      <a:pt x="54" y="376"/>
                    </a:lnTo>
                    <a:lnTo>
                      <a:pt x="1" y="483"/>
                    </a:lnTo>
                    <a:lnTo>
                      <a:pt x="1" y="590"/>
                    </a:lnTo>
                    <a:lnTo>
                      <a:pt x="1" y="724"/>
                    </a:lnTo>
                    <a:lnTo>
                      <a:pt x="28" y="831"/>
                    </a:lnTo>
                    <a:lnTo>
                      <a:pt x="81" y="938"/>
                    </a:lnTo>
                    <a:lnTo>
                      <a:pt x="162" y="1045"/>
                    </a:lnTo>
                    <a:lnTo>
                      <a:pt x="617" y="1554"/>
                    </a:lnTo>
                    <a:lnTo>
                      <a:pt x="697" y="1634"/>
                    </a:lnTo>
                    <a:lnTo>
                      <a:pt x="778" y="1688"/>
                    </a:lnTo>
                    <a:lnTo>
                      <a:pt x="3509" y="3215"/>
                    </a:lnTo>
                    <a:lnTo>
                      <a:pt x="3643" y="3268"/>
                    </a:lnTo>
                    <a:lnTo>
                      <a:pt x="3750" y="3295"/>
                    </a:lnTo>
                    <a:lnTo>
                      <a:pt x="3884" y="3295"/>
                    </a:lnTo>
                    <a:lnTo>
                      <a:pt x="4018" y="3268"/>
                    </a:lnTo>
                    <a:lnTo>
                      <a:pt x="4125" y="3215"/>
                    </a:lnTo>
                    <a:lnTo>
                      <a:pt x="4233" y="3161"/>
                    </a:lnTo>
                    <a:lnTo>
                      <a:pt x="4313" y="3054"/>
                    </a:lnTo>
                    <a:lnTo>
                      <a:pt x="4393" y="2947"/>
                    </a:lnTo>
                    <a:lnTo>
                      <a:pt x="4741" y="2143"/>
                    </a:lnTo>
                    <a:lnTo>
                      <a:pt x="3670" y="1501"/>
                    </a:lnTo>
                    <a:lnTo>
                      <a:pt x="3536" y="1795"/>
                    </a:lnTo>
                    <a:lnTo>
                      <a:pt x="1554" y="697"/>
                    </a:lnTo>
                    <a:lnTo>
                      <a:pt x="1608" y="536"/>
                    </a:lnTo>
                    <a:lnTo>
                      <a:pt x="1608" y="376"/>
                    </a:lnTo>
                    <a:lnTo>
                      <a:pt x="1581" y="242"/>
                    </a:lnTo>
                    <a:lnTo>
                      <a:pt x="1527" y="188"/>
                    </a:lnTo>
                    <a:lnTo>
                      <a:pt x="1501" y="161"/>
                    </a:lnTo>
                    <a:lnTo>
                      <a:pt x="1394" y="161"/>
                    </a:lnTo>
                    <a:lnTo>
                      <a:pt x="1286" y="188"/>
                    </a:lnTo>
                    <a:lnTo>
                      <a:pt x="1206" y="215"/>
                    </a:lnTo>
                    <a:lnTo>
                      <a:pt x="1152" y="295"/>
                    </a:lnTo>
                    <a:lnTo>
                      <a:pt x="1072" y="215"/>
                    </a:lnTo>
                    <a:lnTo>
                      <a:pt x="992" y="108"/>
                    </a:lnTo>
                    <a:lnTo>
                      <a:pt x="885" y="54"/>
                    </a:lnTo>
                    <a:lnTo>
                      <a:pt x="751" y="27"/>
                    </a:lnTo>
                    <a:lnTo>
                      <a:pt x="64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49" name="Google Shape;1749;p71"/>
              <p:cNvSpPr/>
              <p:nvPr/>
            </p:nvSpPr>
            <p:spPr>
              <a:xfrm>
                <a:off x="1274650" y="1431250"/>
                <a:ext cx="68975" cy="121200"/>
              </a:xfrm>
              <a:custGeom>
                <a:avLst/>
                <a:gdLst/>
                <a:ahLst/>
                <a:cxnLst/>
                <a:rect l="l" t="t" r="r" b="b"/>
                <a:pathLst>
                  <a:path w="2759" h="4848" extrusionOk="0">
                    <a:moveTo>
                      <a:pt x="616" y="0"/>
                    </a:moveTo>
                    <a:lnTo>
                      <a:pt x="482" y="27"/>
                    </a:lnTo>
                    <a:lnTo>
                      <a:pt x="375" y="54"/>
                    </a:lnTo>
                    <a:lnTo>
                      <a:pt x="268" y="134"/>
                    </a:lnTo>
                    <a:lnTo>
                      <a:pt x="188" y="214"/>
                    </a:lnTo>
                    <a:lnTo>
                      <a:pt x="107" y="321"/>
                    </a:lnTo>
                    <a:lnTo>
                      <a:pt x="54" y="429"/>
                    </a:lnTo>
                    <a:lnTo>
                      <a:pt x="27" y="536"/>
                    </a:lnTo>
                    <a:lnTo>
                      <a:pt x="27" y="670"/>
                    </a:lnTo>
                    <a:lnTo>
                      <a:pt x="54" y="777"/>
                    </a:lnTo>
                    <a:lnTo>
                      <a:pt x="107" y="911"/>
                    </a:lnTo>
                    <a:lnTo>
                      <a:pt x="161" y="1018"/>
                    </a:lnTo>
                    <a:lnTo>
                      <a:pt x="214" y="1098"/>
                    </a:lnTo>
                    <a:lnTo>
                      <a:pt x="134" y="1152"/>
                    </a:lnTo>
                    <a:lnTo>
                      <a:pt x="54" y="1232"/>
                    </a:lnTo>
                    <a:lnTo>
                      <a:pt x="0" y="1286"/>
                    </a:lnTo>
                    <a:lnTo>
                      <a:pt x="27" y="1393"/>
                    </a:lnTo>
                    <a:lnTo>
                      <a:pt x="54" y="1446"/>
                    </a:lnTo>
                    <a:lnTo>
                      <a:pt x="107" y="1500"/>
                    </a:lnTo>
                    <a:lnTo>
                      <a:pt x="241" y="1580"/>
                    </a:lnTo>
                    <a:lnTo>
                      <a:pt x="429" y="1607"/>
                    </a:lnTo>
                    <a:lnTo>
                      <a:pt x="589" y="1607"/>
                    </a:lnTo>
                    <a:lnTo>
                      <a:pt x="1473" y="4098"/>
                    </a:lnTo>
                    <a:lnTo>
                      <a:pt x="1312" y="4419"/>
                    </a:lnTo>
                    <a:lnTo>
                      <a:pt x="1902" y="4607"/>
                    </a:lnTo>
                    <a:lnTo>
                      <a:pt x="2491" y="4848"/>
                    </a:lnTo>
                    <a:lnTo>
                      <a:pt x="2705" y="4392"/>
                    </a:lnTo>
                    <a:lnTo>
                      <a:pt x="2759" y="4259"/>
                    </a:lnTo>
                    <a:lnTo>
                      <a:pt x="2759" y="4151"/>
                    </a:lnTo>
                    <a:lnTo>
                      <a:pt x="2759" y="4017"/>
                    </a:lnTo>
                    <a:lnTo>
                      <a:pt x="2732" y="3910"/>
                    </a:lnTo>
                    <a:lnTo>
                      <a:pt x="1687" y="964"/>
                    </a:lnTo>
                    <a:lnTo>
                      <a:pt x="1634" y="857"/>
                    </a:lnTo>
                    <a:lnTo>
                      <a:pt x="1580" y="777"/>
                    </a:lnTo>
                    <a:lnTo>
                      <a:pt x="1152" y="241"/>
                    </a:lnTo>
                    <a:lnTo>
                      <a:pt x="1071" y="134"/>
                    </a:lnTo>
                    <a:lnTo>
                      <a:pt x="964" y="80"/>
                    </a:lnTo>
                    <a:lnTo>
                      <a:pt x="857" y="27"/>
                    </a:lnTo>
                    <a:lnTo>
                      <a:pt x="72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0" name="Google Shape;1750;p71"/>
              <p:cNvSpPr/>
              <p:nvPr/>
            </p:nvSpPr>
            <p:spPr>
              <a:xfrm>
                <a:off x="1235125" y="1583225"/>
                <a:ext cx="37525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367" extrusionOk="0">
                    <a:moveTo>
                      <a:pt x="1153" y="1"/>
                    </a:moveTo>
                    <a:lnTo>
                      <a:pt x="1126" y="28"/>
                    </a:lnTo>
                    <a:lnTo>
                      <a:pt x="1019" y="135"/>
                    </a:lnTo>
                    <a:lnTo>
                      <a:pt x="885" y="215"/>
                    </a:lnTo>
                    <a:lnTo>
                      <a:pt x="751" y="295"/>
                    </a:lnTo>
                    <a:lnTo>
                      <a:pt x="617" y="349"/>
                    </a:lnTo>
                    <a:lnTo>
                      <a:pt x="483" y="349"/>
                    </a:lnTo>
                    <a:lnTo>
                      <a:pt x="349" y="376"/>
                    </a:lnTo>
                    <a:lnTo>
                      <a:pt x="215" y="349"/>
                    </a:lnTo>
                    <a:lnTo>
                      <a:pt x="108" y="322"/>
                    </a:lnTo>
                    <a:lnTo>
                      <a:pt x="108" y="456"/>
                    </a:lnTo>
                    <a:lnTo>
                      <a:pt x="108" y="617"/>
                    </a:lnTo>
                    <a:lnTo>
                      <a:pt x="54" y="724"/>
                    </a:lnTo>
                    <a:lnTo>
                      <a:pt x="1" y="831"/>
                    </a:lnTo>
                    <a:lnTo>
                      <a:pt x="28" y="858"/>
                    </a:lnTo>
                    <a:lnTo>
                      <a:pt x="108" y="992"/>
                    </a:lnTo>
                    <a:lnTo>
                      <a:pt x="269" y="1152"/>
                    </a:lnTo>
                    <a:lnTo>
                      <a:pt x="376" y="1206"/>
                    </a:lnTo>
                    <a:lnTo>
                      <a:pt x="483" y="1260"/>
                    </a:lnTo>
                    <a:lnTo>
                      <a:pt x="617" y="1313"/>
                    </a:lnTo>
                    <a:lnTo>
                      <a:pt x="778" y="1340"/>
                    </a:lnTo>
                    <a:lnTo>
                      <a:pt x="885" y="1367"/>
                    </a:lnTo>
                    <a:lnTo>
                      <a:pt x="992" y="1340"/>
                    </a:lnTo>
                    <a:lnTo>
                      <a:pt x="1099" y="1313"/>
                    </a:lnTo>
                    <a:lnTo>
                      <a:pt x="1179" y="1260"/>
                    </a:lnTo>
                    <a:lnTo>
                      <a:pt x="1286" y="1126"/>
                    </a:lnTo>
                    <a:lnTo>
                      <a:pt x="1394" y="965"/>
                    </a:lnTo>
                    <a:lnTo>
                      <a:pt x="1474" y="751"/>
                    </a:lnTo>
                    <a:lnTo>
                      <a:pt x="1501" y="617"/>
                    </a:lnTo>
                    <a:lnTo>
                      <a:pt x="1501" y="483"/>
                    </a:lnTo>
                    <a:lnTo>
                      <a:pt x="1367" y="403"/>
                    </a:lnTo>
                    <a:lnTo>
                      <a:pt x="1260" y="295"/>
                    </a:lnTo>
                    <a:lnTo>
                      <a:pt x="1179" y="135"/>
                    </a:lnTo>
                    <a:lnTo>
                      <a:pt x="1153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1" name="Google Shape;1751;p71"/>
              <p:cNvSpPr/>
              <p:nvPr/>
            </p:nvSpPr>
            <p:spPr>
              <a:xfrm>
                <a:off x="1205000" y="15444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2" name="Google Shape;1752;p71"/>
              <p:cNvSpPr/>
              <p:nvPr/>
            </p:nvSpPr>
            <p:spPr>
              <a:xfrm>
                <a:off x="1196300" y="1483475"/>
                <a:ext cx="77025" cy="6095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2438" extrusionOk="0">
                    <a:moveTo>
                      <a:pt x="1581" y="0"/>
                    </a:moveTo>
                    <a:lnTo>
                      <a:pt x="1233" y="54"/>
                    </a:lnTo>
                    <a:lnTo>
                      <a:pt x="884" y="134"/>
                    </a:lnTo>
                    <a:lnTo>
                      <a:pt x="643" y="268"/>
                    </a:lnTo>
                    <a:lnTo>
                      <a:pt x="456" y="402"/>
                    </a:lnTo>
                    <a:lnTo>
                      <a:pt x="322" y="536"/>
                    </a:lnTo>
                    <a:lnTo>
                      <a:pt x="215" y="670"/>
                    </a:lnTo>
                    <a:lnTo>
                      <a:pt x="188" y="804"/>
                    </a:lnTo>
                    <a:lnTo>
                      <a:pt x="161" y="911"/>
                    </a:lnTo>
                    <a:lnTo>
                      <a:pt x="188" y="1098"/>
                    </a:lnTo>
                    <a:lnTo>
                      <a:pt x="161" y="1152"/>
                    </a:lnTo>
                    <a:lnTo>
                      <a:pt x="134" y="1179"/>
                    </a:lnTo>
                    <a:lnTo>
                      <a:pt x="81" y="1259"/>
                    </a:lnTo>
                    <a:lnTo>
                      <a:pt x="27" y="1339"/>
                    </a:lnTo>
                    <a:lnTo>
                      <a:pt x="0" y="1420"/>
                    </a:lnTo>
                    <a:lnTo>
                      <a:pt x="0" y="1500"/>
                    </a:lnTo>
                    <a:lnTo>
                      <a:pt x="0" y="1714"/>
                    </a:lnTo>
                    <a:lnTo>
                      <a:pt x="54" y="1928"/>
                    </a:lnTo>
                    <a:lnTo>
                      <a:pt x="161" y="2277"/>
                    </a:lnTo>
                    <a:lnTo>
                      <a:pt x="242" y="2437"/>
                    </a:lnTo>
                    <a:lnTo>
                      <a:pt x="349" y="2437"/>
                    </a:lnTo>
                    <a:lnTo>
                      <a:pt x="375" y="2277"/>
                    </a:lnTo>
                    <a:lnTo>
                      <a:pt x="402" y="2170"/>
                    </a:lnTo>
                    <a:lnTo>
                      <a:pt x="402" y="2062"/>
                    </a:lnTo>
                    <a:lnTo>
                      <a:pt x="402" y="1955"/>
                    </a:lnTo>
                    <a:lnTo>
                      <a:pt x="349" y="1768"/>
                    </a:lnTo>
                    <a:lnTo>
                      <a:pt x="322" y="1527"/>
                    </a:lnTo>
                    <a:lnTo>
                      <a:pt x="349" y="1420"/>
                    </a:lnTo>
                    <a:lnTo>
                      <a:pt x="375" y="1312"/>
                    </a:lnTo>
                    <a:lnTo>
                      <a:pt x="402" y="1232"/>
                    </a:lnTo>
                    <a:lnTo>
                      <a:pt x="483" y="1152"/>
                    </a:lnTo>
                    <a:lnTo>
                      <a:pt x="670" y="1045"/>
                    </a:lnTo>
                    <a:lnTo>
                      <a:pt x="831" y="991"/>
                    </a:lnTo>
                    <a:lnTo>
                      <a:pt x="1366" y="991"/>
                    </a:lnTo>
                    <a:lnTo>
                      <a:pt x="1554" y="911"/>
                    </a:lnTo>
                    <a:lnTo>
                      <a:pt x="1688" y="830"/>
                    </a:lnTo>
                    <a:lnTo>
                      <a:pt x="1875" y="750"/>
                    </a:lnTo>
                    <a:lnTo>
                      <a:pt x="2063" y="723"/>
                    </a:lnTo>
                    <a:lnTo>
                      <a:pt x="2250" y="723"/>
                    </a:lnTo>
                    <a:lnTo>
                      <a:pt x="2357" y="777"/>
                    </a:lnTo>
                    <a:lnTo>
                      <a:pt x="2438" y="830"/>
                    </a:lnTo>
                    <a:lnTo>
                      <a:pt x="2491" y="911"/>
                    </a:lnTo>
                    <a:lnTo>
                      <a:pt x="2572" y="1018"/>
                    </a:lnTo>
                    <a:lnTo>
                      <a:pt x="2625" y="1232"/>
                    </a:lnTo>
                    <a:lnTo>
                      <a:pt x="2679" y="1420"/>
                    </a:lnTo>
                    <a:lnTo>
                      <a:pt x="2706" y="1500"/>
                    </a:lnTo>
                    <a:lnTo>
                      <a:pt x="2759" y="1607"/>
                    </a:lnTo>
                    <a:lnTo>
                      <a:pt x="2866" y="1714"/>
                    </a:lnTo>
                    <a:lnTo>
                      <a:pt x="2947" y="1848"/>
                    </a:lnTo>
                    <a:lnTo>
                      <a:pt x="3000" y="1795"/>
                    </a:lnTo>
                    <a:lnTo>
                      <a:pt x="3081" y="1768"/>
                    </a:lnTo>
                    <a:lnTo>
                      <a:pt x="3000" y="1312"/>
                    </a:lnTo>
                    <a:lnTo>
                      <a:pt x="3000" y="1071"/>
                    </a:lnTo>
                    <a:lnTo>
                      <a:pt x="2947" y="884"/>
                    </a:lnTo>
                    <a:lnTo>
                      <a:pt x="2866" y="696"/>
                    </a:lnTo>
                    <a:lnTo>
                      <a:pt x="2786" y="563"/>
                    </a:lnTo>
                    <a:lnTo>
                      <a:pt x="2679" y="429"/>
                    </a:lnTo>
                    <a:lnTo>
                      <a:pt x="2545" y="295"/>
                    </a:lnTo>
                    <a:lnTo>
                      <a:pt x="2411" y="214"/>
                    </a:lnTo>
                    <a:lnTo>
                      <a:pt x="2250" y="134"/>
                    </a:lnTo>
                    <a:lnTo>
                      <a:pt x="2090" y="80"/>
                    </a:lnTo>
                    <a:lnTo>
                      <a:pt x="1929" y="27"/>
                    </a:lnTo>
                    <a:lnTo>
                      <a:pt x="1741" y="27"/>
                    </a:lnTo>
                    <a:lnTo>
                      <a:pt x="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3" name="Google Shape;1753;p71"/>
              <p:cNvSpPr/>
              <p:nvPr/>
            </p:nvSpPr>
            <p:spPr>
              <a:xfrm>
                <a:off x="1269950" y="1526975"/>
                <a:ext cx="8725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912" extrusionOk="0">
                    <a:moveTo>
                      <a:pt x="161" y="1"/>
                    </a:moveTo>
                    <a:lnTo>
                      <a:pt x="108" y="28"/>
                    </a:lnTo>
                    <a:lnTo>
                      <a:pt x="1" y="81"/>
                    </a:lnTo>
                    <a:lnTo>
                      <a:pt x="27" y="215"/>
                    </a:lnTo>
                    <a:lnTo>
                      <a:pt x="54" y="322"/>
                    </a:lnTo>
                    <a:lnTo>
                      <a:pt x="81" y="804"/>
                    </a:lnTo>
                    <a:lnTo>
                      <a:pt x="108" y="912"/>
                    </a:lnTo>
                    <a:lnTo>
                      <a:pt x="215" y="885"/>
                    </a:lnTo>
                    <a:lnTo>
                      <a:pt x="295" y="831"/>
                    </a:lnTo>
                    <a:lnTo>
                      <a:pt x="322" y="751"/>
                    </a:lnTo>
                    <a:lnTo>
                      <a:pt x="322" y="671"/>
                    </a:lnTo>
                    <a:lnTo>
                      <a:pt x="322" y="537"/>
                    </a:lnTo>
                    <a:lnTo>
                      <a:pt x="349" y="403"/>
                    </a:lnTo>
                    <a:lnTo>
                      <a:pt x="349" y="269"/>
                    </a:lnTo>
                    <a:lnTo>
                      <a:pt x="349" y="188"/>
                    </a:lnTo>
                    <a:lnTo>
                      <a:pt x="349" y="135"/>
                    </a:lnTo>
                    <a:lnTo>
                      <a:pt x="295" y="81"/>
                    </a:lnTo>
                    <a:lnTo>
                      <a:pt x="242" y="28"/>
                    </a:lnTo>
                    <a:lnTo>
                      <a:pt x="16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4" name="Google Shape;1754;p71"/>
              <p:cNvSpPr/>
              <p:nvPr/>
            </p:nvSpPr>
            <p:spPr>
              <a:xfrm>
                <a:off x="1198300" y="1544400"/>
                <a:ext cx="13425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831" extrusionOk="0">
                    <a:moveTo>
                      <a:pt x="162" y="0"/>
                    </a:moveTo>
                    <a:lnTo>
                      <a:pt x="81" y="27"/>
                    </a:lnTo>
                    <a:lnTo>
                      <a:pt x="28" y="54"/>
                    </a:lnTo>
                    <a:lnTo>
                      <a:pt x="1" y="134"/>
                    </a:lnTo>
                    <a:lnTo>
                      <a:pt x="1" y="188"/>
                    </a:lnTo>
                    <a:lnTo>
                      <a:pt x="1" y="268"/>
                    </a:lnTo>
                    <a:lnTo>
                      <a:pt x="28" y="322"/>
                    </a:lnTo>
                    <a:lnTo>
                      <a:pt x="108" y="456"/>
                    </a:lnTo>
                    <a:lnTo>
                      <a:pt x="188" y="563"/>
                    </a:lnTo>
                    <a:lnTo>
                      <a:pt x="242" y="670"/>
                    </a:lnTo>
                    <a:lnTo>
                      <a:pt x="295" y="750"/>
                    </a:lnTo>
                    <a:lnTo>
                      <a:pt x="349" y="804"/>
                    </a:lnTo>
                    <a:lnTo>
                      <a:pt x="429" y="831"/>
                    </a:lnTo>
                    <a:lnTo>
                      <a:pt x="536" y="804"/>
                    </a:lnTo>
                    <a:lnTo>
                      <a:pt x="510" y="697"/>
                    </a:lnTo>
                    <a:lnTo>
                      <a:pt x="322" y="241"/>
                    </a:lnTo>
                    <a:lnTo>
                      <a:pt x="295" y="107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5" name="Google Shape;1755;p71"/>
              <p:cNvSpPr/>
              <p:nvPr/>
            </p:nvSpPr>
            <p:spPr>
              <a:xfrm>
                <a:off x="1204325" y="1501550"/>
                <a:ext cx="69675" cy="92425"/>
              </a:xfrm>
              <a:custGeom>
                <a:avLst/>
                <a:gdLst/>
                <a:ahLst/>
                <a:cxnLst/>
                <a:rect l="l" t="t" r="r" b="b"/>
                <a:pathLst>
                  <a:path w="2787" h="3697" extrusionOk="0">
                    <a:moveTo>
                      <a:pt x="1742" y="0"/>
                    </a:moveTo>
                    <a:lnTo>
                      <a:pt x="1554" y="27"/>
                    </a:lnTo>
                    <a:lnTo>
                      <a:pt x="1367" y="107"/>
                    </a:lnTo>
                    <a:lnTo>
                      <a:pt x="1233" y="188"/>
                    </a:lnTo>
                    <a:lnTo>
                      <a:pt x="1045" y="241"/>
                    </a:lnTo>
                    <a:lnTo>
                      <a:pt x="858" y="268"/>
                    </a:lnTo>
                    <a:lnTo>
                      <a:pt x="510" y="268"/>
                    </a:lnTo>
                    <a:lnTo>
                      <a:pt x="322" y="322"/>
                    </a:lnTo>
                    <a:lnTo>
                      <a:pt x="162" y="402"/>
                    </a:lnTo>
                    <a:lnTo>
                      <a:pt x="81" y="482"/>
                    </a:lnTo>
                    <a:lnTo>
                      <a:pt x="28" y="589"/>
                    </a:lnTo>
                    <a:lnTo>
                      <a:pt x="1" y="697"/>
                    </a:lnTo>
                    <a:lnTo>
                      <a:pt x="1" y="804"/>
                    </a:lnTo>
                    <a:lnTo>
                      <a:pt x="28" y="1045"/>
                    </a:lnTo>
                    <a:lnTo>
                      <a:pt x="81" y="1205"/>
                    </a:lnTo>
                    <a:lnTo>
                      <a:pt x="81" y="1339"/>
                    </a:lnTo>
                    <a:lnTo>
                      <a:pt x="54" y="1447"/>
                    </a:lnTo>
                    <a:lnTo>
                      <a:pt x="28" y="1554"/>
                    </a:lnTo>
                    <a:lnTo>
                      <a:pt x="28" y="1741"/>
                    </a:lnTo>
                    <a:lnTo>
                      <a:pt x="81" y="1955"/>
                    </a:lnTo>
                    <a:lnTo>
                      <a:pt x="269" y="2411"/>
                    </a:lnTo>
                    <a:lnTo>
                      <a:pt x="322" y="2652"/>
                    </a:lnTo>
                    <a:lnTo>
                      <a:pt x="429" y="2839"/>
                    </a:lnTo>
                    <a:lnTo>
                      <a:pt x="537" y="3027"/>
                    </a:lnTo>
                    <a:lnTo>
                      <a:pt x="670" y="3187"/>
                    </a:lnTo>
                    <a:lnTo>
                      <a:pt x="831" y="3348"/>
                    </a:lnTo>
                    <a:lnTo>
                      <a:pt x="965" y="3455"/>
                    </a:lnTo>
                    <a:lnTo>
                      <a:pt x="1126" y="3536"/>
                    </a:lnTo>
                    <a:lnTo>
                      <a:pt x="1260" y="3616"/>
                    </a:lnTo>
                    <a:lnTo>
                      <a:pt x="1394" y="3670"/>
                    </a:lnTo>
                    <a:lnTo>
                      <a:pt x="1554" y="3696"/>
                    </a:lnTo>
                    <a:lnTo>
                      <a:pt x="1715" y="3696"/>
                    </a:lnTo>
                    <a:lnTo>
                      <a:pt x="1876" y="3670"/>
                    </a:lnTo>
                    <a:lnTo>
                      <a:pt x="2010" y="3616"/>
                    </a:lnTo>
                    <a:lnTo>
                      <a:pt x="2144" y="3562"/>
                    </a:lnTo>
                    <a:lnTo>
                      <a:pt x="2277" y="3455"/>
                    </a:lnTo>
                    <a:lnTo>
                      <a:pt x="2385" y="3348"/>
                    </a:lnTo>
                    <a:lnTo>
                      <a:pt x="2465" y="3214"/>
                    </a:lnTo>
                    <a:lnTo>
                      <a:pt x="2572" y="3080"/>
                    </a:lnTo>
                    <a:lnTo>
                      <a:pt x="2652" y="2920"/>
                    </a:lnTo>
                    <a:lnTo>
                      <a:pt x="2706" y="2732"/>
                    </a:lnTo>
                    <a:lnTo>
                      <a:pt x="2760" y="2518"/>
                    </a:lnTo>
                    <a:lnTo>
                      <a:pt x="2786" y="2304"/>
                    </a:lnTo>
                    <a:lnTo>
                      <a:pt x="2760" y="2063"/>
                    </a:lnTo>
                    <a:lnTo>
                      <a:pt x="2733" y="1821"/>
                    </a:lnTo>
                    <a:lnTo>
                      <a:pt x="2679" y="1339"/>
                    </a:lnTo>
                    <a:lnTo>
                      <a:pt x="2626" y="1152"/>
                    </a:lnTo>
                    <a:lnTo>
                      <a:pt x="2545" y="964"/>
                    </a:lnTo>
                    <a:lnTo>
                      <a:pt x="2465" y="857"/>
                    </a:lnTo>
                    <a:lnTo>
                      <a:pt x="2411" y="777"/>
                    </a:lnTo>
                    <a:lnTo>
                      <a:pt x="2358" y="670"/>
                    </a:lnTo>
                    <a:lnTo>
                      <a:pt x="2331" y="482"/>
                    </a:lnTo>
                    <a:lnTo>
                      <a:pt x="2251" y="268"/>
                    </a:lnTo>
                    <a:lnTo>
                      <a:pt x="2197" y="188"/>
                    </a:lnTo>
                    <a:lnTo>
                      <a:pt x="2117" y="107"/>
                    </a:lnTo>
                    <a:lnTo>
                      <a:pt x="2036" y="27"/>
                    </a:lnTo>
                    <a:lnTo>
                      <a:pt x="1929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6" name="Google Shape;1756;p71"/>
              <p:cNvSpPr/>
              <p:nvPr/>
            </p:nvSpPr>
            <p:spPr>
              <a:xfrm>
                <a:off x="1221075" y="1764025"/>
                <a:ext cx="123900" cy="111175"/>
              </a:xfrm>
              <a:custGeom>
                <a:avLst/>
                <a:gdLst/>
                <a:ahLst/>
                <a:cxnLst/>
                <a:rect l="l" t="t" r="r" b="b"/>
                <a:pathLst>
                  <a:path w="4956" h="4447" extrusionOk="0">
                    <a:moveTo>
                      <a:pt x="4313" y="0"/>
                    </a:moveTo>
                    <a:lnTo>
                      <a:pt x="4045" y="107"/>
                    </a:lnTo>
                    <a:lnTo>
                      <a:pt x="3723" y="188"/>
                    </a:lnTo>
                    <a:lnTo>
                      <a:pt x="3295" y="295"/>
                    </a:lnTo>
                    <a:lnTo>
                      <a:pt x="2813" y="375"/>
                    </a:lnTo>
                    <a:lnTo>
                      <a:pt x="2250" y="429"/>
                    </a:lnTo>
                    <a:lnTo>
                      <a:pt x="1634" y="429"/>
                    </a:lnTo>
                    <a:lnTo>
                      <a:pt x="1313" y="402"/>
                    </a:lnTo>
                    <a:lnTo>
                      <a:pt x="991" y="348"/>
                    </a:lnTo>
                    <a:lnTo>
                      <a:pt x="0" y="4285"/>
                    </a:lnTo>
                    <a:lnTo>
                      <a:pt x="402" y="4366"/>
                    </a:lnTo>
                    <a:lnTo>
                      <a:pt x="831" y="4419"/>
                    </a:lnTo>
                    <a:lnTo>
                      <a:pt x="1259" y="4446"/>
                    </a:lnTo>
                    <a:lnTo>
                      <a:pt x="1768" y="4446"/>
                    </a:lnTo>
                    <a:lnTo>
                      <a:pt x="2652" y="1339"/>
                    </a:lnTo>
                    <a:lnTo>
                      <a:pt x="2679" y="1286"/>
                    </a:lnTo>
                    <a:lnTo>
                      <a:pt x="2759" y="1286"/>
                    </a:lnTo>
                    <a:lnTo>
                      <a:pt x="2786" y="1339"/>
                    </a:lnTo>
                    <a:lnTo>
                      <a:pt x="3241" y="4312"/>
                    </a:lnTo>
                    <a:lnTo>
                      <a:pt x="3697" y="4232"/>
                    </a:lnTo>
                    <a:lnTo>
                      <a:pt x="4125" y="4098"/>
                    </a:lnTo>
                    <a:lnTo>
                      <a:pt x="4554" y="3964"/>
                    </a:lnTo>
                    <a:lnTo>
                      <a:pt x="4955" y="3803"/>
                    </a:lnTo>
                    <a:lnTo>
                      <a:pt x="4313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7" name="Google Shape;1757;p71"/>
              <p:cNvSpPr/>
              <p:nvPr/>
            </p:nvSpPr>
            <p:spPr>
              <a:xfrm>
                <a:off x="1176200" y="1540375"/>
                <a:ext cx="164750" cy="240400"/>
              </a:xfrm>
              <a:custGeom>
                <a:avLst/>
                <a:gdLst/>
                <a:ahLst/>
                <a:cxnLst/>
                <a:rect l="l" t="t" r="r" b="b"/>
                <a:pathLst>
                  <a:path w="6590" h="9616" extrusionOk="0">
                    <a:moveTo>
                      <a:pt x="5090" y="1"/>
                    </a:moveTo>
                    <a:lnTo>
                      <a:pt x="5009" y="81"/>
                    </a:lnTo>
                    <a:lnTo>
                      <a:pt x="4956" y="161"/>
                    </a:lnTo>
                    <a:lnTo>
                      <a:pt x="4260" y="1795"/>
                    </a:lnTo>
                    <a:lnTo>
                      <a:pt x="4179" y="1902"/>
                    </a:lnTo>
                    <a:lnTo>
                      <a:pt x="4099" y="1983"/>
                    </a:lnTo>
                    <a:lnTo>
                      <a:pt x="4018" y="2036"/>
                    </a:lnTo>
                    <a:lnTo>
                      <a:pt x="3911" y="2063"/>
                    </a:lnTo>
                    <a:lnTo>
                      <a:pt x="3831" y="2117"/>
                    </a:lnTo>
                    <a:lnTo>
                      <a:pt x="3831" y="2197"/>
                    </a:lnTo>
                    <a:lnTo>
                      <a:pt x="3804" y="2331"/>
                    </a:lnTo>
                    <a:lnTo>
                      <a:pt x="3804" y="2465"/>
                    </a:lnTo>
                    <a:lnTo>
                      <a:pt x="3724" y="2652"/>
                    </a:lnTo>
                    <a:lnTo>
                      <a:pt x="3617" y="2813"/>
                    </a:lnTo>
                    <a:lnTo>
                      <a:pt x="3510" y="2920"/>
                    </a:lnTo>
                    <a:lnTo>
                      <a:pt x="3429" y="2974"/>
                    </a:lnTo>
                    <a:lnTo>
                      <a:pt x="3322" y="3000"/>
                    </a:lnTo>
                    <a:lnTo>
                      <a:pt x="3242" y="3027"/>
                    </a:lnTo>
                    <a:lnTo>
                      <a:pt x="3135" y="3027"/>
                    </a:lnTo>
                    <a:lnTo>
                      <a:pt x="3001" y="3000"/>
                    </a:lnTo>
                    <a:lnTo>
                      <a:pt x="2867" y="2947"/>
                    </a:lnTo>
                    <a:lnTo>
                      <a:pt x="2760" y="2893"/>
                    </a:lnTo>
                    <a:lnTo>
                      <a:pt x="2653" y="2840"/>
                    </a:lnTo>
                    <a:lnTo>
                      <a:pt x="2519" y="2679"/>
                    </a:lnTo>
                    <a:lnTo>
                      <a:pt x="2438" y="2572"/>
                    </a:lnTo>
                    <a:lnTo>
                      <a:pt x="2385" y="2518"/>
                    </a:lnTo>
                    <a:lnTo>
                      <a:pt x="2331" y="2491"/>
                    </a:lnTo>
                    <a:lnTo>
                      <a:pt x="2278" y="2465"/>
                    </a:lnTo>
                    <a:lnTo>
                      <a:pt x="2197" y="2491"/>
                    </a:lnTo>
                    <a:lnTo>
                      <a:pt x="1367" y="2947"/>
                    </a:lnTo>
                    <a:lnTo>
                      <a:pt x="1260" y="3027"/>
                    </a:lnTo>
                    <a:lnTo>
                      <a:pt x="1179" y="3107"/>
                    </a:lnTo>
                    <a:lnTo>
                      <a:pt x="1072" y="3215"/>
                    </a:lnTo>
                    <a:lnTo>
                      <a:pt x="1019" y="3322"/>
                    </a:lnTo>
                    <a:lnTo>
                      <a:pt x="28" y="5277"/>
                    </a:lnTo>
                    <a:lnTo>
                      <a:pt x="1" y="5384"/>
                    </a:lnTo>
                    <a:lnTo>
                      <a:pt x="1" y="5464"/>
                    </a:lnTo>
                    <a:lnTo>
                      <a:pt x="55" y="5572"/>
                    </a:lnTo>
                    <a:lnTo>
                      <a:pt x="108" y="5625"/>
                    </a:lnTo>
                    <a:lnTo>
                      <a:pt x="1126" y="6241"/>
                    </a:lnTo>
                    <a:lnTo>
                      <a:pt x="1233" y="6268"/>
                    </a:lnTo>
                    <a:lnTo>
                      <a:pt x="1340" y="6268"/>
                    </a:lnTo>
                    <a:lnTo>
                      <a:pt x="1420" y="6214"/>
                    </a:lnTo>
                    <a:lnTo>
                      <a:pt x="1501" y="6107"/>
                    </a:lnTo>
                    <a:lnTo>
                      <a:pt x="1929" y="5143"/>
                    </a:lnTo>
                    <a:lnTo>
                      <a:pt x="1956" y="5116"/>
                    </a:lnTo>
                    <a:lnTo>
                      <a:pt x="2010" y="5089"/>
                    </a:lnTo>
                    <a:lnTo>
                      <a:pt x="2037" y="5116"/>
                    </a:lnTo>
                    <a:lnTo>
                      <a:pt x="2063" y="5143"/>
                    </a:lnTo>
                    <a:lnTo>
                      <a:pt x="2251" y="5866"/>
                    </a:lnTo>
                    <a:lnTo>
                      <a:pt x="2385" y="6536"/>
                    </a:lnTo>
                    <a:lnTo>
                      <a:pt x="2465" y="7179"/>
                    </a:lnTo>
                    <a:lnTo>
                      <a:pt x="2519" y="7741"/>
                    </a:lnTo>
                    <a:lnTo>
                      <a:pt x="2545" y="8250"/>
                    </a:lnTo>
                    <a:lnTo>
                      <a:pt x="2545" y="8678"/>
                    </a:lnTo>
                    <a:lnTo>
                      <a:pt x="2519" y="9321"/>
                    </a:lnTo>
                    <a:lnTo>
                      <a:pt x="2545" y="9402"/>
                    </a:lnTo>
                    <a:lnTo>
                      <a:pt x="2572" y="9482"/>
                    </a:lnTo>
                    <a:lnTo>
                      <a:pt x="2653" y="9535"/>
                    </a:lnTo>
                    <a:lnTo>
                      <a:pt x="2733" y="9562"/>
                    </a:lnTo>
                    <a:lnTo>
                      <a:pt x="3349" y="9616"/>
                    </a:lnTo>
                    <a:lnTo>
                      <a:pt x="3938" y="9616"/>
                    </a:lnTo>
                    <a:lnTo>
                      <a:pt x="4474" y="9589"/>
                    </a:lnTo>
                    <a:lnTo>
                      <a:pt x="4956" y="9509"/>
                    </a:lnTo>
                    <a:lnTo>
                      <a:pt x="5384" y="9402"/>
                    </a:lnTo>
                    <a:lnTo>
                      <a:pt x="5759" y="9294"/>
                    </a:lnTo>
                    <a:lnTo>
                      <a:pt x="6054" y="9187"/>
                    </a:lnTo>
                    <a:lnTo>
                      <a:pt x="6268" y="9107"/>
                    </a:lnTo>
                    <a:lnTo>
                      <a:pt x="6349" y="9053"/>
                    </a:lnTo>
                    <a:lnTo>
                      <a:pt x="6375" y="9000"/>
                    </a:lnTo>
                    <a:lnTo>
                      <a:pt x="6402" y="8919"/>
                    </a:lnTo>
                    <a:lnTo>
                      <a:pt x="6402" y="8812"/>
                    </a:lnTo>
                    <a:lnTo>
                      <a:pt x="5250" y="4661"/>
                    </a:lnTo>
                    <a:lnTo>
                      <a:pt x="5197" y="4366"/>
                    </a:lnTo>
                    <a:lnTo>
                      <a:pt x="5197" y="4045"/>
                    </a:lnTo>
                    <a:lnTo>
                      <a:pt x="5250" y="3723"/>
                    </a:lnTo>
                    <a:lnTo>
                      <a:pt x="5358" y="3429"/>
                    </a:lnTo>
                    <a:lnTo>
                      <a:pt x="6563" y="777"/>
                    </a:lnTo>
                    <a:lnTo>
                      <a:pt x="6590" y="670"/>
                    </a:lnTo>
                    <a:lnTo>
                      <a:pt x="6563" y="563"/>
                    </a:lnTo>
                    <a:lnTo>
                      <a:pt x="6509" y="456"/>
                    </a:lnTo>
                    <a:lnTo>
                      <a:pt x="6402" y="402"/>
                    </a:lnTo>
                    <a:lnTo>
                      <a:pt x="527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758" name="Google Shape;1758;p71"/>
          <p:cNvGrpSpPr/>
          <p:nvPr/>
        </p:nvGrpSpPr>
        <p:grpSpPr>
          <a:xfrm>
            <a:off x="1794900" y="1431250"/>
            <a:ext cx="425200" cy="443950"/>
            <a:chOff x="1794900" y="1431250"/>
            <a:chExt cx="425200" cy="443950"/>
          </a:xfrm>
        </p:grpSpPr>
        <p:sp>
          <p:nvSpPr>
            <p:cNvPr id="1759" name="Google Shape;1759;p71"/>
            <p:cNvSpPr/>
            <p:nvPr/>
          </p:nvSpPr>
          <p:spPr>
            <a:xfrm>
              <a:off x="1794900" y="1449975"/>
              <a:ext cx="425200" cy="421200"/>
            </a:xfrm>
            <a:custGeom>
              <a:avLst/>
              <a:gdLst/>
              <a:ahLst/>
              <a:cxnLst/>
              <a:rect l="l" t="t" r="r" b="b"/>
              <a:pathLst>
                <a:path w="17008" h="16848" extrusionOk="0">
                  <a:moveTo>
                    <a:pt x="8518" y="1"/>
                  </a:moveTo>
                  <a:lnTo>
                    <a:pt x="8089" y="28"/>
                  </a:lnTo>
                  <a:lnTo>
                    <a:pt x="7634" y="54"/>
                  </a:lnTo>
                  <a:lnTo>
                    <a:pt x="7232" y="108"/>
                  </a:lnTo>
                  <a:lnTo>
                    <a:pt x="6804" y="188"/>
                  </a:lnTo>
                  <a:lnTo>
                    <a:pt x="6402" y="269"/>
                  </a:lnTo>
                  <a:lnTo>
                    <a:pt x="5973" y="403"/>
                  </a:lnTo>
                  <a:lnTo>
                    <a:pt x="5598" y="537"/>
                  </a:lnTo>
                  <a:lnTo>
                    <a:pt x="5197" y="671"/>
                  </a:lnTo>
                  <a:lnTo>
                    <a:pt x="4822" y="858"/>
                  </a:lnTo>
                  <a:lnTo>
                    <a:pt x="4473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688"/>
                  </a:lnTo>
                  <a:lnTo>
                    <a:pt x="3108" y="1956"/>
                  </a:lnTo>
                  <a:lnTo>
                    <a:pt x="2786" y="2224"/>
                  </a:lnTo>
                  <a:lnTo>
                    <a:pt x="2492" y="2492"/>
                  </a:lnTo>
                  <a:lnTo>
                    <a:pt x="2224" y="2786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74" y="3751"/>
                  </a:lnTo>
                  <a:lnTo>
                    <a:pt x="1233" y="4099"/>
                  </a:lnTo>
                  <a:lnTo>
                    <a:pt x="1045" y="4447"/>
                  </a:lnTo>
                  <a:lnTo>
                    <a:pt x="858" y="4822"/>
                  </a:lnTo>
                  <a:lnTo>
                    <a:pt x="670" y="5197"/>
                  </a:lnTo>
                  <a:lnTo>
                    <a:pt x="536" y="5599"/>
                  </a:lnTo>
                  <a:lnTo>
                    <a:pt x="402" y="5974"/>
                  </a:lnTo>
                  <a:lnTo>
                    <a:pt x="268" y="6375"/>
                  </a:lnTo>
                  <a:lnTo>
                    <a:pt x="188" y="6804"/>
                  </a:lnTo>
                  <a:lnTo>
                    <a:pt x="108" y="7206"/>
                  </a:lnTo>
                  <a:lnTo>
                    <a:pt x="54" y="7634"/>
                  </a:lnTo>
                  <a:lnTo>
                    <a:pt x="27" y="8089"/>
                  </a:lnTo>
                  <a:lnTo>
                    <a:pt x="1" y="8518"/>
                  </a:lnTo>
                  <a:lnTo>
                    <a:pt x="27" y="8893"/>
                  </a:lnTo>
                  <a:lnTo>
                    <a:pt x="54" y="9268"/>
                  </a:lnTo>
                  <a:lnTo>
                    <a:pt x="81" y="9643"/>
                  </a:lnTo>
                  <a:lnTo>
                    <a:pt x="135" y="10018"/>
                  </a:lnTo>
                  <a:lnTo>
                    <a:pt x="295" y="10714"/>
                  </a:lnTo>
                  <a:lnTo>
                    <a:pt x="510" y="11411"/>
                  </a:lnTo>
                  <a:lnTo>
                    <a:pt x="777" y="12080"/>
                  </a:lnTo>
                  <a:lnTo>
                    <a:pt x="1126" y="12723"/>
                  </a:lnTo>
                  <a:lnTo>
                    <a:pt x="1501" y="13312"/>
                  </a:lnTo>
                  <a:lnTo>
                    <a:pt x="1929" y="13875"/>
                  </a:lnTo>
                  <a:lnTo>
                    <a:pt x="2384" y="14410"/>
                  </a:lnTo>
                  <a:lnTo>
                    <a:pt x="2893" y="14892"/>
                  </a:lnTo>
                  <a:lnTo>
                    <a:pt x="3456" y="15348"/>
                  </a:lnTo>
                  <a:lnTo>
                    <a:pt x="4045" y="15749"/>
                  </a:lnTo>
                  <a:lnTo>
                    <a:pt x="4661" y="16098"/>
                  </a:lnTo>
                  <a:lnTo>
                    <a:pt x="5304" y="16392"/>
                  </a:lnTo>
                  <a:lnTo>
                    <a:pt x="6000" y="16633"/>
                  </a:lnTo>
                  <a:lnTo>
                    <a:pt x="6696" y="16821"/>
                  </a:lnTo>
                  <a:lnTo>
                    <a:pt x="7312" y="16847"/>
                  </a:lnTo>
                  <a:lnTo>
                    <a:pt x="8036" y="16821"/>
                  </a:lnTo>
                  <a:lnTo>
                    <a:pt x="8919" y="16767"/>
                  </a:lnTo>
                  <a:lnTo>
                    <a:pt x="9428" y="16714"/>
                  </a:lnTo>
                  <a:lnTo>
                    <a:pt x="9964" y="16633"/>
                  </a:lnTo>
                  <a:lnTo>
                    <a:pt x="10500" y="16526"/>
                  </a:lnTo>
                  <a:lnTo>
                    <a:pt x="11062" y="16392"/>
                  </a:lnTo>
                  <a:lnTo>
                    <a:pt x="11625" y="16231"/>
                  </a:lnTo>
                  <a:lnTo>
                    <a:pt x="12187" y="16044"/>
                  </a:lnTo>
                  <a:lnTo>
                    <a:pt x="12749" y="15830"/>
                  </a:lnTo>
                  <a:lnTo>
                    <a:pt x="13285" y="15562"/>
                  </a:lnTo>
                  <a:lnTo>
                    <a:pt x="13687" y="15267"/>
                  </a:lnTo>
                  <a:lnTo>
                    <a:pt x="14089" y="14946"/>
                  </a:lnTo>
                  <a:lnTo>
                    <a:pt x="14464" y="14598"/>
                  </a:lnTo>
                  <a:lnTo>
                    <a:pt x="14812" y="14223"/>
                  </a:lnTo>
                  <a:lnTo>
                    <a:pt x="15160" y="13848"/>
                  </a:lnTo>
                  <a:lnTo>
                    <a:pt x="15455" y="13419"/>
                  </a:lnTo>
                  <a:lnTo>
                    <a:pt x="15749" y="12991"/>
                  </a:lnTo>
                  <a:lnTo>
                    <a:pt x="15990" y="12562"/>
                  </a:lnTo>
                  <a:lnTo>
                    <a:pt x="16231" y="12107"/>
                  </a:lnTo>
                  <a:lnTo>
                    <a:pt x="16419" y="11625"/>
                  </a:lnTo>
                  <a:lnTo>
                    <a:pt x="16606" y="11143"/>
                  </a:lnTo>
                  <a:lnTo>
                    <a:pt x="16740" y="10634"/>
                  </a:lnTo>
                  <a:lnTo>
                    <a:pt x="16874" y="10125"/>
                  </a:lnTo>
                  <a:lnTo>
                    <a:pt x="16954" y="9589"/>
                  </a:lnTo>
                  <a:lnTo>
                    <a:pt x="17008" y="9054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81" y="7634"/>
                  </a:lnTo>
                  <a:lnTo>
                    <a:pt x="16928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786"/>
                  </a:lnTo>
                  <a:lnTo>
                    <a:pt x="14517" y="2492"/>
                  </a:lnTo>
                  <a:lnTo>
                    <a:pt x="14223" y="2224"/>
                  </a:lnTo>
                  <a:lnTo>
                    <a:pt x="13928" y="1956"/>
                  </a:lnTo>
                  <a:lnTo>
                    <a:pt x="13607" y="1688"/>
                  </a:lnTo>
                  <a:lnTo>
                    <a:pt x="13258" y="1474"/>
                  </a:lnTo>
                  <a:lnTo>
                    <a:pt x="12937" y="1233"/>
                  </a:lnTo>
                  <a:lnTo>
                    <a:pt x="12562" y="1045"/>
                  </a:lnTo>
                  <a:lnTo>
                    <a:pt x="12214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4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760" name="Google Shape;1760;p71"/>
            <p:cNvGrpSpPr/>
            <p:nvPr/>
          </p:nvGrpSpPr>
          <p:grpSpPr>
            <a:xfrm>
              <a:off x="1867900" y="1431250"/>
              <a:ext cx="269175" cy="443950"/>
              <a:chOff x="1867900" y="1431250"/>
              <a:chExt cx="269175" cy="443950"/>
            </a:xfrm>
          </p:grpSpPr>
          <p:sp>
            <p:nvSpPr>
              <p:cNvPr id="1761" name="Google Shape;1761;p71"/>
              <p:cNvSpPr/>
              <p:nvPr/>
            </p:nvSpPr>
            <p:spPr>
              <a:xfrm>
                <a:off x="1962300" y="1727850"/>
                <a:ext cx="166750" cy="147350"/>
              </a:xfrm>
              <a:custGeom>
                <a:avLst/>
                <a:gdLst/>
                <a:ahLst/>
                <a:cxnLst/>
                <a:rect l="l" t="t" r="r" b="b"/>
                <a:pathLst>
                  <a:path w="6670" h="5894" extrusionOk="0">
                    <a:moveTo>
                      <a:pt x="81" y="1"/>
                    </a:moveTo>
                    <a:lnTo>
                      <a:pt x="0" y="5706"/>
                    </a:lnTo>
                    <a:lnTo>
                      <a:pt x="429" y="5786"/>
                    </a:lnTo>
                    <a:lnTo>
                      <a:pt x="858" y="5840"/>
                    </a:lnTo>
                    <a:lnTo>
                      <a:pt x="1286" y="5893"/>
                    </a:lnTo>
                    <a:lnTo>
                      <a:pt x="1741" y="5893"/>
                    </a:lnTo>
                    <a:lnTo>
                      <a:pt x="1982" y="1769"/>
                    </a:lnTo>
                    <a:lnTo>
                      <a:pt x="1982" y="1742"/>
                    </a:lnTo>
                    <a:lnTo>
                      <a:pt x="2009" y="1715"/>
                    </a:lnTo>
                    <a:lnTo>
                      <a:pt x="2036" y="1715"/>
                    </a:lnTo>
                    <a:lnTo>
                      <a:pt x="2063" y="1742"/>
                    </a:lnTo>
                    <a:lnTo>
                      <a:pt x="4473" y="3751"/>
                    </a:lnTo>
                    <a:lnTo>
                      <a:pt x="4527" y="3804"/>
                    </a:lnTo>
                    <a:lnTo>
                      <a:pt x="4554" y="3858"/>
                    </a:lnTo>
                    <a:lnTo>
                      <a:pt x="4580" y="3992"/>
                    </a:lnTo>
                    <a:lnTo>
                      <a:pt x="4527" y="4099"/>
                    </a:lnTo>
                    <a:lnTo>
                      <a:pt x="4500" y="4152"/>
                    </a:lnTo>
                    <a:lnTo>
                      <a:pt x="4420" y="4206"/>
                    </a:lnTo>
                    <a:lnTo>
                      <a:pt x="2036" y="5411"/>
                    </a:lnTo>
                    <a:lnTo>
                      <a:pt x="1982" y="5465"/>
                    </a:lnTo>
                    <a:lnTo>
                      <a:pt x="1956" y="5518"/>
                    </a:lnTo>
                    <a:lnTo>
                      <a:pt x="1956" y="5599"/>
                    </a:lnTo>
                    <a:lnTo>
                      <a:pt x="1956" y="5679"/>
                    </a:lnTo>
                    <a:lnTo>
                      <a:pt x="2090" y="5893"/>
                    </a:lnTo>
                    <a:lnTo>
                      <a:pt x="2706" y="5866"/>
                    </a:lnTo>
                    <a:lnTo>
                      <a:pt x="3322" y="5759"/>
                    </a:lnTo>
                    <a:lnTo>
                      <a:pt x="3911" y="5652"/>
                    </a:lnTo>
                    <a:lnTo>
                      <a:pt x="4473" y="5491"/>
                    </a:lnTo>
                    <a:lnTo>
                      <a:pt x="5036" y="5277"/>
                    </a:lnTo>
                    <a:lnTo>
                      <a:pt x="5571" y="5036"/>
                    </a:lnTo>
                    <a:lnTo>
                      <a:pt x="6080" y="4742"/>
                    </a:lnTo>
                    <a:lnTo>
                      <a:pt x="6589" y="4447"/>
                    </a:lnTo>
                    <a:lnTo>
                      <a:pt x="6643" y="4233"/>
                    </a:lnTo>
                    <a:lnTo>
                      <a:pt x="6669" y="4045"/>
                    </a:lnTo>
                    <a:lnTo>
                      <a:pt x="6669" y="3831"/>
                    </a:lnTo>
                    <a:lnTo>
                      <a:pt x="6616" y="3617"/>
                    </a:lnTo>
                    <a:lnTo>
                      <a:pt x="6562" y="3429"/>
                    </a:lnTo>
                    <a:lnTo>
                      <a:pt x="6482" y="3215"/>
                    </a:lnTo>
                    <a:lnTo>
                      <a:pt x="6348" y="3054"/>
                    </a:lnTo>
                    <a:lnTo>
                      <a:pt x="6187" y="2867"/>
                    </a:lnTo>
                    <a:lnTo>
                      <a:pt x="31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2" name="Google Shape;1762;p71"/>
              <p:cNvSpPr/>
              <p:nvPr/>
            </p:nvSpPr>
            <p:spPr>
              <a:xfrm>
                <a:off x="1976350" y="1544400"/>
                <a:ext cx="52250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572" extrusionOk="0">
                    <a:moveTo>
                      <a:pt x="429" y="0"/>
                    </a:moveTo>
                    <a:lnTo>
                      <a:pt x="429" y="402"/>
                    </a:lnTo>
                    <a:lnTo>
                      <a:pt x="403" y="482"/>
                    </a:lnTo>
                    <a:lnTo>
                      <a:pt x="376" y="536"/>
                    </a:lnTo>
                    <a:lnTo>
                      <a:pt x="322" y="563"/>
                    </a:lnTo>
                    <a:lnTo>
                      <a:pt x="269" y="563"/>
                    </a:lnTo>
                    <a:lnTo>
                      <a:pt x="1" y="590"/>
                    </a:lnTo>
                    <a:lnTo>
                      <a:pt x="28" y="616"/>
                    </a:lnTo>
                    <a:lnTo>
                      <a:pt x="54" y="697"/>
                    </a:lnTo>
                    <a:lnTo>
                      <a:pt x="858" y="2438"/>
                    </a:lnTo>
                    <a:lnTo>
                      <a:pt x="885" y="2491"/>
                    </a:lnTo>
                    <a:lnTo>
                      <a:pt x="938" y="2545"/>
                    </a:lnTo>
                    <a:lnTo>
                      <a:pt x="992" y="2545"/>
                    </a:lnTo>
                    <a:lnTo>
                      <a:pt x="1045" y="2572"/>
                    </a:lnTo>
                    <a:lnTo>
                      <a:pt x="1099" y="2545"/>
                    </a:lnTo>
                    <a:lnTo>
                      <a:pt x="1153" y="2545"/>
                    </a:lnTo>
                    <a:lnTo>
                      <a:pt x="1206" y="2491"/>
                    </a:lnTo>
                    <a:lnTo>
                      <a:pt x="1233" y="2438"/>
                    </a:lnTo>
                    <a:lnTo>
                      <a:pt x="2036" y="643"/>
                    </a:lnTo>
                    <a:lnTo>
                      <a:pt x="2090" y="590"/>
                    </a:lnTo>
                    <a:lnTo>
                      <a:pt x="1876" y="563"/>
                    </a:lnTo>
                    <a:lnTo>
                      <a:pt x="1822" y="563"/>
                    </a:lnTo>
                    <a:lnTo>
                      <a:pt x="1769" y="536"/>
                    </a:lnTo>
                    <a:lnTo>
                      <a:pt x="1715" y="482"/>
                    </a:lnTo>
                    <a:lnTo>
                      <a:pt x="1715" y="402"/>
                    </a:lnTo>
                    <a:lnTo>
                      <a:pt x="1715" y="0"/>
                    </a:lnTo>
                    <a:lnTo>
                      <a:pt x="1688" y="0"/>
                    </a:lnTo>
                    <a:lnTo>
                      <a:pt x="1554" y="107"/>
                    </a:lnTo>
                    <a:lnTo>
                      <a:pt x="1394" y="161"/>
                    </a:lnTo>
                    <a:lnTo>
                      <a:pt x="1233" y="215"/>
                    </a:lnTo>
                    <a:lnTo>
                      <a:pt x="885" y="215"/>
                    </a:lnTo>
                    <a:lnTo>
                      <a:pt x="724" y="161"/>
                    </a:lnTo>
                    <a:lnTo>
                      <a:pt x="590" y="107"/>
                    </a:lnTo>
                    <a:lnTo>
                      <a:pt x="42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3" name="Google Shape;1763;p71"/>
              <p:cNvSpPr/>
              <p:nvPr/>
            </p:nvSpPr>
            <p:spPr>
              <a:xfrm>
                <a:off x="2041300" y="1613375"/>
                <a:ext cx="95125" cy="92425"/>
              </a:xfrm>
              <a:custGeom>
                <a:avLst/>
                <a:gdLst/>
                <a:ahLst/>
                <a:cxnLst/>
                <a:rect l="l" t="t" r="r" b="b"/>
                <a:pathLst>
                  <a:path w="3805" h="3697" extrusionOk="0">
                    <a:moveTo>
                      <a:pt x="3135" y="0"/>
                    </a:moveTo>
                    <a:lnTo>
                      <a:pt x="3001" y="27"/>
                    </a:lnTo>
                    <a:lnTo>
                      <a:pt x="2867" y="54"/>
                    </a:lnTo>
                    <a:lnTo>
                      <a:pt x="2760" y="107"/>
                    </a:lnTo>
                    <a:lnTo>
                      <a:pt x="2652" y="187"/>
                    </a:lnTo>
                    <a:lnTo>
                      <a:pt x="188" y="2518"/>
                    </a:lnTo>
                    <a:lnTo>
                      <a:pt x="108" y="2625"/>
                    </a:lnTo>
                    <a:lnTo>
                      <a:pt x="54" y="2732"/>
                    </a:lnTo>
                    <a:lnTo>
                      <a:pt x="1" y="2866"/>
                    </a:lnTo>
                    <a:lnTo>
                      <a:pt x="1" y="3000"/>
                    </a:lnTo>
                    <a:lnTo>
                      <a:pt x="1" y="3134"/>
                    </a:lnTo>
                    <a:lnTo>
                      <a:pt x="28" y="3268"/>
                    </a:lnTo>
                    <a:lnTo>
                      <a:pt x="81" y="3375"/>
                    </a:lnTo>
                    <a:lnTo>
                      <a:pt x="188" y="3482"/>
                    </a:lnTo>
                    <a:lnTo>
                      <a:pt x="295" y="3562"/>
                    </a:lnTo>
                    <a:lnTo>
                      <a:pt x="403" y="3643"/>
                    </a:lnTo>
                    <a:lnTo>
                      <a:pt x="537" y="3669"/>
                    </a:lnTo>
                    <a:lnTo>
                      <a:pt x="670" y="3696"/>
                    </a:lnTo>
                    <a:lnTo>
                      <a:pt x="804" y="3669"/>
                    </a:lnTo>
                    <a:lnTo>
                      <a:pt x="912" y="3643"/>
                    </a:lnTo>
                    <a:lnTo>
                      <a:pt x="1019" y="3589"/>
                    </a:lnTo>
                    <a:lnTo>
                      <a:pt x="1126" y="3509"/>
                    </a:lnTo>
                    <a:lnTo>
                      <a:pt x="3590" y="1178"/>
                    </a:lnTo>
                    <a:lnTo>
                      <a:pt x="3670" y="1071"/>
                    </a:lnTo>
                    <a:lnTo>
                      <a:pt x="3751" y="964"/>
                    </a:lnTo>
                    <a:lnTo>
                      <a:pt x="3777" y="830"/>
                    </a:lnTo>
                    <a:lnTo>
                      <a:pt x="3804" y="696"/>
                    </a:lnTo>
                    <a:lnTo>
                      <a:pt x="3777" y="589"/>
                    </a:lnTo>
                    <a:lnTo>
                      <a:pt x="3751" y="455"/>
                    </a:lnTo>
                    <a:lnTo>
                      <a:pt x="3697" y="321"/>
                    </a:lnTo>
                    <a:lnTo>
                      <a:pt x="3617" y="214"/>
                    </a:lnTo>
                    <a:lnTo>
                      <a:pt x="3509" y="134"/>
                    </a:lnTo>
                    <a:lnTo>
                      <a:pt x="3376" y="80"/>
                    </a:lnTo>
                    <a:lnTo>
                      <a:pt x="3268" y="27"/>
                    </a:lnTo>
                    <a:lnTo>
                      <a:pt x="313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4" name="Google Shape;1764;p71"/>
              <p:cNvSpPr/>
              <p:nvPr/>
            </p:nvSpPr>
            <p:spPr>
              <a:xfrm>
                <a:off x="1869225" y="1613375"/>
                <a:ext cx="95100" cy="92425"/>
              </a:xfrm>
              <a:custGeom>
                <a:avLst/>
                <a:gdLst/>
                <a:ahLst/>
                <a:cxnLst/>
                <a:rect l="l" t="t" r="r" b="b"/>
                <a:pathLst>
                  <a:path w="3804" h="3697" extrusionOk="0">
                    <a:moveTo>
                      <a:pt x="643" y="0"/>
                    </a:moveTo>
                    <a:lnTo>
                      <a:pt x="509" y="27"/>
                    </a:lnTo>
                    <a:lnTo>
                      <a:pt x="402" y="80"/>
                    </a:lnTo>
                    <a:lnTo>
                      <a:pt x="268" y="134"/>
                    </a:lnTo>
                    <a:lnTo>
                      <a:pt x="188" y="214"/>
                    </a:lnTo>
                    <a:lnTo>
                      <a:pt x="81" y="321"/>
                    </a:lnTo>
                    <a:lnTo>
                      <a:pt x="27" y="455"/>
                    </a:lnTo>
                    <a:lnTo>
                      <a:pt x="1" y="589"/>
                    </a:lnTo>
                    <a:lnTo>
                      <a:pt x="1" y="696"/>
                    </a:lnTo>
                    <a:lnTo>
                      <a:pt x="1" y="830"/>
                    </a:lnTo>
                    <a:lnTo>
                      <a:pt x="54" y="964"/>
                    </a:lnTo>
                    <a:lnTo>
                      <a:pt x="108" y="1071"/>
                    </a:lnTo>
                    <a:lnTo>
                      <a:pt x="188" y="1178"/>
                    </a:lnTo>
                    <a:lnTo>
                      <a:pt x="2652" y="3509"/>
                    </a:lnTo>
                    <a:lnTo>
                      <a:pt x="2759" y="3589"/>
                    </a:lnTo>
                    <a:lnTo>
                      <a:pt x="2866" y="3643"/>
                    </a:lnTo>
                    <a:lnTo>
                      <a:pt x="3000" y="3669"/>
                    </a:lnTo>
                    <a:lnTo>
                      <a:pt x="3107" y="3696"/>
                    </a:lnTo>
                    <a:lnTo>
                      <a:pt x="3241" y="3669"/>
                    </a:lnTo>
                    <a:lnTo>
                      <a:pt x="3375" y="3643"/>
                    </a:lnTo>
                    <a:lnTo>
                      <a:pt x="3509" y="3562"/>
                    </a:lnTo>
                    <a:lnTo>
                      <a:pt x="3616" y="3482"/>
                    </a:lnTo>
                    <a:lnTo>
                      <a:pt x="3697" y="3375"/>
                    </a:lnTo>
                    <a:lnTo>
                      <a:pt x="3750" y="3268"/>
                    </a:lnTo>
                    <a:lnTo>
                      <a:pt x="3777" y="3134"/>
                    </a:lnTo>
                    <a:lnTo>
                      <a:pt x="3804" y="3000"/>
                    </a:lnTo>
                    <a:lnTo>
                      <a:pt x="3777" y="2866"/>
                    </a:lnTo>
                    <a:lnTo>
                      <a:pt x="3750" y="2732"/>
                    </a:lnTo>
                    <a:lnTo>
                      <a:pt x="3670" y="2625"/>
                    </a:lnTo>
                    <a:lnTo>
                      <a:pt x="3590" y="2518"/>
                    </a:lnTo>
                    <a:lnTo>
                      <a:pt x="1125" y="187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27"/>
                    </a:lnTo>
                    <a:lnTo>
                      <a:pt x="64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5" name="Google Shape;1765;p71"/>
              <p:cNvSpPr/>
              <p:nvPr/>
            </p:nvSpPr>
            <p:spPr>
              <a:xfrm>
                <a:off x="1867900" y="1557800"/>
                <a:ext cx="269175" cy="176775"/>
              </a:xfrm>
              <a:custGeom>
                <a:avLst/>
                <a:gdLst/>
                <a:ahLst/>
                <a:cxnLst/>
                <a:rect l="l" t="t" r="r" b="b"/>
                <a:pathLst>
                  <a:path w="10767" h="7071" extrusionOk="0">
                    <a:moveTo>
                      <a:pt x="4178" y="0"/>
                    </a:moveTo>
                    <a:lnTo>
                      <a:pt x="3455" y="134"/>
                    </a:lnTo>
                    <a:lnTo>
                      <a:pt x="3268" y="187"/>
                    </a:lnTo>
                    <a:lnTo>
                      <a:pt x="3107" y="295"/>
                    </a:lnTo>
                    <a:lnTo>
                      <a:pt x="268" y="2384"/>
                    </a:lnTo>
                    <a:lnTo>
                      <a:pt x="161" y="2491"/>
                    </a:lnTo>
                    <a:lnTo>
                      <a:pt x="80" y="2598"/>
                    </a:lnTo>
                    <a:lnTo>
                      <a:pt x="27" y="2732"/>
                    </a:lnTo>
                    <a:lnTo>
                      <a:pt x="0" y="2866"/>
                    </a:lnTo>
                    <a:lnTo>
                      <a:pt x="0" y="3000"/>
                    </a:lnTo>
                    <a:lnTo>
                      <a:pt x="27" y="3134"/>
                    </a:lnTo>
                    <a:lnTo>
                      <a:pt x="80" y="3268"/>
                    </a:lnTo>
                    <a:lnTo>
                      <a:pt x="188" y="3375"/>
                    </a:lnTo>
                    <a:lnTo>
                      <a:pt x="2384" y="5410"/>
                    </a:lnTo>
                    <a:lnTo>
                      <a:pt x="2411" y="5437"/>
                    </a:lnTo>
                    <a:lnTo>
                      <a:pt x="2464" y="5464"/>
                    </a:lnTo>
                    <a:lnTo>
                      <a:pt x="2518" y="5437"/>
                    </a:lnTo>
                    <a:lnTo>
                      <a:pt x="2544" y="5410"/>
                    </a:lnTo>
                    <a:lnTo>
                      <a:pt x="3375" y="4553"/>
                    </a:lnTo>
                    <a:lnTo>
                      <a:pt x="3402" y="4526"/>
                    </a:lnTo>
                    <a:lnTo>
                      <a:pt x="3402" y="4473"/>
                    </a:lnTo>
                    <a:lnTo>
                      <a:pt x="3402" y="4419"/>
                    </a:lnTo>
                    <a:lnTo>
                      <a:pt x="3348" y="4392"/>
                    </a:lnTo>
                    <a:lnTo>
                      <a:pt x="1955" y="3080"/>
                    </a:lnTo>
                    <a:lnTo>
                      <a:pt x="1928" y="3026"/>
                    </a:lnTo>
                    <a:lnTo>
                      <a:pt x="1955" y="3000"/>
                    </a:lnTo>
                    <a:lnTo>
                      <a:pt x="3535" y="2009"/>
                    </a:lnTo>
                    <a:lnTo>
                      <a:pt x="3643" y="1982"/>
                    </a:lnTo>
                    <a:lnTo>
                      <a:pt x="3750" y="1982"/>
                    </a:lnTo>
                    <a:lnTo>
                      <a:pt x="3830" y="2062"/>
                    </a:lnTo>
                    <a:lnTo>
                      <a:pt x="3857" y="2169"/>
                    </a:lnTo>
                    <a:lnTo>
                      <a:pt x="3857" y="6803"/>
                    </a:lnTo>
                    <a:lnTo>
                      <a:pt x="4232" y="6910"/>
                    </a:lnTo>
                    <a:lnTo>
                      <a:pt x="4607" y="7017"/>
                    </a:lnTo>
                    <a:lnTo>
                      <a:pt x="5008" y="7071"/>
                    </a:lnTo>
                    <a:lnTo>
                      <a:pt x="5785" y="7071"/>
                    </a:lnTo>
                    <a:lnTo>
                      <a:pt x="6160" y="7017"/>
                    </a:lnTo>
                    <a:lnTo>
                      <a:pt x="6535" y="6910"/>
                    </a:lnTo>
                    <a:lnTo>
                      <a:pt x="6910" y="6803"/>
                    </a:lnTo>
                    <a:lnTo>
                      <a:pt x="6937" y="2169"/>
                    </a:lnTo>
                    <a:lnTo>
                      <a:pt x="6964" y="2062"/>
                    </a:lnTo>
                    <a:lnTo>
                      <a:pt x="7017" y="1982"/>
                    </a:lnTo>
                    <a:lnTo>
                      <a:pt x="7124" y="1982"/>
                    </a:lnTo>
                    <a:lnTo>
                      <a:pt x="7231" y="2009"/>
                    </a:lnTo>
                    <a:lnTo>
                      <a:pt x="8865" y="3026"/>
                    </a:lnTo>
                    <a:lnTo>
                      <a:pt x="7419" y="4392"/>
                    </a:lnTo>
                    <a:lnTo>
                      <a:pt x="7392" y="4419"/>
                    </a:lnTo>
                    <a:lnTo>
                      <a:pt x="7365" y="4473"/>
                    </a:lnTo>
                    <a:lnTo>
                      <a:pt x="7392" y="4526"/>
                    </a:lnTo>
                    <a:lnTo>
                      <a:pt x="7419" y="4553"/>
                    </a:lnTo>
                    <a:lnTo>
                      <a:pt x="8222" y="5410"/>
                    </a:lnTo>
                    <a:lnTo>
                      <a:pt x="8249" y="5437"/>
                    </a:lnTo>
                    <a:lnTo>
                      <a:pt x="8303" y="5464"/>
                    </a:lnTo>
                    <a:lnTo>
                      <a:pt x="8356" y="5437"/>
                    </a:lnTo>
                    <a:lnTo>
                      <a:pt x="8410" y="5410"/>
                    </a:lnTo>
                    <a:lnTo>
                      <a:pt x="10579" y="3375"/>
                    </a:lnTo>
                    <a:lnTo>
                      <a:pt x="10687" y="3268"/>
                    </a:lnTo>
                    <a:lnTo>
                      <a:pt x="10740" y="3134"/>
                    </a:lnTo>
                    <a:lnTo>
                      <a:pt x="10767" y="3000"/>
                    </a:lnTo>
                    <a:lnTo>
                      <a:pt x="10767" y="2866"/>
                    </a:lnTo>
                    <a:lnTo>
                      <a:pt x="10740" y="2732"/>
                    </a:lnTo>
                    <a:lnTo>
                      <a:pt x="10687" y="2598"/>
                    </a:lnTo>
                    <a:lnTo>
                      <a:pt x="10606" y="2491"/>
                    </a:lnTo>
                    <a:lnTo>
                      <a:pt x="10499" y="2384"/>
                    </a:lnTo>
                    <a:lnTo>
                      <a:pt x="7660" y="295"/>
                    </a:lnTo>
                    <a:lnTo>
                      <a:pt x="7499" y="187"/>
                    </a:lnTo>
                    <a:lnTo>
                      <a:pt x="7312" y="134"/>
                    </a:lnTo>
                    <a:lnTo>
                      <a:pt x="6562" y="0"/>
                    </a:lnTo>
                    <a:lnTo>
                      <a:pt x="6482" y="0"/>
                    </a:lnTo>
                    <a:lnTo>
                      <a:pt x="6428" y="27"/>
                    </a:lnTo>
                    <a:lnTo>
                      <a:pt x="6374" y="54"/>
                    </a:lnTo>
                    <a:lnTo>
                      <a:pt x="6348" y="107"/>
                    </a:lnTo>
                    <a:lnTo>
                      <a:pt x="5571" y="1821"/>
                    </a:lnTo>
                    <a:lnTo>
                      <a:pt x="5544" y="1875"/>
                    </a:lnTo>
                    <a:lnTo>
                      <a:pt x="5491" y="1902"/>
                    </a:lnTo>
                    <a:lnTo>
                      <a:pt x="5383" y="1928"/>
                    </a:lnTo>
                    <a:lnTo>
                      <a:pt x="5276" y="1902"/>
                    </a:lnTo>
                    <a:lnTo>
                      <a:pt x="5223" y="1875"/>
                    </a:lnTo>
                    <a:lnTo>
                      <a:pt x="5196" y="1821"/>
                    </a:lnTo>
                    <a:lnTo>
                      <a:pt x="4446" y="134"/>
                    </a:lnTo>
                    <a:lnTo>
                      <a:pt x="4392" y="80"/>
                    </a:lnTo>
                    <a:lnTo>
                      <a:pt x="4339" y="27"/>
                    </a:lnTo>
                    <a:lnTo>
                      <a:pt x="425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6" name="Google Shape;1766;p71"/>
              <p:cNvSpPr/>
              <p:nvPr/>
            </p:nvSpPr>
            <p:spPr>
              <a:xfrm>
                <a:off x="2008500" y="1558450"/>
                <a:ext cx="23450" cy="42225"/>
              </a:xfrm>
              <a:custGeom>
                <a:avLst/>
                <a:gdLst/>
                <a:ahLst/>
                <a:cxnLst/>
                <a:rect l="l" t="t" r="r" b="b"/>
                <a:pathLst>
                  <a:path w="938" h="1689" extrusionOk="0">
                    <a:moveTo>
                      <a:pt x="777" y="1"/>
                    </a:moveTo>
                    <a:lnTo>
                      <a:pt x="750" y="28"/>
                    </a:lnTo>
                    <a:lnTo>
                      <a:pt x="724" y="81"/>
                    </a:lnTo>
                    <a:lnTo>
                      <a:pt x="1" y="1688"/>
                    </a:lnTo>
                    <a:lnTo>
                      <a:pt x="590" y="1420"/>
                    </a:lnTo>
                    <a:lnTo>
                      <a:pt x="724" y="1340"/>
                    </a:lnTo>
                    <a:lnTo>
                      <a:pt x="831" y="1233"/>
                    </a:lnTo>
                    <a:lnTo>
                      <a:pt x="911" y="1099"/>
                    </a:lnTo>
                    <a:lnTo>
                      <a:pt x="938" y="938"/>
                    </a:lnTo>
                    <a:lnTo>
                      <a:pt x="911" y="751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7" name="Google Shape;1767;p71"/>
              <p:cNvSpPr/>
              <p:nvPr/>
            </p:nvSpPr>
            <p:spPr>
              <a:xfrm>
                <a:off x="1973000" y="1559125"/>
                <a:ext cx="23475" cy="41550"/>
              </a:xfrm>
              <a:custGeom>
                <a:avLst/>
                <a:gdLst/>
                <a:ahLst/>
                <a:cxnLst/>
                <a:rect l="l" t="t" r="r" b="b"/>
                <a:pathLst>
                  <a:path w="939" h="1662" extrusionOk="0">
                    <a:moveTo>
                      <a:pt x="162" y="1"/>
                    </a:moveTo>
                    <a:lnTo>
                      <a:pt x="28" y="804"/>
                    </a:lnTo>
                    <a:lnTo>
                      <a:pt x="1" y="884"/>
                    </a:lnTo>
                    <a:lnTo>
                      <a:pt x="28" y="992"/>
                    </a:lnTo>
                    <a:lnTo>
                      <a:pt x="81" y="1152"/>
                    </a:lnTo>
                    <a:lnTo>
                      <a:pt x="188" y="1286"/>
                    </a:lnTo>
                    <a:lnTo>
                      <a:pt x="349" y="1393"/>
                    </a:lnTo>
                    <a:lnTo>
                      <a:pt x="938" y="1661"/>
                    </a:lnTo>
                    <a:lnTo>
                      <a:pt x="242" y="81"/>
                    </a:lnTo>
                    <a:lnTo>
                      <a:pt x="215" y="27"/>
                    </a:lnTo>
                    <a:lnTo>
                      <a:pt x="162" y="1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8" name="Google Shape;1768;p71"/>
              <p:cNvSpPr/>
              <p:nvPr/>
            </p:nvSpPr>
            <p:spPr>
              <a:xfrm>
                <a:off x="1962300" y="1431250"/>
                <a:ext cx="82375" cy="58275"/>
              </a:xfrm>
              <a:custGeom>
                <a:avLst/>
                <a:gdLst/>
                <a:ahLst/>
                <a:cxnLst/>
                <a:rect l="l" t="t" r="r" b="b"/>
                <a:pathLst>
                  <a:path w="3295" h="2331" extrusionOk="0">
                    <a:moveTo>
                      <a:pt x="1340" y="0"/>
                    </a:moveTo>
                    <a:lnTo>
                      <a:pt x="1018" y="80"/>
                    </a:lnTo>
                    <a:lnTo>
                      <a:pt x="804" y="161"/>
                    </a:lnTo>
                    <a:lnTo>
                      <a:pt x="616" y="268"/>
                    </a:lnTo>
                    <a:lnTo>
                      <a:pt x="483" y="402"/>
                    </a:lnTo>
                    <a:lnTo>
                      <a:pt x="402" y="536"/>
                    </a:lnTo>
                    <a:lnTo>
                      <a:pt x="375" y="643"/>
                    </a:lnTo>
                    <a:lnTo>
                      <a:pt x="349" y="750"/>
                    </a:lnTo>
                    <a:lnTo>
                      <a:pt x="349" y="830"/>
                    </a:lnTo>
                    <a:lnTo>
                      <a:pt x="322" y="884"/>
                    </a:lnTo>
                    <a:lnTo>
                      <a:pt x="268" y="937"/>
                    </a:lnTo>
                    <a:lnTo>
                      <a:pt x="188" y="991"/>
                    </a:lnTo>
                    <a:lnTo>
                      <a:pt x="134" y="1045"/>
                    </a:lnTo>
                    <a:lnTo>
                      <a:pt x="81" y="1152"/>
                    </a:lnTo>
                    <a:lnTo>
                      <a:pt x="54" y="1232"/>
                    </a:lnTo>
                    <a:lnTo>
                      <a:pt x="0" y="1446"/>
                    </a:lnTo>
                    <a:lnTo>
                      <a:pt x="0" y="1687"/>
                    </a:lnTo>
                    <a:lnTo>
                      <a:pt x="0" y="1902"/>
                    </a:lnTo>
                    <a:lnTo>
                      <a:pt x="27" y="2089"/>
                    </a:lnTo>
                    <a:lnTo>
                      <a:pt x="54" y="2277"/>
                    </a:lnTo>
                    <a:lnTo>
                      <a:pt x="188" y="2303"/>
                    </a:lnTo>
                    <a:lnTo>
                      <a:pt x="242" y="2143"/>
                    </a:lnTo>
                    <a:lnTo>
                      <a:pt x="295" y="2009"/>
                    </a:lnTo>
                    <a:lnTo>
                      <a:pt x="349" y="1902"/>
                    </a:lnTo>
                    <a:lnTo>
                      <a:pt x="349" y="1794"/>
                    </a:lnTo>
                    <a:lnTo>
                      <a:pt x="349" y="1580"/>
                    </a:lnTo>
                    <a:lnTo>
                      <a:pt x="375" y="1339"/>
                    </a:lnTo>
                    <a:lnTo>
                      <a:pt x="429" y="1232"/>
                    </a:lnTo>
                    <a:lnTo>
                      <a:pt x="483" y="1125"/>
                    </a:lnTo>
                    <a:lnTo>
                      <a:pt x="563" y="1045"/>
                    </a:lnTo>
                    <a:lnTo>
                      <a:pt x="643" y="964"/>
                    </a:lnTo>
                    <a:lnTo>
                      <a:pt x="750" y="937"/>
                    </a:lnTo>
                    <a:lnTo>
                      <a:pt x="858" y="911"/>
                    </a:lnTo>
                    <a:lnTo>
                      <a:pt x="1072" y="911"/>
                    </a:lnTo>
                    <a:lnTo>
                      <a:pt x="1259" y="937"/>
                    </a:lnTo>
                    <a:lnTo>
                      <a:pt x="1420" y="991"/>
                    </a:lnTo>
                    <a:lnTo>
                      <a:pt x="1527" y="1018"/>
                    </a:lnTo>
                    <a:lnTo>
                      <a:pt x="1741" y="1018"/>
                    </a:lnTo>
                    <a:lnTo>
                      <a:pt x="1822" y="991"/>
                    </a:lnTo>
                    <a:lnTo>
                      <a:pt x="2009" y="937"/>
                    </a:lnTo>
                    <a:lnTo>
                      <a:pt x="2197" y="911"/>
                    </a:lnTo>
                    <a:lnTo>
                      <a:pt x="2411" y="911"/>
                    </a:lnTo>
                    <a:lnTo>
                      <a:pt x="2518" y="937"/>
                    </a:lnTo>
                    <a:lnTo>
                      <a:pt x="2598" y="964"/>
                    </a:lnTo>
                    <a:lnTo>
                      <a:pt x="2706" y="1045"/>
                    </a:lnTo>
                    <a:lnTo>
                      <a:pt x="2786" y="1125"/>
                    </a:lnTo>
                    <a:lnTo>
                      <a:pt x="2839" y="1232"/>
                    </a:lnTo>
                    <a:lnTo>
                      <a:pt x="2866" y="1339"/>
                    </a:lnTo>
                    <a:lnTo>
                      <a:pt x="2893" y="1580"/>
                    </a:lnTo>
                    <a:lnTo>
                      <a:pt x="2893" y="1794"/>
                    </a:lnTo>
                    <a:lnTo>
                      <a:pt x="2893" y="1902"/>
                    </a:lnTo>
                    <a:lnTo>
                      <a:pt x="2947" y="2009"/>
                    </a:lnTo>
                    <a:lnTo>
                      <a:pt x="3027" y="2169"/>
                    </a:lnTo>
                    <a:lnTo>
                      <a:pt x="3054" y="2330"/>
                    </a:lnTo>
                    <a:lnTo>
                      <a:pt x="3134" y="2277"/>
                    </a:lnTo>
                    <a:lnTo>
                      <a:pt x="3241" y="2277"/>
                    </a:lnTo>
                    <a:lnTo>
                      <a:pt x="3268" y="1768"/>
                    </a:lnTo>
                    <a:lnTo>
                      <a:pt x="3295" y="1527"/>
                    </a:lnTo>
                    <a:lnTo>
                      <a:pt x="3295" y="1312"/>
                    </a:lnTo>
                    <a:lnTo>
                      <a:pt x="3268" y="1098"/>
                    </a:lnTo>
                    <a:lnTo>
                      <a:pt x="3214" y="911"/>
                    </a:lnTo>
                    <a:lnTo>
                      <a:pt x="3134" y="750"/>
                    </a:lnTo>
                    <a:lnTo>
                      <a:pt x="3027" y="589"/>
                    </a:lnTo>
                    <a:lnTo>
                      <a:pt x="2893" y="455"/>
                    </a:lnTo>
                    <a:lnTo>
                      <a:pt x="2759" y="348"/>
                    </a:lnTo>
                    <a:lnTo>
                      <a:pt x="2598" y="241"/>
                    </a:lnTo>
                    <a:lnTo>
                      <a:pt x="2438" y="161"/>
                    </a:lnTo>
                    <a:lnTo>
                      <a:pt x="2277" y="107"/>
                    </a:lnTo>
                    <a:lnTo>
                      <a:pt x="2090" y="54"/>
                    </a:lnTo>
                    <a:lnTo>
                      <a:pt x="19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9" name="Google Shape;1769;p71"/>
              <p:cNvSpPr/>
              <p:nvPr/>
            </p:nvSpPr>
            <p:spPr>
              <a:xfrm>
                <a:off x="1966975" y="14888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0" name="Google Shape;1770;p71"/>
              <p:cNvSpPr/>
              <p:nvPr/>
            </p:nvSpPr>
            <p:spPr>
              <a:xfrm>
                <a:off x="2036625" y="1488150"/>
                <a:ext cx="11400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938" extrusionOk="0">
                    <a:moveTo>
                      <a:pt x="134" y="1"/>
                    </a:moveTo>
                    <a:lnTo>
                      <a:pt x="81" y="27"/>
                    </a:lnTo>
                    <a:lnTo>
                      <a:pt x="108" y="161"/>
                    </a:lnTo>
                    <a:lnTo>
                      <a:pt x="81" y="295"/>
                    </a:lnTo>
                    <a:lnTo>
                      <a:pt x="27" y="804"/>
                    </a:lnTo>
                    <a:lnTo>
                      <a:pt x="0" y="938"/>
                    </a:lnTo>
                    <a:lnTo>
                      <a:pt x="134" y="938"/>
                    </a:lnTo>
                    <a:lnTo>
                      <a:pt x="215" y="884"/>
                    </a:lnTo>
                    <a:lnTo>
                      <a:pt x="268" y="804"/>
                    </a:lnTo>
                    <a:lnTo>
                      <a:pt x="295" y="724"/>
                    </a:lnTo>
                    <a:lnTo>
                      <a:pt x="322" y="590"/>
                    </a:lnTo>
                    <a:lnTo>
                      <a:pt x="375" y="456"/>
                    </a:lnTo>
                    <a:lnTo>
                      <a:pt x="429" y="295"/>
                    </a:lnTo>
                    <a:lnTo>
                      <a:pt x="456" y="242"/>
                    </a:lnTo>
                    <a:lnTo>
                      <a:pt x="429" y="161"/>
                    </a:lnTo>
                    <a:lnTo>
                      <a:pt x="429" y="81"/>
                    </a:lnTo>
                    <a:lnTo>
                      <a:pt x="375" y="27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1" name="Google Shape;1771;p71"/>
              <p:cNvSpPr/>
              <p:nvPr/>
            </p:nvSpPr>
            <p:spPr>
              <a:xfrm>
                <a:off x="1958275" y="1488150"/>
                <a:ext cx="10750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30" h="938" extrusionOk="0">
                    <a:moveTo>
                      <a:pt x="135" y="1"/>
                    </a:moveTo>
                    <a:lnTo>
                      <a:pt x="81" y="27"/>
                    </a:lnTo>
                    <a:lnTo>
                      <a:pt x="28" y="81"/>
                    </a:lnTo>
                    <a:lnTo>
                      <a:pt x="1" y="161"/>
                    </a:lnTo>
                    <a:lnTo>
                      <a:pt x="1" y="242"/>
                    </a:lnTo>
                    <a:lnTo>
                      <a:pt x="28" y="295"/>
                    </a:lnTo>
                    <a:lnTo>
                      <a:pt x="81" y="456"/>
                    </a:lnTo>
                    <a:lnTo>
                      <a:pt x="135" y="590"/>
                    </a:lnTo>
                    <a:lnTo>
                      <a:pt x="161" y="724"/>
                    </a:lnTo>
                    <a:lnTo>
                      <a:pt x="188" y="804"/>
                    </a:lnTo>
                    <a:lnTo>
                      <a:pt x="242" y="884"/>
                    </a:lnTo>
                    <a:lnTo>
                      <a:pt x="322" y="938"/>
                    </a:lnTo>
                    <a:lnTo>
                      <a:pt x="429" y="938"/>
                    </a:lnTo>
                    <a:lnTo>
                      <a:pt x="429" y="804"/>
                    </a:lnTo>
                    <a:lnTo>
                      <a:pt x="349" y="295"/>
                    </a:lnTo>
                    <a:lnTo>
                      <a:pt x="349" y="161"/>
                    </a:lnTo>
                    <a:lnTo>
                      <a:pt x="349" y="27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2" name="Google Shape;1772;p71"/>
              <p:cNvSpPr/>
              <p:nvPr/>
            </p:nvSpPr>
            <p:spPr>
              <a:xfrm>
                <a:off x="1966975" y="1454000"/>
                <a:ext cx="72350" cy="97775"/>
              </a:xfrm>
              <a:custGeom>
                <a:avLst/>
                <a:gdLst/>
                <a:ahLst/>
                <a:cxnLst/>
                <a:rect l="l" t="t" r="r" b="b"/>
                <a:pathLst>
                  <a:path w="2894" h="3911" extrusionOk="0">
                    <a:moveTo>
                      <a:pt x="671" y="1"/>
                    </a:moveTo>
                    <a:lnTo>
                      <a:pt x="563" y="27"/>
                    </a:lnTo>
                    <a:lnTo>
                      <a:pt x="456" y="54"/>
                    </a:lnTo>
                    <a:lnTo>
                      <a:pt x="349" y="108"/>
                    </a:lnTo>
                    <a:lnTo>
                      <a:pt x="296" y="215"/>
                    </a:lnTo>
                    <a:lnTo>
                      <a:pt x="242" y="322"/>
                    </a:lnTo>
                    <a:lnTo>
                      <a:pt x="188" y="429"/>
                    </a:lnTo>
                    <a:lnTo>
                      <a:pt x="162" y="670"/>
                    </a:lnTo>
                    <a:lnTo>
                      <a:pt x="162" y="884"/>
                    </a:lnTo>
                    <a:lnTo>
                      <a:pt x="162" y="992"/>
                    </a:lnTo>
                    <a:lnTo>
                      <a:pt x="108" y="1099"/>
                    </a:lnTo>
                    <a:lnTo>
                      <a:pt x="55" y="1233"/>
                    </a:lnTo>
                    <a:lnTo>
                      <a:pt x="1" y="1420"/>
                    </a:lnTo>
                    <a:lnTo>
                      <a:pt x="1" y="1634"/>
                    </a:lnTo>
                    <a:lnTo>
                      <a:pt x="81" y="2170"/>
                    </a:lnTo>
                    <a:lnTo>
                      <a:pt x="81" y="2438"/>
                    </a:lnTo>
                    <a:lnTo>
                      <a:pt x="135" y="2679"/>
                    </a:lnTo>
                    <a:lnTo>
                      <a:pt x="215" y="2920"/>
                    </a:lnTo>
                    <a:lnTo>
                      <a:pt x="322" y="3107"/>
                    </a:lnTo>
                    <a:lnTo>
                      <a:pt x="429" y="3295"/>
                    </a:lnTo>
                    <a:lnTo>
                      <a:pt x="563" y="3456"/>
                    </a:lnTo>
                    <a:lnTo>
                      <a:pt x="697" y="3590"/>
                    </a:lnTo>
                    <a:lnTo>
                      <a:pt x="804" y="3697"/>
                    </a:lnTo>
                    <a:lnTo>
                      <a:pt x="965" y="3777"/>
                    </a:lnTo>
                    <a:lnTo>
                      <a:pt x="1099" y="3857"/>
                    </a:lnTo>
                    <a:lnTo>
                      <a:pt x="1260" y="3884"/>
                    </a:lnTo>
                    <a:lnTo>
                      <a:pt x="1447" y="3911"/>
                    </a:lnTo>
                    <a:lnTo>
                      <a:pt x="1608" y="3884"/>
                    </a:lnTo>
                    <a:lnTo>
                      <a:pt x="1769" y="3857"/>
                    </a:lnTo>
                    <a:lnTo>
                      <a:pt x="1929" y="3777"/>
                    </a:lnTo>
                    <a:lnTo>
                      <a:pt x="2063" y="3697"/>
                    </a:lnTo>
                    <a:lnTo>
                      <a:pt x="2197" y="3590"/>
                    </a:lnTo>
                    <a:lnTo>
                      <a:pt x="2331" y="3456"/>
                    </a:lnTo>
                    <a:lnTo>
                      <a:pt x="2465" y="3295"/>
                    </a:lnTo>
                    <a:lnTo>
                      <a:pt x="2572" y="3107"/>
                    </a:lnTo>
                    <a:lnTo>
                      <a:pt x="2652" y="2920"/>
                    </a:lnTo>
                    <a:lnTo>
                      <a:pt x="2733" y="2679"/>
                    </a:lnTo>
                    <a:lnTo>
                      <a:pt x="2786" y="2438"/>
                    </a:lnTo>
                    <a:lnTo>
                      <a:pt x="2813" y="2170"/>
                    </a:lnTo>
                    <a:lnTo>
                      <a:pt x="2894" y="1634"/>
                    </a:lnTo>
                    <a:lnTo>
                      <a:pt x="2894" y="1420"/>
                    </a:lnTo>
                    <a:lnTo>
                      <a:pt x="2840" y="1233"/>
                    </a:lnTo>
                    <a:lnTo>
                      <a:pt x="2786" y="1099"/>
                    </a:lnTo>
                    <a:lnTo>
                      <a:pt x="2733" y="992"/>
                    </a:lnTo>
                    <a:lnTo>
                      <a:pt x="2706" y="884"/>
                    </a:lnTo>
                    <a:lnTo>
                      <a:pt x="2733" y="670"/>
                    </a:lnTo>
                    <a:lnTo>
                      <a:pt x="2679" y="429"/>
                    </a:lnTo>
                    <a:lnTo>
                      <a:pt x="2652" y="322"/>
                    </a:lnTo>
                    <a:lnTo>
                      <a:pt x="2599" y="215"/>
                    </a:lnTo>
                    <a:lnTo>
                      <a:pt x="2519" y="108"/>
                    </a:lnTo>
                    <a:lnTo>
                      <a:pt x="2411" y="54"/>
                    </a:lnTo>
                    <a:lnTo>
                      <a:pt x="2331" y="27"/>
                    </a:lnTo>
                    <a:lnTo>
                      <a:pt x="2224" y="1"/>
                    </a:lnTo>
                    <a:lnTo>
                      <a:pt x="2010" y="1"/>
                    </a:lnTo>
                    <a:lnTo>
                      <a:pt x="1822" y="27"/>
                    </a:lnTo>
                    <a:lnTo>
                      <a:pt x="1635" y="81"/>
                    </a:lnTo>
                    <a:lnTo>
                      <a:pt x="1554" y="108"/>
                    </a:lnTo>
                    <a:lnTo>
                      <a:pt x="1340" y="108"/>
                    </a:lnTo>
                    <a:lnTo>
                      <a:pt x="1233" y="81"/>
                    </a:lnTo>
                    <a:lnTo>
                      <a:pt x="1072" y="27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3" name="Google Shape;1773;p71"/>
              <p:cNvSpPr/>
              <p:nvPr/>
            </p:nvSpPr>
            <p:spPr>
              <a:xfrm>
                <a:off x="1992425" y="1865125"/>
                <a:ext cx="22125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403" extrusionOk="0">
                    <a:moveTo>
                      <a:pt x="751" y="0"/>
                    </a:moveTo>
                    <a:lnTo>
                      <a:pt x="54" y="375"/>
                    </a:lnTo>
                    <a:lnTo>
                      <a:pt x="1" y="402"/>
                    </a:lnTo>
                    <a:lnTo>
                      <a:pt x="885" y="402"/>
                    </a:lnTo>
                    <a:lnTo>
                      <a:pt x="751" y="188"/>
                    </a:lnTo>
                    <a:lnTo>
                      <a:pt x="751" y="81"/>
                    </a:lnTo>
                    <a:lnTo>
                      <a:pt x="75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4" name="Google Shape;1774;p71"/>
              <p:cNvSpPr/>
              <p:nvPr/>
            </p:nvSpPr>
            <p:spPr>
              <a:xfrm>
                <a:off x="1930825" y="1672275"/>
                <a:ext cx="50925" cy="41550"/>
              </a:xfrm>
              <a:custGeom>
                <a:avLst/>
                <a:gdLst/>
                <a:ahLst/>
                <a:cxnLst/>
                <a:rect l="l" t="t" r="r" b="b"/>
                <a:pathLst>
                  <a:path w="2037" h="1662" extrusionOk="0">
                    <a:moveTo>
                      <a:pt x="831" y="1"/>
                    </a:moveTo>
                    <a:lnTo>
                      <a:pt x="27" y="831"/>
                    </a:lnTo>
                    <a:lnTo>
                      <a:pt x="1" y="858"/>
                    </a:lnTo>
                    <a:lnTo>
                      <a:pt x="54" y="992"/>
                    </a:lnTo>
                    <a:lnTo>
                      <a:pt x="135" y="1099"/>
                    </a:lnTo>
                    <a:lnTo>
                      <a:pt x="242" y="1206"/>
                    </a:lnTo>
                    <a:lnTo>
                      <a:pt x="349" y="1260"/>
                    </a:lnTo>
                    <a:lnTo>
                      <a:pt x="1045" y="1608"/>
                    </a:lnTo>
                    <a:lnTo>
                      <a:pt x="1206" y="1635"/>
                    </a:lnTo>
                    <a:lnTo>
                      <a:pt x="1340" y="1661"/>
                    </a:lnTo>
                    <a:lnTo>
                      <a:pt x="1527" y="1635"/>
                    </a:lnTo>
                    <a:lnTo>
                      <a:pt x="1715" y="1554"/>
                    </a:lnTo>
                    <a:lnTo>
                      <a:pt x="1849" y="1447"/>
                    </a:lnTo>
                    <a:lnTo>
                      <a:pt x="1956" y="1287"/>
                    </a:lnTo>
                    <a:lnTo>
                      <a:pt x="2009" y="1153"/>
                    </a:lnTo>
                    <a:lnTo>
                      <a:pt x="2036" y="1019"/>
                    </a:lnTo>
                    <a:lnTo>
                      <a:pt x="2009" y="885"/>
                    </a:lnTo>
                    <a:lnTo>
                      <a:pt x="1983" y="751"/>
                    </a:lnTo>
                    <a:lnTo>
                      <a:pt x="1929" y="644"/>
                    </a:lnTo>
                    <a:lnTo>
                      <a:pt x="1849" y="537"/>
                    </a:lnTo>
                    <a:lnTo>
                      <a:pt x="1742" y="456"/>
                    </a:lnTo>
                    <a:lnTo>
                      <a:pt x="1634" y="376"/>
                    </a:lnTo>
                    <a:lnTo>
                      <a:pt x="938" y="54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5" name="Google Shape;1775;p71"/>
              <p:cNvSpPr/>
              <p:nvPr/>
            </p:nvSpPr>
            <p:spPr>
              <a:xfrm>
                <a:off x="2023900" y="1672275"/>
                <a:ext cx="50250" cy="41550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662" extrusionOk="0">
                    <a:moveTo>
                      <a:pt x="1179" y="1"/>
                    </a:moveTo>
                    <a:lnTo>
                      <a:pt x="1072" y="54"/>
                    </a:lnTo>
                    <a:lnTo>
                      <a:pt x="375" y="376"/>
                    </a:lnTo>
                    <a:lnTo>
                      <a:pt x="268" y="456"/>
                    </a:lnTo>
                    <a:lnTo>
                      <a:pt x="161" y="537"/>
                    </a:lnTo>
                    <a:lnTo>
                      <a:pt x="81" y="644"/>
                    </a:lnTo>
                    <a:lnTo>
                      <a:pt x="27" y="751"/>
                    </a:lnTo>
                    <a:lnTo>
                      <a:pt x="1" y="885"/>
                    </a:lnTo>
                    <a:lnTo>
                      <a:pt x="1" y="1019"/>
                    </a:lnTo>
                    <a:lnTo>
                      <a:pt x="1" y="1153"/>
                    </a:lnTo>
                    <a:lnTo>
                      <a:pt x="54" y="1287"/>
                    </a:lnTo>
                    <a:lnTo>
                      <a:pt x="161" y="1447"/>
                    </a:lnTo>
                    <a:lnTo>
                      <a:pt x="322" y="1554"/>
                    </a:lnTo>
                    <a:lnTo>
                      <a:pt x="483" y="1635"/>
                    </a:lnTo>
                    <a:lnTo>
                      <a:pt x="670" y="1661"/>
                    </a:lnTo>
                    <a:lnTo>
                      <a:pt x="804" y="1635"/>
                    </a:lnTo>
                    <a:lnTo>
                      <a:pt x="965" y="1608"/>
                    </a:lnTo>
                    <a:lnTo>
                      <a:pt x="1661" y="1260"/>
                    </a:lnTo>
                    <a:lnTo>
                      <a:pt x="1768" y="1206"/>
                    </a:lnTo>
                    <a:lnTo>
                      <a:pt x="1875" y="1099"/>
                    </a:lnTo>
                    <a:lnTo>
                      <a:pt x="1956" y="992"/>
                    </a:lnTo>
                    <a:lnTo>
                      <a:pt x="2009" y="858"/>
                    </a:lnTo>
                    <a:lnTo>
                      <a:pt x="1982" y="831"/>
                    </a:lnTo>
                    <a:lnTo>
                      <a:pt x="117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776" name="Google Shape;1776;p71"/>
          <p:cNvGrpSpPr/>
          <p:nvPr/>
        </p:nvGrpSpPr>
        <p:grpSpPr>
          <a:xfrm>
            <a:off x="2539475" y="1431250"/>
            <a:ext cx="425200" cy="443950"/>
            <a:chOff x="2539475" y="1431250"/>
            <a:chExt cx="425200" cy="443950"/>
          </a:xfrm>
        </p:grpSpPr>
        <p:sp>
          <p:nvSpPr>
            <p:cNvPr id="1777" name="Google Shape;1777;p71"/>
            <p:cNvSpPr/>
            <p:nvPr/>
          </p:nvSpPr>
          <p:spPr>
            <a:xfrm>
              <a:off x="2539475" y="1449975"/>
              <a:ext cx="425200" cy="387050"/>
            </a:xfrm>
            <a:custGeom>
              <a:avLst/>
              <a:gdLst/>
              <a:ahLst/>
              <a:cxnLst/>
              <a:rect l="l" t="t" r="r" b="b"/>
              <a:pathLst>
                <a:path w="17008" h="15482" extrusionOk="0">
                  <a:moveTo>
                    <a:pt x="8518" y="1"/>
                  </a:moveTo>
                  <a:lnTo>
                    <a:pt x="8062" y="28"/>
                  </a:lnTo>
                  <a:lnTo>
                    <a:pt x="7634" y="54"/>
                  </a:lnTo>
                  <a:lnTo>
                    <a:pt x="7205" y="108"/>
                  </a:lnTo>
                  <a:lnTo>
                    <a:pt x="6804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7" y="671"/>
                  </a:lnTo>
                  <a:lnTo>
                    <a:pt x="4822" y="858"/>
                  </a:lnTo>
                  <a:lnTo>
                    <a:pt x="4447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688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4" y="2786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6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108" y="7206"/>
                  </a:lnTo>
                  <a:lnTo>
                    <a:pt x="54" y="7634"/>
                  </a:lnTo>
                  <a:lnTo>
                    <a:pt x="1" y="8089"/>
                  </a:lnTo>
                  <a:lnTo>
                    <a:pt x="1" y="8518"/>
                  </a:lnTo>
                  <a:lnTo>
                    <a:pt x="27" y="9000"/>
                  </a:lnTo>
                  <a:lnTo>
                    <a:pt x="54" y="9482"/>
                  </a:lnTo>
                  <a:lnTo>
                    <a:pt x="135" y="9964"/>
                  </a:lnTo>
                  <a:lnTo>
                    <a:pt x="215" y="10420"/>
                  </a:lnTo>
                  <a:lnTo>
                    <a:pt x="322" y="10875"/>
                  </a:lnTo>
                  <a:lnTo>
                    <a:pt x="483" y="11330"/>
                  </a:lnTo>
                  <a:lnTo>
                    <a:pt x="643" y="11759"/>
                  </a:lnTo>
                  <a:lnTo>
                    <a:pt x="831" y="12187"/>
                  </a:lnTo>
                  <a:lnTo>
                    <a:pt x="1045" y="12589"/>
                  </a:lnTo>
                  <a:lnTo>
                    <a:pt x="1286" y="12991"/>
                  </a:lnTo>
                  <a:lnTo>
                    <a:pt x="1527" y="13366"/>
                  </a:lnTo>
                  <a:lnTo>
                    <a:pt x="1795" y="13741"/>
                  </a:lnTo>
                  <a:lnTo>
                    <a:pt x="2090" y="14089"/>
                  </a:lnTo>
                  <a:lnTo>
                    <a:pt x="2411" y="14437"/>
                  </a:lnTo>
                  <a:lnTo>
                    <a:pt x="2732" y="14758"/>
                  </a:lnTo>
                  <a:lnTo>
                    <a:pt x="3081" y="15053"/>
                  </a:lnTo>
                  <a:lnTo>
                    <a:pt x="13365" y="15482"/>
                  </a:lnTo>
                  <a:lnTo>
                    <a:pt x="13767" y="15187"/>
                  </a:lnTo>
                  <a:lnTo>
                    <a:pt x="14169" y="14866"/>
                  </a:lnTo>
                  <a:lnTo>
                    <a:pt x="14517" y="14517"/>
                  </a:lnTo>
                  <a:lnTo>
                    <a:pt x="14865" y="14169"/>
                  </a:lnTo>
                  <a:lnTo>
                    <a:pt x="15187" y="13767"/>
                  </a:lnTo>
                  <a:lnTo>
                    <a:pt x="15481" y="13366"/>
                  </a:lnTo>
                  <a:lnTo>
                    <a:pt x="15776" y="12937"/>
                  </a:lnTo>
                  <a:lnTo>
                    <a:pt x="16017" y="12509"/>
                  </a:lnTo>
                  <a:lnTo>
                    <a:pt x="16231" y="12053"/>
                  </a:lnTo>
                  <a:lnTo>
                    <a:pt x="16445" y="11598"/>
                  </a:lnTo>
                  <a:lnTo>
                    <a:pt x="16606" y="11089"/>
                  </a:lnTo>
                  <a:lnTo>
                    <a:pt x="16740" y="10607"/>
                  </a:lnTo>
                  <a:lnTo>
                    <a:pt x="16874" y="10098"/>
                  </a:lnTo>
                  <a:lnTo>
                    <a:pt x="16954" y="9589"/>
                  </a:lnTo>
                  <a:lnTo>
                    <a:pt x="16981" y="9054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8" y="1956"/>
                  </a:lnTo>
                  <a:lnTo>
                    <a:pt x="13606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5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4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778" name="Google Shape;1778;p71"/>
            <p:cNvGrpSpPr/>
            <p:nvPr/>
          </p:nvGrpSpPr>
          <p:grpSpPr>
            <a:xfrm>
              <a:off x="2616475" y="1431250"/>
              <a:ext cx="281925" cy="443950"/>
              <a:chOff x="2616475" y="1431250"/>
              <a:chExt cx="281925" cy="443950"/>
            </a:xfrm>
          </p:grpSpPr>
          <p:sp>
            <p:nvSpPr>
              <p:cNvPr id="1779" name="Google Shape;1779;p71"/>
              <p:cNvSpPr/>
              <p:nvPr/>
            </p:nvSpPr>
            <p:spPr>
              <a:xfrm>
                <a:off x="2653300" y="1571175"/>
                <a:ext cx="174800" cy="202250"/>
              </a:xfrm>
              <a:custGeom>
                <a:avLst/>
                <a:gdLst/>
                <a:ahLst/>
                <a:cxnLst/>
                <a:rect l="l" t="t" r="r" b="b"/>
                <a:pathLst>
                  <a:path w="6992" h="8090" extrusionOk="0">
                    <a:moveTo>
                      <a:pt x="6188" y="1"/>
                    </a:moveTo>
                    <a:lnTo>
                      <a:pt x="6081" y="54"/>
                    </a:lnTo>
                    <a:lnTo>
                      <a:pt x="3000" y="1527"/>
                    </a:lnTo>
                    <a:lnTo>
                      <a:pt x="2813" y="1581"/>
                    </a:lnTo>
                    <a:lnTo>
                      <a:pt x="2599" y="1581"/>
                    </a:lnTo>
                    <a:lnTo>
                      <a:pt x="2518" y="1554"/>
                    </a:lnTo>
                    <a:lnTo>
                      <a:pt x="2411" y="1527"/>
                    </a:lnTo>
                    <a:lnTo>
                      <a:pt x="2358" y="1474"/>
                    </a:lnTo>
                    <a:lnTo>
                      <a:pt x="2304" y="1420"/>
                    </a:lnTo>
                    <a:lnTo>
                      <a:pt x="2251" y="1286"/>
                    </a:lnTo>
                    <a:lnTo>
                      <a:pt x="2224" y="1179"/>
                    </a:lnTo>
                    <a:lnTo>
                      <a:pt x="2224" y="911"/>
                    </a:lnTo>
                    <a:lnTo>
                      <a:pt x="2036" y="1072"/>
                    </a:lnTo>
                    <a:lnTo>
                      <a:pt x="1822" y="1179"/>
                    </a:lnTo>
                    <a:lnTo>
                      <a:pt x="1715" y="1206"/>
                    </a:lnTo>
                    <a:lnTo>
                      <a:pt x="1501" y="1206"/>
                    </a:lnTo>
                    <a:lnTo>
                      <a:pt x="1420" y="1179"/>
                    </a:lnTo>
                    <a:lnTo>
                      <a:pt x="1206" y="1072"/>
                    </a:lnTo>
                    <a:lnTo>
                      <a:pt x="1018" y="911"/>
                    </a:lnTo>
                    <a:lnTo>
                      <a:pt x="1018" y="1313"/>
                    </a:lnTo>
                    <a:lnTo>
                      <a:pt x="992" y="1501"/>
                    </a:lnTo>
                    <a:lnTo>
                      <a:pt x="911" y="1661"/>
                    </a:lnTo>
                    <a:lnTo>
                      <a:pt x="804" y="1795"/>
                    </a:lnTo>
                    <a:lnTo>
                      <a:pt x="670" y="1902"/>
                    </a:lnTo>
                    <a:lnTo>
                      <a:pt x="510" y="1929"/>
                    </a:lnTo>
                    <a:lnTo>
                      <a:pt x="376" y="2009"/>
                    </a:lnTo>
                    <a:lnTo>
                      <a:pt x="242" y="2090"/>
                    </a:lnTo>
                    <a:lnTo>
                      <a:pt x="161" y="2197"/>
                    </a:lnTo>
                    <a:lnTo>
                      <a:pt x="81" y="2331"/>
                    </a:lnTo>
                    <a:lnTo>
                      <a:pt x="28" y="2491"/>
                    </a:lnTo>
                    <a:lnTo>
                      <a:pt x="1" y="2625"/>
                    </a:lnTo>
                    <a:lnTo>
                      <a:pt x="28" y="2786"/>
                    </a:lnTo>
                    <a:lnTo>
                      <a:pt x="510" y="4232"/>
                    </a:lnTo>
                    <a:lnTo>
                      <a:pt x="563" y="4420"/>
                    </a:lnTo>
                    <a:lnTo>
                      <a:pt x="697" y="4741"/>
                    </a:lnTo>
                    <a:lnTo>
                      <a:pt x="804" y="5036"/>
                    </a:lnTo>
                    <a:lnTo>
                      <a:pt x="858" y="5304"/>
                    </a:lnTo>
                    <a:lnTo>
                      <a:pt x="911" y="5545"/>
                    </a:lnTo>
                    <a:lnTo>
                      <a:pt x="965" y="6080"/>
                    </a:lnTo>
                    <a:lnTo>
                      <a:pt x="1045" y="6723"/>
                    </a:lnTo>
                    <a:lnTo>
                      <a:pt x="1233" y="8089"/>
                    </a:lnTo>
                    <a:lnTo>
                      <a:pt x="3590" y="7205"/>
                    </a:lnTo>
                    <a:lnTo>
                      <a:pt x="3483" y="4581"/>
                    </a:lnTo>
                    <a:lnTo>
                      <a:pt x="3536" y="4420"/>
                    </a:lnTo>
                    <a:lnTo>
                      <a:pt x="3643" y="4098"/>
                    </a:lnTo>
                    <a:lnTo>
                      <a:pt x="3670" y="3911"/>
                    </a:lnTo>
                    <a:lnTo>
                      <a:pt x="3670" y="3697"/>
                    </a:lnTo>
                    <a:lnTo>
                      <a:pt x="3509" y="2679"/>
                    </a:lnTo>
                    <a:lnTo>
                      <a:pt x="6616" y="1206"/>
                    </a:lnTo>
                    <a:lnTo>
                      <a:pt x="6723" y="1152"/>
                    </a:lnTo>
                    <a:lnTo>
                      <a:pt x="6804" y="1045"/>
                    </a:lnTo>
                    <a:lnTo>
                      <a:pt x="6884" y="965"/>
                    </a:lnTo>
                    <a:lnTo>
                      <a:pt x="6938" y="858"/>
                    </a:lnTo>
                    <a:lnTo>
                      <a:pt x="6964" y="751"/>
                    </a:lnTo>
                    <a:lnTo>
                      <a:pt x="6991" y="617"/>
                    </a:lnTo>
                    <a:lnTo>
                      <a:pt x="6964" y="510"/>
                    </a:lnTo>
                    <a:lnTo>
                      <a:pt x="6938" y="376"/>
                    </a:lnTo>
                    <a:lnTo>
                      <a:pt x="6857" y="268"/>
                    </a:lnTo>
                    <a:lnTo>
                      <a:pt x="6777" y="161"/>
                    </a:lnTo>
                    <a:lnTo>
                      <a:pt x="6697" y="81"/>
                    </a:lnTo>
                    <a:lnTo>
                      <a:pt x="6563" y="27"/>
                    </a:lnTo>
                    <a:lnTo>
                      <a:pt x="6455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0" name="Google Shape;1780;p71"/>
              <p:cNvSpPr/>
              <p:nvPr/>
            </p:nvSpPr>
            <p:spPr>
              <a:xfrm>
                <a:off x="2650625" y="1608000"/>
                <a:ext cx="102475" cy="132600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5304" extrusionOk="0">
                    <a:moveTo>
                      <a:pt x="2491" y="1"/>
                    </a:moveTo>
                    <a:lnTo>
                      <a:pt x="2491" y="54"/>
                    </a:lnTo>
                    <a:lnTo>
                      <a:pt x="2491" y="269"/>
                    </a:lnTo>
                    <a:lnTo>
                      <a:pt x="2491" y="510"/>
                    </a:lnTo>
                    <a:lnTo>
                      <a:pt x="2465" y="617"/>
                    </a:lnTo>
                    <a:lnTo>
                      <a:pt x="2411" y="724"/>
                    </a:lnTo>
                    <a:lnTo>
                      <a:pt x="2331" y="804"/>
                    </a:lnTo>
                    <a:lnTo>
                      <a:pt x="2224" y="858"/>
                    </a:lnTo>
                    <a:lnTo>
                      <a:pt x="2036" y="858"/>
                    </a:lnTo>
                    <a:lnTo>
                      <a:pt x="1849" y="831"/>
                    </a:lnTo>
                    <a:lnTo>
                      <a:pt x="1661" y="751"/>
                    </a:lnTo>
                    <a:lnTo>
                      <a:pt x="1474" y="670"/>
                    </a:lnTo>
                    <a:lnTo>
                      <a:pt x="1152" y="510"/>
                    </a:lnTo>
                    <a:lnTo>
                      <a:pt x="1045" y="429"/>
                    </a:lnTo>
                    <a:lnTo>
                      <a:pt x="938" y="376"/>
                    </a:lnTo>
                    <a:lnTo>
                      <a:pt x="858" y="349"/>
                    </a:lnTo>
                    <a:lnTo>
                      <a:pt x="751" y="349"/>
                    </a:lnTo>
                    <a:lnTo>
                      <a:pt x="643" y="376"/>
                    </a:lnTo>
                    <a:lnTo>
                      <a:pt x="617" y="376"/>
                    </a:lnTo>
                    <a:lnTo>
                      <a:pt x="509" y="429"/>
                    </a:lnTo>
                    <a:lnTo>
                      <a:pt x="1" y="590"/>
                    </a:lnTo>
                    <a:lnTo>
                      <a:pt x="135" y="617"/>
                    </a:lnTo>
                    <a:lnTo>
                      <a:pt x="295" y="670"/>
                    </a:lnTo>
                    <a:lnTo>
                      <a:pt x="483" y="777"/>
                    </a:lnTo>
                    <a:lnTo>
                      <a:pt x="670" y="938"/>
                    </a:lnTo>
                    <a:lnTo>
                      <a:pt x="777" y="1045"/>
                    </a:lnTo>
                    <a:lnTo>
                      <a:pt x="858" y="1152"/>
                    </a:lnTo>
                    <a:lnTo>
                      <a:pt x="938" y="1313"/>
                    </a:lnTo>
                    <a:lnTo>
                      <a:pt x="1018" y="1501"/>
                    </a:lnTo>
                    <a:lnTo>
                      <a:pt x="1072" y="1688"/>
                    </a:lnTo>
                    <a:lnTo>
                      <a:pt x="1125" y="1929"/>
                    </a:lnTo>
                    <a:lnTo>
                      <a:pt x="1152" y="2251"/>
                    </a:lnTo>
                    <a:lnTo>
                      <a:pt x="1152" y="2545"/>
                    </a:lnTo>
                    <a:lnTo>
                      <a:pt x="1152" y="2786"/>
                    </a:lnTo>
                    <a:lnTo>
                      <a:pt x="1099" y="3000"/>
                    </a:lnTo>
                    <a:lnTo>
                      <a:pt x="1072" y="3161"/>
                    </a:lnTo>
                    <a:lnTo>
                      <a:pt x="1018" y="3322"/>
                    </a:lnTo>
                    <a:lnTo>
                      <a:pt x="911" y="3509"/>
                    </a:lnTo>
                    <a:lnTo>
                      <a:pt x="831" y="3643"/>
                    </a:lnTo>
                    <a:lnTo>
                      <a:pt x="831" y="3777"/>
                    </a:lnTo>
                    <a:lnTo>
                      <a:pt x="1072" y="5170"/>
                    </a:lnTo>
                    <a:lnTo>
                      <a:pt x="1581" y="5277"/>
                    </a:lnTo>
                    <a:lnTo>
                      <a:pt x="1956" y="5304"/>
                    </a:lnTo>
                    <a:lnTo>
                      <a:pt x="2331" y="5304"/>
                    </a:lnTo>
                    <a:lnTo>
                      <a:pt x="2732" y="5277"/>
                    </a:lnTo>
                    <a:lnTo>
                      <a:pt x="3134" y="5197"/>
                    </a:lnTo>
                    <a:lnTo>
                      <a:pt x="3349" y="5143"/>
                    </a:lnTo>
                    <a:lnTo>
                      <a:pt x="3536" y="5063"/>
                    </a:lnTo>
                    <a:lnTo>
                      <a:pt x="3697" y="4956"/>
                    </a:lnTo>
                    <a:lnTo>
                      <a:pt x="3857" y="4848"/>
                    </a:lnTo>
                    <a:lnTo>
                      <a:pt x="3831" y="3295"/>
                    </a:lnTo>
                    <a:lnTo>
                      <a:pt x="3911" y="3161"/>
                    </a:lnTo>
                    <a:lnTo>
                      <a:pt x="3965" y="2974"/>
                    </a:lnTo>
                    <a:lnTo>
                      <a:pt x="4045" y="2733"/>
                    </a:lnTo>
                    <a:lnTo>
                      <a:pt x="4098" y="2465"/>
                    </a:lnTo>
                    <a:lnTo>
                      <a:pt x="4098" y="2170"/>
                    </a:lnTo>
                    <a:lnTo>
                      <a:pt x="4072" y="1876"/>
                    </a:lnTo>
                    <a:lnTo>
                      <a:pt x="4018" y="1715"/>
                    </a:lnTo>
                    <a:lnTo>
                      <a:pt x="3938" y="1554"/>
                    </a:lnTo>
                    <a:lnTo>
                      <a:pt x="3884" y="1420"/>
                    </a:lnTo>
                    <a:lnTo>
                      <a:pt x="3777" y="1313"/>
                    </a:lnTo>
                    <a:lnTo>
                      <a:pt x="3616" y="1152"/>
                    </a:lnTo>
                    <a:lnTo>
                      <a:pt x="3429" y="1018"/>
                    </a:lnTo>
                    <a:lnTo>
                      <a:pt x="3241" y="911"/>
                    </a:lnTo>
                    <a:lnTo>
                      <a:pt x="3081" y="804"/>
                    </a:lnTo>
                    <a:lnTo>
                      <a:pt x="2947" y="644"/>
                    </a:lnTo>
                    <a:lnTo>
                      <a:pt x="2866" y="563"/>
                    </a:lnTo>
                    <a:lnTo>
                      <a:pt x="2813" y="429"/>
                    </a:lnTo>
                    <a:lnTo>
                      <a:pt x="2759" y="295"/>
                    </a:lnTo>
                    <a:lnTo>
                      <a:pt x="2732" y="108"/>
                    </a:lnTo>
                    <a:lnTo>
                      <a:pt x="2706" y="81"/>
                    </a:lnTo>
                    <a:lnTo>
                      <a:pt x="2679" y="54"/>
                    </a:lnTo>
                    <a:lnTo>
                      <a:pt x="254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1" name="Google Shape;1781;p71"/>
              <p:cNvSpPr/>
              <p:nvPr/>
            </p:nvSpPr>
            <p:spPr>
              <a:xfrm>
                <a:off x="2678075" y="1485475"/>
                <a:ext cx="30825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697" extrusionOk="0">
                    <a:moveTo>
                      <a:pt x="617" y="0"/>
                    </a:moveTo>
                    <a:lnTo>
                      <a:pt x="510" y="27"/>
                    </a:lnTo>
                    <a:lnTo>
                      <a:pt x="376" y="54"/>
                    </a:lnTo>
                    <a:lnTo>
                      <a:pt x="269" y="108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27" y="483"/>
                    </a:lnTo>
                    <a:lnTo>
                      <a:pt x="1" y="616"/>
                    </a:lnTo>
                    <a:lnTo>
                      <a:pt x="1" y="697"/>
                    </a:lnTo>
                    <a:lnTo>
                      <a:pt x="295" y="616"/>
                    </a:lnTo>
                    <a:lnTo>
                      <a:pt x="456" y="616"/>
                    </a:lnTo>
                    <a:lnTo>
                      <a:pt x="617" y="590"/>
                    </a:lnTo>
                    <a:lnTo>
                      <a:pt x="804" y="616"/>
                    </a:lnTo>
                    <a:lnTo>
                      <a:pt x="965" y="616"/>
                    </a:lnTo>
                    <a:lnTo>
                      <a:pt x="1233" y="697"/>
                    </a:lnTo>
                    <a:lnTo>
                      <a:pt x="1233" y="616"/>
                    </a:lnTo>
                    <a:lnTo>
                      <a:pt x="1233" y="483"/>
                    </a:lnTo>
                    <a:lnTo>
                      <a:pt x="1206" y="375"/>
                    </a:lnTo>
                    <a:lnTo>
                      <a:pt x="1126" y="268"/>
                    </a:lnTo>
                    <a:lnTo>
                      <a:pt x="1072" y="188"/>
                    </a:lnTo>
                    <a:lnTo>
                      <a:pt x="965" y="108"/>
                    </a:lnTo>
                    <a:lnTo>
                      <a:pt x="858" y="54"/>
                    </a:lnTo>
                    <a:lnTo>
                      <a:pt x="751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2" name="Google Shape;1782;p71"/>
              <p:cNvSpPr/>
              <p:nvPr/>
            </p:nvSpPr>
            <p:spPr>
              <a:xfrm>
                <a:off x="2678075" y="1485475"/>
                <a:ext cx="30825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697" extrusionOk="0">
                    <a:moveTo>
                      <a:pt x="617" y="0"/>
                    </a:moveTo>
                    <a:lnTo>
                      <a:pt x="510" y="27"/>
                    </a:lnTo>
                    <a:lnTo>
                      <a:pt x="376" y="54"/>
                    </a:lnTo>
                    <a:lnTo>
                      <a:pt x="269" y="108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27" y="483"/>
                    </a:lnTo>
                    <a:lnTo>
                      <a:pt x="1" y="616"/>
                    </a:lnTo>
                    <a:lnTo>
                      <a:pt x="1" y="697"/>
                    </a:lnTo>
                    <a:lnTo>
                      <a:pt x="295" y="616"/>
                    </a:lnTo>
                    <a:lnTo>
                      <a:pt x="456" y="616"/>
                    </a:lnTo>
                    <a:lnTo>
                      <a:pt x="617" y="590"/>
                    </a:lnTo>
                    <a:lnTo>
                      <a:pt x="804" y="616"/>
                    </a:lnTo>
                    <a:lnTo>
                      <a:pt x="965" y="616"/>
                    </a:lnTo>
                    <a:lnTo>
                      <a:pt x="1233" y="697"/>
                    </a:lnTo>
                    <a:lnTo>
                      <a:pt x="1233" y="616"/>
                    </a:lnTo>
                    <a:lnTo>
                      <a:pt x="1233" y="483"/>
                    </a:lnTo>
                    <a:lnTo>
                      <a:pt x="1206" y="375"/>
                    </a:lnTo>
                    <a:lnTo>
                      <a:pt x="1126" y="268"/>
                    </a:lnTo>
                    <a:lnTo>
                      <a:pt x="1072" y="188"/>
                    </a:lnTo>
                    <a:lnTo>
                      <a:pt x="965" y="108"/>
                    </a:lnTo>
                    <a:lnTo>
                      <a:pt x="858" y="54"/>
                    </a:lnTo>
                    <a:lnTo>
                      <a:pt x="751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3" name="Google Shape;1783;p71"/>
              <p:cNvSpPr/>
              <p:nvPr/>
            </p:nvSpPr>
            <p:spPr>
              <a:xfrm>
                <a:off x="2678075" y="1485475"/>
                <a:ext cx="1610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644" h="697" extrusionOk="0">
                    <a:moveTo>
                      <a:pt x="617" y="0"/>
                    </a:moveTo>
                    <a:lnTo>
                      <a:pt x="536" y="54"/>
                    </a:lnTo>
                    <a:lnTo>
                      <a:pt x="483" y="134"/>
                    </a:lnTo>
                    <a:lnTo>
                      <a:pt x="617" y="0"/>
                    </a:lnTo>
                    <a:close/>
                    <a:moveTo>
                      <a:pt x="483" y="134"/>
                    </a:moveTo>
                    <a:lnTo>
                      <a:pt x="1" y="616"/>
                    </a:lnTo>
                    <a:lnTo>
                      <a:pt x="1" y="697"/>
                    </a:lnTo>
                    <a:lnTo>
                      <a:pt x="295" y="616"/>
                    </a:lnTo>
                    <a:lnTo>
                      <a:pt x="456" y="616"/>
                    </a:lnTo>
                    <a:lnTo>
                      <a:pt x="617" y="590"/>
                    </a:lnTo>
                    <a:lnTo>
                      <a:pt x="644" y="590"/>
                    </a:lnTo>
                    <a:lnTo>
                      <a:pt x="563" y="536"/>
                    </a:lnTo>
                    <a:lnTo>
                      <a:pt x="510" y="483"/>
                    </a:lnTo>
                    <a:lnTo>
                      <a:pt x="456" y="402"/>
                    </a:lnTo>
                    <a:lnTo>
                      <a:pt x="456" y="295"/>
                    </a:lnTo>
                    <a:lnTo>
                      <a:pt x="456" y="215"/>
                    </a:lnTo>
                    <a:lnTo>
                      <a:pt x="483" y="134"/>
                    </a:lnTo>
                    <a:close/>
                  </a:path>
                </a:pathLst>
              </a:custGeom>
              <a:solidFill>
                <a:srgbClr val="2B31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4" name="Google Shape;1784;p71"/>
              <p:cNvSpPr/>
              <p:nvPr/>
            </p:nvSpPr>
            <p:spPr>
              <a:xfrm>
                <a:off x="2678075" y="1485475"/>
                <a:ext cx="1610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644" h="697" fill="none" extrusionOk="0">
                    <a:moveTo>
                      <a:pt x="1" y="616"/>
                    </a:moveTo>
                    <a:lnTo>
                      <a:pt x="1" y="616"/>
                    </a:lnTo>
                    <a:lnTo>
                      <a:pt x="1" y="697"/>
                    </a:lnTo>
                    <a:lnTo>
                      <a:pt x="1" y="697"/>
                    </a:lnTo>
                    <a:lnTo>
                      <a:pt x="295" y="616"/>
                    </a:lnTo>
                    <a:lnTo>
                      <a:pt x="456" y="616"/>
                    </a:lnTo>
                    <a:lnTo>
                      <a:pt x="617" y="590"/>
                    </a:lnTo>
                    <a:lnTo>
                      <a:pt x="617" y="590"/>
                    </a:lnTo>
                    <a:lnTo>
                      <a:pt x="644" y="590"/>
                    </a:lnTo>
                    <a:lnTo>
                      <a:pt x="644" y="590"/>
                    </a:lnTo>
                    <a:lnTo>
                      <a:pt x="563" y="536"/>
                    </a:lnTo>
                    <a:lnTo>
                      <a:pt x="510" y="483"/>
                    </a:lnTo>
                    <a:lnTo>
                      <a:pt x="456" y="402"/>
                    </a:lnTo>
                    <a:lnTo>
                      <a:pt x="456" y="295"/>
                    </a:lnTo>
                    <a:lnTo>
                      <a:pt x="456" y="295"/>
                    </a:lnTo>
                    <a:lnTo>
                      <a:pt x="456" y="215"/>
                    </a:lnTo>
                    <a:lnTo>
                      <a:pt x="483" y="134"/>
                    </a:lnTo>
                    <a:lnTo>
                      <a:pt x="536" y="54"/>
                    </a:lnTo>
                    <a:lnTo>
                      <a:pt x="617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5" name="Google Shape;1785;p71"/>
              <p:cNvSpPr/>
              <p:nvPr/>
            </p:nvSpPr>
            <p:spPr>
              <a:xfrm>
                <a:off x="2658650" y="1500200"/>
                <a:ext cx="70350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2814" h="1876" extrusionOk="0">
                    <a:moveTo>
                      <a:pt x="1179" y="1"/>
                    </a:moveTo>
                    <a:lnTo>
                      <a:pt x="992" y="27"/>
                    </a:lnTo>
                    <a:lnTo>
                      <a:pt x="831" y="81"/>
                    </a:lnTo>
                    <a:lnTo>
                      <a:pt x="671" y="161"/>
                    </a:lnTo>
                    <a:lnTo>
                      <a:pt x="537" y="242"/>
                    </a:lnTo>
                    <a:lnTo>
                      <a:pt x="403" y="349"/>
                    </a:lnTo>
                    <a:lnTo>
                      <a:pt x="269" y="483"/>
                    </a:lnTo>
                    <a:lnTo>
                      <a:pt x="188" y="617"/>
                    </a:lnTo>
                    <a:lnTo>
                      <a:pt x="108" y="751"/>
                    </a:lnTo>
                    <a:lnTo>
                      <a:pt x="55" y="911"/>
                    </a:lnTo>
                    <a:lnTo>
                      <a:pt x="1" y="1072"/>
                    </a:lnTo>
                    <a:lnTo>
                      <a:pt x="1" y="1233"/>
                    </a:lnTo>
                    <a:lnTo>
                      <a:pt x="1" y="1822"/>
                    </a:lnTo>
                    <a:lnTo>
                      <a:pt x="108" y="1822"/>
                    </a:lnTo>
                    <a:lnTo>
                      <a:pt x="188" y="1875"/>
                    </a:lnTo>
                    <a:lnTo>
                      <a:pt x="215" y="1768"/>
                    </a:lnTo>
                    <a:lnTo>
                      <a:pt x="269" y="1715"/>
                    </a:lnTo>
                    <a:lnTo>
                      <a:pt x="296" y="1661"/>
                    </a:lnTo>
                    <a:lnTo>
                      <a:pt x="296" y="1581"/>
                    </a:lnTo>
                    <a:lnTo>
                      <a:pt x="322" y="1474"/>
                    </a:lnTo>
                    <a:lnTo>
                      <a:pt x="349" y="1340"/>
                    </a:lnTo>
                    <a:lnTo>
                      <a:pt x="403" y="1179"/>
                    </a:lnTo>
                    <a:lnTo>
                      <a:pt x="483" y="1045"/>
                    </a:lnTo>
                    <a:lnTo>
                      <a:pt x="617" y="938"/>
                    </a:lnTo>
                    <a:lnTo>
                      <a:pt x="697" y="885"/>
                    </a:lnTo>
                    <a:lnTo>
                      <a:pt x="778" y="858"/>
                    </a:lnTo>
                    <a:lnTo>
                      <a:pt x="1019" y="858"/>
                    </a:lnTo>
                    <a:lnTo>
                      <a:pt x="1179" y="885"/>
                    </a:lnTo>
                    <a:lnTo>
                      <a:pt x="1340" y="938"/>
                    </a:lnTo>
                    <a:lnTo>
                      <a:pt x="1447" y="938"/>
                    </a:lnTo>
                    <a:lnTo>
                      <a:pt x="1635" y="885"/>
                    </a:lnTo>
                    <a:lnTo>
                      <a:pt x="1769" y="858"/>
                    </a:lnTo>
                    <a:lnTo>
                      <a:pt x="2010" y="858"/>
                    </a:lnTo>
                    <a:lnTo>
                      <a:pt x="2117" y="885"/>
                    </a:lnTo>
                    <a:lnTo>
                      <a:pt x="2197" y="938"/>
                    </a:lnTo>
                    <a:lnTo>
                      <a:pt x="2331" y="1045"/>
                    </a:lnTo>
                    <a:lnTo>
                      <a:pt x="2411" y="1179"/>
                    </a:lnTo>
                    <a:lnTo>
                      <a:pt x="2465" y="1340"/>
                    </a:lnTo>
                    <a:lnTo>
                      <a:pt x="2492" y="1474"/>
                    </a:lnTo>
                    <a:lnTo>
                      <a:pt x="2492" y="1581"/>
                    </a:lnTo>
                    <a:lnTo>
                      <a:pt x="2519" y="1661"/>
                    </a:lnTo>
                    <a:lnTo>
                      <a:pt x="2545" y="1715"/>
                    </a:lnTo>
                    <a:lnTo>
                      <a:pt x="2572" y="1768"/>
                    </a:lnTo>
                    <a:lnTo>
                      <a:pt x="2626" y="1875"/>
                    </a:lnTo>
                    <a:lnTo>
                      <a:pt x="2706" y="1822"/>
                    </a:lnTo>
                    <a:lnTo>
                      <a:pt x="2813" y="1822"/>
                    </a:lnTo>
                    <a:lnTo>
                      <a:pt x="2813" y="1233"/>
                    </a:lnTo>
                    <a:lnTo>
                      <a:pt x="2786" y="1072"/>
                    </a:lnTo>
                    <a:lnTo>
                      <a:pt x="2760" y="911"/>
                    </a:lnTo>
                    <a:lnTo>
                      <a:pt x="2706" y="751"/>
                    </a:lnTo>
                    <a:lnTo>
                      <a:pt x="2626" y="617"/>
                    </a:lnTo>
                    <a:lnTo>
                      <a:pt x="2519" y="483"/>
                    </a:lnTo>
                    <a:lnTo>
                      <a:pt x="2411" y="349"/>
                    </a:lnTo>
                    <a:lnTo>
                      <a:pt x="2278" y="242"/>
                    </a:lnTo>
                    <a:lnTo>
                      <a:pt x="2117" y="161"/>
                    </a:lnTo>
                    <a:lnTo>
                      <a:pt x="1983" y="81"/>
                    </a:lnTo>
                    <a:lnTo>
                      <a:pt x="1795" y="27"/>
                    </a:lnTo>
                    <a:lnTo>
                      <a:pt x="160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6" name="Google Shape;1786;p71"/>
              <p:cNvSpPr/>
              <p:nvPr/>
            </p:nvSpPr>
            <p:spPr>
              <a:xfrm>
                <a:off x="2653975" y="1545075"/>
                <a:ext cx="940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31" extrusionOk="0">
                    <a:moveTo>
                      <a:pt x="134" y="0"/>
                    </a:moveTo>
                    <a:lnTo>
                      <a:pt x="81" y="27"/>
                    </a:lnTo>
                    <a:lnTo>
                      <a:pt x="27" y="80"/>
                    </a:lnTo>
                    <a:lnTo>
                      <a:pt x="1" y="161"/>
                    </a:lnTo>
                    <a:lnTo>
                      <a:pt x="1" y="268"/>
                    </a:lnTo>
                    <a:lnTo>
                      <a:pt x="27" y="402"/>
                    </a:lnTo>
                    <a:lnTo>
                      <a:pt x="81" y="509"/>
                    </a:lnTo>
                    <a:lnTo>
                      <a:pt x="108" y="616"/>
                    </a:lnTo>
                    <a:lnTo>
                      <a:pt x="134" y="696"/>
                    </a:lnTo>
                    <a:lnTo>
                      <a:pt x="161" y="777"/>
                    </a:lnTo>
                    <a:lnTo>
                      <a:pt x="242" y="804"/>
                    </a:lnTo>
                    <a:lnTo>
                      <a:pt x="375" y="830"/>
                    </a:lnTo>
                    <a:lnTo>
                      <a:pt x="349" y="804"/>
                    </a:lnTo>
                    <a:lnTo>
                      <a:pt x="322" y="536"/>
                    </a:lnTo>
                    <a:lnTo>
                      <a:pt x="322" y="295"/>
                    </a:lnTo>
                    <a:lnTo>
                      <a:pt x="375" y="54"/>
                    </a:lnTo>
                    <a:lnTo>
                      <a:pt x="295" y="27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7" name="Google Shape;1787;p71"/>
              <p:cNvSpPr/>
              <p:nvPr/>
            </p:nvSpPr>
            <p:spPr>
              <a:xfrm>
                <a:off x="2724275" y="1545075"/>
                <a:ext cx="8725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49" h="831" extrusionOk="0">
                    <a:moveTo>
                      <a:pt x="135" y="0"/>
                    </a:moveTo>
                    <a:lnTo>
                      <a:pt x="54" y="27"/>
                    </a:lnTo>
                    <a:lnTo>
                      <a:pt x="1" y="54"/>
                    </a:lnTo>
                    <a:lnTo>
                      <a:pt x="28" y="295"/>
                    </a:lnTo>
                    <a:lnTo>
                      <a:pt x="28" y="536"/>
                    </a:lnTo>
                    <a:lnTo>
                      <a:pt x="1" y="804"/>
                    </a:lnTo>
                    <a:lnTo>
                      <a:pt x="1" y="830"/>
                    </a:lnTo>
                    <a:lnTo>
                      <a:pt x="108" y="804"/>
                    </a:lnTo>
                    <a:lnTo>
                      <a:pt x="188" y="777"/>
                    </a:lnTo>
                    <a:lnTo>
                      <a:pt x="242" y="696"/>
                    </a:lnTo>
                    <a:lnTo>
                      <a:pt x="242" y="616"/>
                    </a:lnTo>
                    <a:lnTo>
                      <a:pt x="269" y="509"/>
                    </a:lnTo>
                    <a:lnTo>
                      <a:pt x="322" y="402"/>
                    </a:lnTo>
                    <a:lnTo>
                      <a:pt x="349" y="268"/>
                    </a:lnTo>
                    <a:lnTo>
                      <a:pt x="349" y="161"/>
                    </a:lnTo>
                    <a:lnTo>
                      <a:pt x="322" y="80"/>
                    </a:lnTo>
                    <a:lnTo>
                      <a:pt x="295" y="27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8" name="Google Shape;1788;p71"/>
              <p:cNvSpPr/>
              <p:nvPr/>
            </p:nvSpPr>
            <p:spPr>
              <a:xfrm>
                <a:off x="2662000" y="1521625"/>
                <a:ext cx="62975" cy="81725"/>
              </a:xfrm>
              <a:custGeom>
                <a:avLst/>
                <a:gdLst/>
                <a:ahLst/>
                <a:cxnLst/>
                <a:rect l="l" t="t" r="r" b="b"/>
                <a:pathLst>
                  <a:path w="2519" h="3269" extrusionOk="0">
                    <a:moveTo>
                      <a:pt x="644" y="1"/>
                    </a:moveTo>
                    <a:lnTo>
                      <a:pt x="563" y="28"/>
                    </a:lnTo>
                    <a:lnTo>
                      <a:pt x="483" y="81"/>
                    </a:lnTo>
                    <a:lnTo>
                      <a:pt x="349" y="188"/>
                    </a:lnTo>
                    <a:lnTo>
                      <a:pt x="269" y="322"/>
                    </a:lnTo>
                    <a:lnTo>
                      <a:pt x="215" y="483"/>
                    </a:lnTo>
                    <a:lnTo>
                      <a:pt x="188" y="617"/>
                    </a:lnTo>
                    <a:lnTo>
                      <a:pt x="162" y="724"/>
                    </a:lnTo>
                    <a:lnTo>
                      <a:pt x="162" y="804"/>
                    </a:lnTo>
                    <a:lnTo>
                      <a:pt x="108" y="858"/>
                    </a:lnTo>
                    <a:lnTo>
                      <a:pt x="54" y="938"/>
                    </a:lnTo>
                    <a:lnTo>
                      <a:pt x="28" y="1072"/>
                    </a:lnTo>
                    <a:lnTo>
                      <a:pt x="1" y="1233"/>
                    </a:lnTo>
                    <a:lnTo>
                      <a:pt x="1" y="1367"/>
                    </a:lnTo>
                    <a:lnTo>
                      <a:pt x="28" y="1634"/>
                    </a:lnTo>
                    <a:lnTo>
                      <a:pt x="28" y="1742"/>
                    </a:lnTo>
                    <a:lnTo>
                      <a:pt x="108" y="2009"/>
                    </a:lnTo>
                    <a:lnTo>
                      <a:pt x="188" y="2250"/>
                    </a:lnTo>
                    <a:lnTo>
                      <a:pt x="296" y="2465"/>
                    </a:lnTo>
                    <a:lnTo>
                      <a:pt x="403" y="2652"/>
                    </a:lnTo>
                    <a:lnTo>
                      <a:pt x="510" y="2840"/>
                    </a:lnTo>
                    <a:lnTo>
                      <a:pt x="670" y="3000"/>
                    </a:lnTo>
                    <a:lnTo>
                      <a:pt x="858" y="3134"/>
                    </a:lnTo>
                    <a:lnTo>
                      <a:pt x="1072" y="3215"/>
                    </a:lnTo>
                    <a:lnTo>
                      <a:pt x="1153" y="3268"/>
                    </a:lnTo>
                    <a:lnTo>
                      <a:pt x="1367" y="3268"/>
                    </a:lnTo>
                    <a:lnTo>
                      <a:pt x="1474" y="3215"/>
                    </a:lnTo>
                    <a:lnTo>
                      <a:pt x="1661" y="3134"/>
                    </a:lnTo>
                    <a:lnTo>
                      <a:pt x="1849" y="3000"/>
                    </a:lnTo>
                    <a:lnTo>
                      <a:pt x="2010" y="2840"/>
                    </a:lnTo>
                    <a:lnTo>
                      <a:pt x="2144" y="2652"/>
                    </a:lnTo>
                    <a:lnTo>
                      <a:pt x="2251" y="2465"/>
                    </a:lnTo>
                    <a:lnTo>
                      <a:pt x="2331" y="2250"/>
                    </a:lnTo>
                    <a:lnTo>
                      <a:pt x="2411" y="2009"/>
                    </a:lnTo>
                    <a:lnTo>
                      <a:pt x="2492" y="1742"/>
                    </a:lnTo>
                    <a:lnTo>
                      <a:pt x="2519" y="1634"/>
                    </a:lnTo>
                    <a:lnTo>
                      <a:pt x="2519" y="1367"/>
                    </a:lnTo>
                    <a:lnTo>
                      <a:pt x="2519" y="1233"/>
                    </a:lnTo>
                    <a:lnTo>
                      <a:pt x="2519" y="1072"/>
                    </a:lnTo>
                    <a:lnTo>
                      <a:pt x="2465" y="938"/>
                    </a:lnTo>
                    <a:lnTo>
                      <a:pt x="2411" y="858"/>
                    </a:lnTo>
                    <a:lnTo>
                      <a:pt x="2385" y="804"/>
                    </a:lnTo>
                    <a:lnTo>
                      <a:pt x="2358" y="724"/>
                    </a:lnTo>
                    <a:lnTo>
                      <a:pt x="2358" y="617"/>
                    </a:lnTo>
                    <a:lnTo>
                      <a:pt x="2331" y="483"/>
                    </a:lnTo>
                    <a:lnTo>
                      <a:pt x="2277" y="322"/>
                    </a:lnTo>
                    <a:lnTo>
                      <a:pt x="2197" y="188"/>
                    </a:lnTo>
                    <a:lnTo>
                      <a:pt x="2063" y="81"/>
                    </a:lnTo>
                    <a:lnTo>
                      <a:pt x="1983" y="28"/>
                    </a:lnTo>
                    <a:lnTo>
                      <a:pt x="1876" y="1"/>
                    </a:lnTo>
                    <a:lnTo>
                      <a:pt x="1635" y="1"/>
                    </a:lnTo>
                    <a:lnTo>
                      <a:pt x="1501" y="28"/>
                    </a:lnTo>
                    <a:lnTo>
                      <a:pt x="1313" y="81"/>
                    </a:lnTo>
                    <a:lnTo>
                      <a:pt x="1206" y="81"/>
                    </a:lnTo>
                    <a:lnTo>
                      <a:pt x="1045" y="28"/>
                    </a:lnTo>
                    <a:lnTo>
                      <a:pt x="885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89" name="Google Shape;1789;p71"/>
              <p:cNvSpPr/>
              <p:nvPr/>
            </p:nvSpPr>
            <p:spPr>
              <a:xfrm>
                <a:off x="2795925" y="1496175"/>
                <a:ext cx="58950" cy="106500"/>
              </a:xfrm>
              <a:custGeom>
                <a:avLst/>
                <a:gdLst/>
                <a:ahLst/>
                <a:cxnLst/>
                <a:rect l="l" t="t" r="r" b="b"/>
                <a:pathLst>
                  <a:path w="2358" h="4260" extrusionOk="0">
                    <a:moveTo>
                      <a:pt x="1688" y="1"/>
                    </a:moveTo>
                    <a:lnTo>
                      <a:pt x="1581" y="28"/>
                    </a:lnTo>
                    <a:lnTo>
                      <a:pt x="1474" y="81"/>
                    </a:lnTo>
                    <a:lnTo>
                      <a:pt x="1366" y="135"/>
                    </a:lnTo>
                    <a:lnTo>
                      <a:pt x="1259" y="215"/>
                    </a:lnTo>
                    <a:lnTo>
                      <a:pt x="1179" y="322"/>
                    </a:lnTo>
                    <a:lnTo>
                      <a:pt x="1125" y="429"/>
                    </a:lnTo>
                    <a:lnTo>
                      <a:pt x="54" y="3402"/>
                    </a:lnTo>
                    <a:lnTo>
                      <a:pt x="1" y="3563"/>
                    </a:lnTo>
                    <a:lnTo>
                      <a:pt x="1" y="3724"/>
                    </a:lnTo>
                    <a:lnTo>
                      <a:pt x="54" y="3858"/>
                    </a:lnTo>
                    <a:lnTo>
                      <a:pt x="134" y="3992"/>
                    </a:lnTo>
                    <a:lnTo>
                      <a:pt x="215" y="4099"/>
                    </a:lnTo>
                    <a:lnTo>
                      <a:pt x="349" y="4179"/>
                    </a:lnTo>
                    <a:lnTo>
                      <a:pt x="483" y="4233"/>
                    </a:lnTo>
                    <a:lnTo>
                      <a:pt x="643" y="4259"/>
                    </a:lnTo>
                    <a:lnTo>
                      <a:pt x="831" y="4233"/>
                    </a:lnTo>
                    <a:lnTo>
                      <a:pt x="992" y="4152"/>
                    </a:lnTo>
                    <a:lnTo>
                      <a:pt x="1152" y="4018"/>
                    </a:lnTo>
                    <a:lnTo>
                      <a:pt x="1233" y="3831"/>
                    </a:lnTo>
                    <a:lnTo>
                      <a:pt x="2331" y="858"/>
                    </a:lnTo>
                    <a:lnTo>
                      <a:pt x="2357" y="751"/>
                    </a:lnTo>
                    <a:lnTo>
                      <a:pt x="2357" y="617"/>
                    </a:lnTo>
                    <a:lnTo>
                      <a:pt x="2357" y="483"/>
                    </a:lnTo>
                    <a:lnTo>
                      <a:pt x="2304" y="376"/>
                    </a:lnTo>
                    <a:lnTo>
                      <a:pt x="2250" y="269"/>
                    </a:lnTo>
                    <a:lnTo>
                      <a:pt x="2170" y="188"/>
                    </a:lnTo>
                    <a:lnTo>
                      <a:pt x="2063" y="108"/>
                    </a:lnTo>
                    <a:lnTo>
                      <a:pt x="1956" y="55"/>
                    </a:lnTo>
                    <a:lnTo>
                      <a:pt x="1822" y="28"/>
                    </a:lnTo>
                    <a:lnTo>
                      <a:pt x="168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90" name="Google Shape;1790;p71"/>
              <p:cNvSpPr/>
              <p:nvPr/>
            </p:nvSpPr>
            <p:spPr>
              <a:xfrm>
                <a:off x="2772500" y="1431250"/>
                <a:ext cx="125900" cy="83700"/>
              </a:xfrm>
              <a:custGeom>
                <a:avLst/>
                <a:gdLst/>
                <a:ahLst/>
                <a:cxnLst/>
                <a:rect l="l" t="t" r="r" b="b"/>
                <a:pathLst>
                  <a:path w="5036" h="3348" extrusionOk="0">
                    <a:moveTo>
                      <a:pt x="2196" y="0"/>
                    </a:moveTo>
                    <a:lnTo>
                      <a:pt x="1902" y="27"/>
                    </a:lnTo>
                    <a:lnTo>
                      <a:pt x="1580" y="80"/>
                    </a:lnTo>
                    <a:lnTo>
                      <a:pt x="1286" y="134"/>
                    </a:lnTo>
                    <a:lnTo>
                      <a:pt x="991" y="214"/>
                    </a:lnTo>
                    <a:lnTo>
                      <a:pt x="697" y="295"/>
                    </a:lnTo>
                    <a:lnTo>
                      <a:pt x="429" y="402"/>
                    </a:lnTo>
                    <a:lnTo>
                      <a:pt x="161" y="536"/>
                    </a:lnTo>
                    <a:lnTo>
                      <a:pt x="80" y="562"/>
                    </a:lnTo>
                    <a:lnTo>
                      <a:pt x="54" y="616"/>
                    </a:lnTo>
                    <a:lnTo>
                      <a:pt x="0" y="750"/>
                    </a:lnTo>
                    <a:lnTo>
                      <a:pt x="0" y="884"/>
                    </a:lnTo>
                    <a:lnTo>
                      <a:pt x="27" y="937"/>
                    </a:lnTo>
                    <a:lnTo>
                      <a:pt x="80" y="991"/>
                    </a:lnTo>
                    <a:lnTo>
                      <a:pt x="2303" y="3268"/>
                    </a:lnTo>
                    <a:lnTo>
                      <a:pt x="2411" y="3321"/>
                    </a:lnTo>
                    <a:lnTo>
                      <a:pt x="2518" y="3348"/>
                    </a:lnTo>
                    <a:lnTo>
                      <a:pt x="2625" y="3321"/>
                    </a:lnTo>
                    <a:lnTo>
                      <a:pt x="2705" y="3268"/>
                    </a:lnTo>
                    <a:lnTo>
                      <a:pt x="4955" y="991"/>
                    </a:lnTo>
                    <a:lnTo>
                      <a:pt x="5009" y="937"/>
                    </a:lnTo>
                    <a:lnTo>
                      <a:pt x="5035" y="884"/>
                    </a:lnTo>
                    <a:lnTo>
                      <a:pt x="5035" y="750"/>
                    </a:lnTo>
                    <a:lnTo>
                      <a:pt x="4982" y="616"/>
                    </a:lnTo>
                    <a:lnTo>
                      <a:pt x="4928" y="562"/>
                    </a:lnTo>
                    <a:lnTo>
                      <a:pt x="4875" y="536"/>
                    </a:lnTo>
                    <a:lnTo>
                      <a:pt x="4607" y="402"/>
                    </a:lnTo>
                    <a:lnTo>
                      <a:pt x="4312" y="295"/>
                    </a:lnTo>
                    <a:lnTo>
                      <a:pt x="4044" y="214"/>
                    </a:lnTo>
                    <a:lnTo>
                      <a:pt x="3750" y="134"/>
                    </a:lnTo>
                    <a:lnTo>
                      <a:pt x="3455" y="80"/>
                    </a:lnTo>
                    <a:lnTo>
                      <a:pt x="3134" y="27"/>
                    </a:lnTo>
                    <a:lnTo>
                      <a:pt x="283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91" name="Google Shape;1791;p71"/>
              <p:cNvSpPr/>
              <p:nvPr/>
            </p:nvSpPr>
            <p:spPr>
              <a:xfrm>
                <a:off x="2823375" y="1478775"/>
                <a:ext cx="32175" cy="49575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1983" extrusionOk="0">
                    <a:moveTo>
                      <a:pt x="536" y="1"/>
                    </a:moveTo>
                    <a:lnTo>
                      <a:pt x="429" y="27"/>
                    </a:lnTo>
                    <a:lnTo>
                      <a:pt x="322" y="81"/>
                    </a:lnTo>
                    <a:lnTo>
                      <a:pt x="215" y="161"/>
                    </a:lnTo>
                    <a:lnTo>
                      <a:pt x="135" y="242"/>
                    </a:lnTo>
                    <a:lnTo>
                      <a:pt x="81" y="349"/>
                    </a:lnTo>
                    <a:lnTo>
                      <a:pt x="27" y="483"/>
                    </a:lnTo>
                    <a:lnTo>
                      <a:pt x="27" y="617"/>
                    </a:lnTo>
                    <a:lnTo>
                      <a:pt x="1" y="1313"/>
                    </a:lnTo>
                    <a:lnTo>
                      <a:pt x="1" y="1447"/>
                    </a:lnTo>
                    <a:lnTo>
                      <a:pt x="27" y="1581"/>
                    </a:lnTo>
                    <a:lnTo>
                      <a:pt x="81" y="1688"/>
                    </a:lnTo>
                    <a:lnTo>
                      <a:pt x="161" y="1768"/>
                    </a:lnTo>
                    <a:lnTo>
                      <a:pt x="268" y="1849"/>
                    </a:lnTo>
                    <a:lnTo>
                      <a:pt x="376" y="1929"/>
                    </a:lnTo>
                    <a:lnTo>
                      <a:pt x="483" y="1956"/>
                    </a:lnTo>
                    <a:lnTo>
                      <a:pt x="617" y="1983"/>
                    </a:lnTo>
                    <a:lnTo>
                      <a:pt x="643" y="1983"/>
                    </a:lnTo>
                    <a:lnTo>
                      <a:pt x="751" y="1956"/>
                    </a:lnTo>
                    <a:lnTo>
                      <a:pt x="885" y="1929"/>
                    </a:lnTo>
                    <a:lnTo>
                      <a:pt x="992" y="1875"/>
                    </a:lnTo>
                    <a:lnTo>
                      <a:pt x="1072" y="1795"/>
                    </a:lnTo>
                    <a:lnTo>
                      <a:pt x="1152" y="1715"/>
                    </a:lnTo>
                    <a:lnTo>
                      <a:pt x="1206" y="1608"/>
                    </a:lnTo>
                    <a:lnTo>
                      <a:pt x="1259" y="1500"/>
                    </a:lnTo>
                    <a:lnTo>
                      <a:pt x="1259" y="1367"/>
                    </a:lnTo>
                    <a:lnTo>
                      <a:pt x="1286" y="643"/>
                    </a:lnTo>
                    <a:lnTo>
                      <a:pt x="1286" y="509"/>
                    </a:lnTo>
                    <a:lnTo>
                      <a:pt x="1259" y="402"/>
                    </a:lnTo>
                    <a:lnTo>
                      <a:pt x="1206" y="295"/>
                    </a:lnTo>
                    <a:lnTo>
                      <a:pt x="1126" y="188"/>
                    </a:lnTo>
                    <a:lnTo>
                      <a:pt x="1018" y="108"/>
                    </a:lnTo>
                    <a:lnTo>
                      <a:pt x="911" y="54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92" name="Google Shape;1792;p71"/>
              <p:cNvSpPr/>
              <p:nvPr/>
            </p:nvSpPr>
            <p:spPr>
              <a:xfrm>
                <a:off x="2814675" y="1497525"/>
                <a:ext cx="1475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697" extrusionOk="0">
                    <a:moveTo>
                      <a:pt x="188" y="1"/>
                    </a:moveTo>
                    <a:lnTo>
                      <a:pt x="108" y="27"/>
                    </a:lnTo>
                    <a:lnTo>
                      <a:pt x="54" y="54"/>
                    </a:lnTo>
                    <a:lnTo>
                      <a:pt x="0" y="108"/>
                    </a:lnTo>
                    <a:lnTo>
                      <a:pt x="0" y="161"/>
                    </a:lnTo>
                    <a:lnTo>
                      <a:pt x="0" y="268"/>
                    </a:lnTo>
                    <a:lnTo>
                      <a:pt x="81" y="349"/>
                    </a:lnTo>
                    <a:lnTo>
                      <a:pt x="242" y="509"/>
                    </a:lnTo>
                    <a:lnTo>
                      <a:pt x="509" y="697"/>
                    </a:lnTo>
                    <a:lnTo>
                      <a:pt x="536" y="617"/>
                    </a:lnTo>
                    <a:lnTo>
                      <a:pt x="563" y="402"/>
                    </a:lnTo>
                    <a:lnTo>
                      <a:pt x="590" y="295"/>
                    </a:lnTo>
                    <a:lnTo>
                      <a:pt x="590" y="188"/>
                    </a:lnTo>
                    <a:lnTo>
                      <a:pt x="563" y="108"/>
                    </a:lnTo>
                    <a:lnTo>
                      <a:pt x="509" y="54"/>
                    </a:lnTo>
                    <a:lnTo>
                      <a:pt x="34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93" name="Google Shape;1793;p71"/>
              <p:cNvSpPr/>
              <p:nvPr/>
            </p:nvSpPr>
            <p:spPr>
              <a:xfrm>
                <a:off x="2671375" y="1670275"/>
                <a:ext cx="81725" cy="70325"/>
              </a:xfrm>
              <a:custGeom>
                <a:avLst/>
                <a:gdLst/>
                <a:ahLst/>
                <a:cxnLst/>
                <a:rect l="l" t="t" r="r" b="b"/>
                <a:pathLst>
                  <a:path w="3269" h="2813" extrusionOk="0">
                    <a:moveTo>
                      <a:pt x="3268" y="1"/>
                    </a:moveTo>
                    <a:lnTo>
                      <a:pt x="3081" y="188"/>
                    </a:lnTo>
                    <a:lnTo>
                      <a:pt x="2840" y="376"/>
                    </a:lnTo>
                    <a:lnTo>
                      <a:pt x="2572" y="536"/>
                    </a:lnTo>
                    <a:lnTo>
                      <a:pt x="2411" y="617"/>
                    </a:lnTo>
                    <a:lnTo>
                      <a:pt x="2224" y="670"/>
                    </a:lnTo>
                    <a:lnTo>
                      <a:pt x="2036" y="724"/>
                    </a:lnTo>
                    <a:lnTo>
                      <a:pt x="1608" y="724"/>
                    </a:lnTo>
                    <a:lnTo>
                      <a:pt x="1394" y="697"/>
                    </a:lnTo>
                    <a:lnTo>
                      <a:pt x="1153" y="643"/>
                    </a:lnTo>
                    <a:lnTo>
                      <a:pt x="885" y="563"/>
                    </a:lnTo>
                    <a:lnTo>
                      <a:pt x="617" y="429"/>
                    </a:lnTo>
                    <a:lnTo>
                      <a:pt x="322" y="268"/>
                    </a:lnTo>
                    <a:lnTo>
                      <a:pt x="269" y="536"/>
                    </a:lnTo>
                    <a:lnTo>
                      <a:pt x="215" y="750"/>
                    </a:lnTo>
                    <a:lnTo>
                      <a:pt x="135" y="911"/>
                    </a:lnTo>
                    <a:lnTo>
                      <a:pt x="81" y="1018"/>
                    </a:lnTo>
                    <a:lnTo>
                      <a:pt x="1" y="1152"/>
                    </a:lnTo>
                    <a:lnTo>
                      <a:pt x="1" y="1286"/>
                    </a:lnTo>
                    <a:lnTo>
                      <a:pt x="242" y="2679"/>
                    </a:lnTo>
                    <a:lnTo>
                      <a:pt x="751" y="2786"/>
                    </a:lnTo>
                    <a:lnTo>
                      <a:pt x="1126" y="2813"/>
                    </a:lnTo>
                    <a:lnTo>
                      <a:pt x="1501" y="2813"/>
                    </a:lnTo>
                    <a:lnTo>
                      <a:pt x="1902" y="2786"/>
                    </a:lnTo>
                    <a:lnTo>
                      <a:pt x="2304" y="2706"/>
                    </a:lnTo>
                    <a:lnTo>
                      <a:pt x="2519" y="2652"/>
                    </a:lnTo>
                    <a:lnTo>
                      <a:pt x="2706" y="2572"/>
                    </a:lnTo>
                    <a:lnTo>
                      <a:pt x="2867" y="2465"/>
                    </a:lnTo>
                    <a:lnTo>
                      <a:pt x="3027" y="2357"/>
                    </a:lnTo>
                    <a:lnTo>
                      <a:pt x="3001" y="804"/>
                    </a:lnTo>
                    <a:lnTo>
                      <a:pt x="3108" y="590"/>
                    </a:lnTo>
                    <a:lnTo>
                      <a:pt x="3188" y="322"/>
                    </a:lnTo>
                    <a:lnTo>
                      <a:pt x="326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94" name="Google Shape;1794;p71"/>
              <p:cNvSpPr/>
              <p:nvPr/>
            </p:nvSpPr>
            <p:spPr>
              <a:xfrm>
                <a:off x="2616475" y="1725850"/>
                <a:ext cx="257150" cy="149350"/>
              </a:xfrm>
              <a:custGeom>
                <a:avLst/>
                <a:gdLst/>
                <a:ahLst/>
                <a:cxnLst/>
                <a:rect l="l" t="t" r="r" b="b"/>
                <a:pathLst>
                  <a:path w="10286" h="5974" extrusionOk="0">
                    <a:moveTo>
                      <a:pt x="5223" y="1"/>
                    </a:moveTo>
                    <a:lnTo>
                      <a:pt x="5036" y="134"/>
                    </a:lnTo>
                    <a:lnTo>
                      <a:pt x="4848" y="268"/>
                    </a:lnTo>
                    <a:lnTo>
                      <a:pt x="4634" y="349"/>
                    </a:lnTo>
                    <a:lnTo>
                      <a:pt x="4393" y="402"/>
                    </a:lnTo>
                    <a:lnTo>
                      <a:pt x="4179" y="456"/>
                    </a:lnTo>
                    <a:lnTo>
                      <a:pt x="3938" y="483"/>
                    </a:lnTo>
                    <a:lnTo>
                      <a:pt x="3482" y="483"/>
                    </a:lnTo>
                    <a:lnTo>
                      <a:pt x="3081" y="429"/>
                    </a:lnTo>
                    <a:lnTo>
                      <a:pt x="2733" y="376"/>
                    </a:lnTo>
                    <a:lnTo>
                      <a:pt x="2411" y="322"/>
                    </a:lnTo>
                    <a:lnTo>
                      <a:pt x="2036" y="724"/>
                    </a:lnTo>
                    <a:lnTo>
                      <a:pt x="1661" y="1152"/>
                    </a:lnTo>
                    <a:lnTo>
                      <a:pt x="1340" y="1608"/>
                    </a:lnTo>
                    <a:lnTo>
                      <a:pt x="1018" y="2090"/>
                    </a:lnTo>
                    <a:lnTo>
                      <a:pt x="724" y="2545"/>
                    </a:lnTo>
                    <a:lnTo>
                      <a:pt x="456" y="3027"/>
                    </a:lnTo>
                    <a:lnTo>
                      <a:pt x="215" y="3536"/>
                    </a:lnTo>
                    <a:lnTo>
                      <a:pt x="1" y="4018"/>
                    </a:lnTo>
                    <a:lnTo>
                      <a:pt x="563" y="4447"/>
                    </a:lnTo>
                    <a:lnTo>
                      <a:pt x="1179" y="4848"/>
                    </a:lnTo>
                    <a:lnTo>
                      <a:pt x="1822" y="5170"/>
                    </a:lnTo>
                    <a:lnTo>
                      <a:pt x="2491" y="5464"/>
                    </a:lnTo>
                    <a:lnTo>
                      <a:pt x="2840" y="5571"/>
                    </a:lnTo>
                    <a:lnTo>
                      <a:pt x="3188" y="5679"/>
                    </a:lnTo>
                    <a:lnTo>
                      <a:pt x="3536" y="5786"/>
                    </a:lnTo>
                    <a:lnTo>
                      <a:pt x="3911" y="5839"/>
                    </a:lnTo>
                    <a:lnTo>
                      <a:pt x="4286" y="5920"/>
                    </a:lnTo>
                    <a:lnTo>
                      <a:pt x="4661" y="5946"/>
                    </a:lnTo>
                    <a:lnTo>
                      <a:pt x="5036" y="5973"/>
                    </a:lnTo>
                    <a:lnTo>
                      <a:pt x="5438" y="5973"/>
                    </a:lnTo>
                    <a:lnTo>
                      <a:pt x="6107" y="5946"/>
                    </a:lnTo>
                    <a:lnTo>
                      <a:pt x="6750" y="5893"/>
                    </a:lnTo>
                    <a:lnTo>
                      <a:pt x="7393" y="5759"/>
                    </a:lnTo>
                    <a:lnTo>
                      <a:pt x="8009" y="5571"/>
                    </a:lnTo>
                    <a:lnTo>
                      <a:pt x="8625" y="5357"/>
                    </a:lnTo>
                    <a:lnTo>
                      <a:pt x="9214" y="5089"/>
                    </a:lnTo>
                    <a:lnTo>
                      <a:pt x="9750" y="4795"/>
                    </a:lnTo>
                    <a:lnTo>
                      <a:pt x="10285" y="4447"/>
                    </a:lnTo>
                    <a:lnTo>
                      <a:pt x="9750" y="3750"/>
                    </a:lnTo>
                    <a:lnTo>
                      <a:pt x="9241" y="3107"/>
                    </a:lnTo>
                    <a:lnTo>
                      <a:pt x="8759" y="2545"/>
                    </a:lnTo>
                    <a:lnTo>
                      <a:pt x="8277" y="2063"/>
                    </a:lnTo>
                    <a:lnTo>
                      <a:pt x="7848" y="1634"/>
                    </a:lnTo>
                    <a:lnTo>
                      <a:pt x="7420" y="1286"/>
                    </a:lnTo>
                    <a:lnTo>
                      <a:pt x="7018" y="965"/>
                    </a:lnTo>
                    <a:lnTo>
                      <a:pt x="6670" y="724"/>
                    </a:lnTo>
                    <a:lnTo>
                      <a:pt x="6348" y="509"/>
                    </a:lnTo>
                    <a:lnTo>
                      <a:pt x="6054" y="349"/>
                    </a:lnTo>
                    <a:lnTo>
                      <a:pt x="5598" y="134"/>
                    </a:lnTo>
                    <a:lnTo>
                      <a:pt x="5331" y="27"/>
                    </a:lnTo>
                    <a:lnTo>
                      <a:pt x="52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95" name="Google Shape;1795;p71"/>
              <p:cNvSpPr/>
              <p:nvPr/>
            </p:nvSpPr>
            <p:spPr>
              <a:xfrm>
                <a:off x="2640575" y="1621400"/>
                <a:ext cx="182150" cy="107825"/>
              </a:xfrm>
              <a:custGeom>
                <a:avLst/>
                <a:gdLst/>
                <a:ahLst/>
                <a:cxnLst/>
                <a:rect l="l" t="t" r="r" b="b"/>
                <a:pathLst>
                  <a:path w="7286" h="4313" extrusionOk="0">
                    <a:moveTo>
                      <a:pt x="617" y="0"/>
                    </a:moveTo>
                    <a:lnTo>
                      <a:pt x="510" y="27"/>
                    </a:lnTo>
                    <a:lnTo>
                      <a:pt x="376" y="54"/>
                    </a:lnTo>
                    <a:lnTo>
                      <a:pt x="269" y="134"/>
                    </a:lnTo>
                    <a:lnTo>
                      <a:pt x="188" y="215"/>
                    </a:lnTo>
                    <a:lnTo>
                      <a:pt x="108" y="322"/>
                    </a:lnTo>
                    <a:lnTo>
                      <a:pt x="54" y="429"/>
                    </a:lnTo>
                    <a:lnTo>
                      <a:pt x="28" y="536"/>
                    </a:lnTo>
                    <a:lnTo>
                      <a:pt x="1" y="670"/>
                    </a:lnTo>
                    <a:lnTo>
                      <a:pt x="28" y="804"/>
                    </a:lnTo>
                    <a:lnTo>
                      <a:pt x="81" y="911"/>
                    </a:lnTo>
                    <a:lnTo>
                      <a:pt x="135" y="1018"/>
                    </a:lnTo>
                    <a:lnTo>
                      <a:pt x="2251" y="3884"/>
                    </a:lnTo>
                    <a:lnTo>
                      <a:pt x="2358" y="3991"/>
                    </a:lnTo>
                    <a:lnTo>
                      <a:pt x="2465" y="4071"/>
                    </a:lnTo>
                    <a:lnTo>
                      <a:pt x="2626" y="4125"/>
                    </a:lnTo>
                    <a:lnTo>
                      <a:pt x="2760" y="4152"/>
                    </a:lnTo>
                    <a:lnTo>
                      <a:pt x="4929" y="4259"/>
                    </a:lnTo>
                    <a:lnTo>
                      <a:pt x="5786" y="4312"/>
                    </a:lnTo>
                    <a:lnTo>
                      <a:pt x="6134" y="4312"/>
                    </a:lnTo>
                    <a:lnTo>
                      <a:pt x="6777" y="4179"/>
                    </a:lnTo>
                    <a:lnTo>
                      <a:pt x="6884" y="4152"/>
                    </a:lnTo>
                    <a:lnTo>
                      <a:pt x="6991" y="4071"/>
                    </a:lnTo>
                    <a:lnTo>
                      <a:pt x="7098" y="4018"/>
                    </a:lnTo>
                    <a:lnTo>
                      <a:pt x="7179" y="3911"/>
                    </a:lnTo>
                    <a:lnTo>
                      <a:pt x="7232" y="3804"/>
                    </a:lnTo>
                    <a:lnTo>
                      <a:pt x="7286" y="3696"/>
                    </a:lnTo>
                    <a:lnTo>
                      <a:pt x="7286" y="3563"/>
                    </a:lnTo>
                    <a:lnTo>
                      <a:pt x="7286" y="3429"/>
                    </a:lnTo>
                    <a:lnTo>
                      <a:pt x="7232" y="3322"/>
                    </a:lnTo>
                    <a:lnTo>
                      <a:pt x="7179" y="3214"/>
                    </a:lnTo>
                    <a:lnTo>
                      <a:pt x="7098" y="3107"/>
                    </a:lnTo>
                    <a:lnTo>
                      <a:pt x="7018" y="3027"/>
                    </a:lnTo>
                    <a:lnTo>
                      <a:pt x="6911" y="2973"/>
                    </a:lnTo>
                    <a:lnTo>
                      <a:pt x="6777" y="2947"/>
                    </a:lnTo>
                    <a:lnTo>
                      <a:pt x="6670" y="2920"/>
                    </a:lnTo>
                    <a:lnTo>
                      <a:pt x="6536" y="2920"/>
                    </a:lnTo>
                    <a:lnTo>
                      <a:pt x="6322" y="2973"/>
                    </a:lnTo>
                    <a:lnTo>
                      <a:pt x="6322" y="2866"/>
                    </a:lnTo>
                    <a:lnTo>
                      <a:pt x="6268" y="2786"/>
                    </a:lnTo>
                    <a:lnTo>
                      <a:pt x="6215" y="2705"/>
                    </a:lnTo>
                    <a:lnTo>
                      <a:pt x="6134" y="2679"/>
                    </a:lnTo>
                    <a:lnTo>
                      <a:pt x="6027" y="2679"/>
                    </a:lnTo>
                    <a:lnTo>
                      <a:pt x="5947" y="2786"/>
                    </a:lnTo>
                    <a:lnTo>
                      <a:pt x="5893" y="2920"/>
                    </a:lnTo>
                    <a:lnTo>
                      <a:pt x="5840" y="3054"/>
                    </a:lnTo>
                    <a:lnTo>
                      <a:pt x="3081" y="2893"/>
                    </a:lnTo>
                    <a:lnTo>
                      <a:pt x="1153" y="268"/>
                    </a:lnTo>
                    <a:lnTo>
                      <a:pt x="1072" y="161"/>
                    </a:lnTo>
                    <a:lnTo>
                      <a:pt x="965" y="108"/>
                    </a:lnTo>
                    <a:lnTo>
                      <a:pt x="858" y="54"/>
                    </a:lnTo>
                    <a:lnTo>
                      <a:pt x="751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796" name="Google Shape;1796;p71"/>
          <p:cNvGrpSpPr/>
          <p:nvPr/>
        </p:nvGrpSpPr>
        <p:grpSpPr>
          <a:xfrm>
            <a:off x="3284050" y="1431250"/>
            <a:ext cx="425200" cy="443950"/>
            <a:chOff x="3284050" y="1431250"/>
            <a:chExt cx="425200" cy="443950"/>
          </a:xfrm>
        </p:grpSpPr>
        <p:sp>
          <p:nvSpPr>
            <p:cNvPr id="1797" name="Google Shape;1797;p71"/>
            <p:cNvSpPr/>
            <p:nvPr/>
          </p:nvSpPr>
          <p:spPr>
            <a:xfrm>
              <a:off x="3284050" y="1449975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4"/>
                  </a:lnTo>
                  <a:lnTo>
                    <a:pt x="7205" y="108"/>
                  </a:lnTo>
                  <a:lnTo>
                    <a:pt x="6777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7" y="1045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1" y="8063"/>
                  </a:lnTo>
                  <a:lnTo>
                    <a:pt x="1" y="8518"/>
                  </a:lnTo>
                  <a:lnTo>
                    <a:pt x="27" y="9161"/>
                  </a:lnTo>
                  <a:lnTo>
                    <a:pt x="81" y="9804"/>
                  </a:lnTo>
                  <a:lnTo>
                    <a:pt x="215" y="10446"/>
                  </a:lnTo>
                  <a:lnTo>
                    <a:pt x="375" y="11062"/>
                  </a:lnTo>
                  <a:lnTo>
                    <a:pt x="590" y="11652"/>
                  </a:lnTo>
                  <a:lnTo>
                    <a:pt x="831" y="12214"/>
                  </a:lnTo>
                  <a:lnTo>
                    <a:pt x="1125" y="12776"/>
                  </a:lnTo>
                  <a:lnTo>
                    <a:pt x="1474" y="13285"/>
                  </a:lnTo>
                  <a:lnTo>
                    <a:pt x="2598" y="14624"/>
                  </a:lnTo>
                  <a:lnTo>
                    <a:pt x="2893" y="14892"/>
                  </a:lnTo>
                  <a:lnTo>
                    <a:pt x="3188" y="15160"/>
                  </a:lnTo>
                  <a:lnTo>
                    <a:pt x="3509" y="15401"/>
                  </a:lnTo>
                  <a:lnTo>
                    <a:pt x="3831" y="15615"/>
                  </a:lnTo>
                  <a:lnTo>
                    <a:pt x="4179" y="15830"/>
                  </a:lnTo>
                  <a:lnTo>
                    <a:pt x="4527" y="16044"/>
                  </a:lnTo>
                  <a:lnTo>
                    <a:pt x="4875" y="16205"/>
                  </a:lnTo>
                  <a:lnTo>
                    <a:pt x="5250" y="16365"/>
                  </a:lnTo>
                  <a:lnTo>
                    <a:pt x="5625" y="16526"/>
                  </a:lnTo>
                  <a:lnTo>
                    <a:pt x="6027" y="16660"/>
                  </a:lnTo>
                  <a:lnTo>
                    <a:pt x="6428" y="16767"/>
                  </a:lnTo>
                  <a:lnTo>
                    <a:pt x="6830" y="16847"/>
                  </a:lnTo>
                  <a:lnTo>
                    <a:pt x="7232" y="16928"/>
                  </a:lnTo>
                  <a:lnTo>
                    <a:pt x="7661" y="16981"/>
                  </a:lnTo>
                  <a:lnTo>
                    <a:pt x="8062" y="17008"/>
                  </a:lnTo>
                  <a:lnTo>
                    <a:pt x="8946" y="17008"/>
                  </a:lnTo>
                  <a:lnTo>
                    <a:pt x="9375" y="16981"/>
                  </a:lnTo>
                  <a:lnTo>
                    <a:pt x="9803" y="16928"/>
                  </a:lnTo>
                  <a:lnTo>
                    <a:pt x="10205" y="16847"/>
                  </a:lnTo>
                  <a:lnTo>
                    <a:pt x="10633" y="16740"/>
                  </a:lnTo>
                  <a:lnTo>
                    <a:pt x="11035" y="16633"/>
                  </a:lnTo>
                  <a:lnTo>
                    <a:pt x="11410" y="16499"/>
                  </a:lnTo>
                  <a:lnTo>
                    <a:pt x="11812" y="16339"/>
                  </a:lnTo>
                  <a:lnTo>
                    <a:pt x="12187" y="16178"/>
                  </a:lnTo>
                  <a:lnTo>
                    <a:pt x="12562" y="15990"/>
                  </a:lnTo>
                  <a:lnTo>
                    <a:pt x="12910" y="15776"/>
                  </a:lnTo>
                  <a:lnTo>
                    <a:pt x="13258" y="15562"/>
                  </a:lnTo>
                  <a:lnTo>
                    <a:pt x="13580" y="15321"/>
                  </a:lnTo>
                  <a:lnTo>
                    <a:pt x="13901" y="15080"/>
                  </a:lnTo>
                  <a:lnTo>
                    <a:pt x="14222" y="14812"/>
                  </a:lnTo>
                  <a:lnTo>
                    <a:pt x="14517" y="14517"/>
                  </a:lnTo>
                  <a:lnTo>
                    <a:pt x="14785" y="14223"/>
                  </a:lnTo>
                  <a:lnTo>
                    <a:pt x="15053" y="13928"/>
                  </a:lnTo>
                  <a:lnTo>
                    <a:pt x="15321" y="13607"/>
                  </a:lnTo>
                  <a:lnTo>
                    <a:pt x="15562" y="13259"/>
                  </a:lnTo>
                  <a:lnTo>
                    <a:pt x="15776" y="12910"/>
                  </a:lnTo>
                  <a:lnTo>
                    <a:pt x="15990" y="12562"/>
                  </a:lnTo>
                  <a:lnTo>
                    <a:pt x="16178" y="12187"/>
                  </a:lnTo>
                  <a:lnTo>
                    <a:pt x="16338" y="11812"/>
                  </a:lnTo>
                  <a:lnTo>
                    <a:pt x="16499" y="11437"/>
                  </a:lnTo>
                  <a:lnTo>
                    <a:pt x="16633" y="11036"/>
                  </a:lnTo>
                  <a:lnTo>
                    <a:pt x="16740" y="10634"/>
                  </a:lnTo>
                  <a:lnTo>
                    <a:pt x="16820" y="10232"/>
                  </a:lnTo>
                  <a:lnTo>
                    <a:pt x="16901" y="9804"/>
                  </a:lnTo>
                  <a:lnTo>
                    <a:pt x="16954" y="9375"/>
                  </a:lnTo>
                  <a:lnTo>
                    <a:pt x="16981" y="8946"/>
                  </a:lnTo>
                  <a:lnTo>
                    <a:pt x="17008" y="8518"/>
                  </a:lnTo>
                  <a:lnTo>
                    <a:pt x="16981" y="8063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2" y="1045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10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05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798" name="Google Shape;1798;p71"/>
            <p:cNvGrpSpPr/>
            <p:nvPr/>
          </p:nvGrpSpPr>
          <p:grpSpPr>
            <a:xfrm>
              <a:off x="3320875" y="1431250"/>
              <a:ext cx="356250" cy="443950"/>
              <a:chOff x="3320875" y="1431250"/>
              <a:chExt cx="356250" cy="443950"/>
            </a:xfrm>
          </p:grpSpPr>
          <p:sp>
            <p:nvSpPr>
              <p:cNvPr id="1799" name="Google Shape;1799;p71"/>
              <p:cNvSpPr/>
              <p:nvPr/>
            </p:nvSpPr>
            <p:spPr>
              <a:xfrm>
                <a:off x="3617500" y="1828300"/>
                <a:ext cx="37525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447" extrusionOk="0">
                    <a:moveTo>
                      <a:pt x="1447" y="0"/>
                    </a:moveTo>
                    <a:lnTo>
                      <a:pt x="1420" y="27"/>
                    </a:lnTo>
                    <a:lnTo>
                      <a:pt x="1206" y="108"/>
                    </a:lnTo>
                    <a:lnTo>
                      <a:pt x="911" y="161"/>
                    </a:lnTo>
                    <a:lnTo>
                      <a:pt x="536" y="215"/>
                    </a:lnTo>
                    <a:lnTo>
                      <a:pt x="322" y="215"/>
                    </a:lnTo>
                    <a:lnTo>
                      <a:pt x="81" y="188"/>
                    </a:lnTo>
                    <a:lnTo>
                      <a:pt x="1" y="134"/>
                    </a:lnTo>
                    <a:lnTo>
                      <a:pt x="54" y="777"/>
                    </a:lnTo>
                    <a:lnTo>
                      <a:pt x="81" y="911"/>
                    </a:lnTo>
                    <a:lnTo>
                      <a:pt x="108" y="1045"/>
                    </a:lnTo>
                    <a:lnTo>
                      <a:pt x="188" y="1152"/>
                    </a:lnTo>
                    <a:lnTo>
                      <a:pt x="268" y="1259"/>
                    </a:lnTo>
                    <a:lnTo>
                      <a:pt x="376" y="1340"/>
                    </a:lnTo>
                    <a:lnTo>
                      <a:pt x="509" y="1393"/>
                    </a:lnTo>
                    <a:lnTo>
                      <a:pt x="643" y="1420"/>
                    </a:lnTo>
                    <a:lnTo>
                      <a:pt x="777" y="1447"/>
                    </a:lnTo>
                    <a:lnTo>
                      <a:pt x="831" y="1447"/>
                    </a:lnTo>
                    <a:lnTo>
                      <a:pt x="965" y="1420"/>
                    </a:lnTo>
                    <a:lnTo>
                      <a:pt x="1099" y="1366"/>
                    </a:lnTo>
                    <a:lnTo>
                      <a:pt x="1233" y="1286"/>
                    </a:lnTo>
                    <a:lnTo>
                      <a:pt x="1313" y="1179"/>
                    </a:lnTo>
                    <a:lnTo>
                      <a:pt x="1393" y="1072"/>
                    </a:lnTo>
                    <a:lnTo>
                      <a:pt x="1447" y="938"/>
                    </a:lnTo>
                    <a:lnTo>
                      <a:pt x="1500" y="804"/>
                    </a:lnTo>
                    <a:lnTo>
                      <a:pt x="1500" y="670"/>
                    </a:lnTo>
                    <a:lnTo>
                      <a:pt x="144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0" name="Google Shape;1800;p71"/>
              <p:cNvSpPr/>
              <p:nvPr/>
            </p:nvSpPr>
            <p:spPr>
              <a:xfrm>
                <a:off x="3618850" y="1828300"/>
                <a:ext cx="58275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1876" extrusionOk="0">
                    <a:moveTo>
                      <a:pt x="616" y="0"/>
                    </a:moveTo>
                    <a:lnTo>
                      <a:pt x="482" y="27"/>
                    </a:lnTo>
                    <a:lnTo>
                      <a:pt x="348" y="81"/>
                    </a:lnTo>
                    <a:lnTo>
                      <a:pt x="241" y="161"/>
                    </a:lnTo>
                    <a:lnTo>
                      <a:pt x="134" y="268"/>
                    </a:lnTo>
                    <a:lnTo>
                      <a:pt x="54" y="375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0" y="804"/>
                    </a:lnTo>
                    <a:lnTo>
                      <a:pt x="27" y="938"/>
                    </a:lnTo>
                    <a:lnTo>
                      <a:pt x="80" y="1072"/>
                    </a:lnTo>
                    <a:lnTo>
                      <a:pt x="161" y="1179"/>
                    </a:lnTo>
                    <a:lnTo>
                      <a:pt x="268" y="1286"/>
                    </a:lnTo>
                    <a:lnTo>
                      <a:pt x="375" y="1366"/>
                    </a:lnTo>
                    <a:lnTo>
                      <a:pt x="1259" y="1795"/>
                    </a:lnTo>
                    <a:lnTo>
                      <a:pt x="1420" y="1875"/>
                    </a:lnTo>
                    <a:lnTo>
                      <a:pt x="1580" y="1875"/>
                    </a:lnTo>
                    <a:lnTo>
                      <a:pt x="1795" y="1848"/>
                    </a:lnTo>
                    <a:lnTo>
                      <a:pt x="1955" y="1768"/>
                    </a:lnTo>
                    <a:lnTo>
                      <a:pt x="2116" y="1661"/>
                    </a:lnTo>
                    <a:lnTo>
                      <a:pt x="2250" y="1473"/>
                    </a:lnTo>
                    <a:lnTo>
                      <a:pt x="2303" y="1340"/>
                    </a:lnTo>
                    <a:lnTo>
                      <a:pt x="2330" y="1206"/>
                    </a:lnTo>
                    <a:lnTo>
                      <a:pt x="2303" y="1072"/>
                    </a:lnTo>
                    <a:lnTo>
                      <a:pt x="2277" y="938"/>
                    </a:lnTo>
                    <a:lnTo>
                      <a:pt x="2223" y="804"/>
                    </a:lnTo>
                    <a:lnTo>
                      <a:pt x="2143" y="697"/>
                    </a:lnTo>
                    <a:lnTo>
                      <a:pt x="2036" y="590"/>
                    </a:lnTo>
                    <a:lnTo>
                      <a:pt x="1929" y="509"/>
                    </a:lnTo>
                    <a:lnTo>
                      <a:pt x="1045" y="54"/>
                    </a:lnTo>
                    <a:lnTo>
                      <a:pt x="91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1" name="Google Shape;1801;p71"/>
              <p:cNvSpPr/>
              <p:nvPr/>
            </p:nvSpPr>
            <p:spPr>
              <a:xfrm>
                <a:off x="3618850" y="1828300"/>
                <a:ext cx="39525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608" extrusionOk="0">
                    <a:moveTo>
                      <a:pt x="616" y="0"/>
                    </a:moveTo>
                    <a:lnTo>
                      <a:pt x="482" y="27"/>
                    </a:lnTo>
                    <a:lnTo>
                      <a:pt x="348" y="81"/>
                    </a:lnTo>
                    <a:lnTo>
                      <a:pt x="241" y="161"/>
                    </a:lnTo>
                    <a:lnTo>
                      <a:pt x="134" y="268"/>
                    </a:lnTo>
                    <a:lnTo>
                      <a:pt x="54" y="375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0" y="804"/>
                    </a:lnTo>
                    <a:lnTo>
                      <a:pt x="27" y="938"/>
                    </a:lnTo>
                    <a:lnTo>
                      <a:pt x="80" y="1072"/>
                    </a:lnTo>
                    <a:lnTo>
                      <a:pt x="161" y="1179"/>
                    </a:lnTo>
                    <a:lnTo>
                      <a:pt x="268" y="1286"/>
                    </a:lnTo>
                    <a:lnTo>
                      <a:pt x="375" y="1366"/>
                    </a:lnTo>
                    <a:lnTo>
                      <a:pt x="884" y="1607"/>
                    </a:lnTo>
                    <a:lnTo>
                      <a:pt x="804" y="1527"/>
                    </a:lnTo>
                    <a:lnTo>
                      <a:pt x="750" y="1420"/>
                    </a:lnTo>
                    <a:lnTo>
                      <a:pt x="723" y="1313"/>
                    </a:lnTo>
                    <a:lnTo>
                      <a:pt x="696" y="1206"/>
                    </a:lnTo>
                    <a:lnTo>
                      <a:pt x="696" y="1098"/>
                    </a:lnTo>
                    <a:lnTo>
                      <a:pt x="696" y="991"/>
                    </a:lnTo>
                    <a:lnTo>
                      <a:pt x="723" y="857"/>
                    </a:lnTo>
                    <a:lnTo>
                      <a:pt x="777" y="750"/>
                    </a:lnTo>
                    <a:lnTo>
                      <a:pt x="830" y="643"/>
                    </a:lnTo>
                    <a:lnTo>
                      <a:pt x="911" y="563"/>
                    </a:lnTo>
                    <a:lnTo>
                      <a:pt x="1018" y="482"/>
                    </a:lnTo>
                    <a:lnTo>
                      <a:pt x="1125" y="402"/>
                    </a:lnTo>
                    <a:lnTo>
                      <a:pt x="1232" y="375"/>
                    </a:lnTo>
                    <a:lnTo>
                      <a:pt x="1339" y="349"/>
                    </a:lnTo>
                    <a:lnTo>
                      <a:pt x="1473" y="322"/>
                    </a:lnTo>
                    <a:lnTo>
                      <a:pt x="1580" y="349"/>
                    </a:lnTo>
                    <a:lnTo>
                      <a:pt x="1045" y="54"/>
                    </a:lnTo>
                    <a:lnTo>
                      <a:pt x="91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2" name="Google Shape;1802;p71"/>
              <p:cNvSpPr/>
              <p:nvPr/>
            </p:nvSpPr>
            <p:spPr>
              <a:xfrm>
                <a:off x="3320875" y="1696400"/>
                <a:ext cx="335475" cy="137950"/>
              </a:xfrm>
              <a:custGeom>
                <a:avLst/>
                <a:gdLst/>
                <a:ahLst/>
                <a:cxnLst/>
                <a:rect l="l" t="t" r="r" b="b"/>
                <a:pathLst>
                  <a:path w="13419" h="5518" extrusionOk="0">
                    <a:moveTo>
                      <a:pt x="11785" y="0"/>
                    </a:moveTo>
                    <a:lnTo>
                      <a:pt x="11491" y="27"/>
                    </a:lnTo>
                    <a:lnTo>
                      <a:pt x="9509" y="375"/>
                    </a:lnTo>
                    <a:lnTo>
                      <a:pt x="6616" y="536"/>
                    </a:lnTo>
                    <a:lnTo>
                      <a:pt x="1661" y="1634"/>
                    </a:lnTo>
                    <a:lnTo>
                      <a:pt x="1447" y="1714"/>
                    </a:lnTo>
                    <a:lnTo>
                      <a:pt x="1233" y="1821"/>
                    </a:lnTo>
                    <a:lnTo>
                      <a:pt x="1045" y="1982"/>
                    </a:lnTo>
                    <a:lnTo>
                      <a:pt x="884" y="2170"/>
                    </a:lnTo>
                    <a:lnTo>
                      <a:pt x="1" y="3428"/>
                    </a:lnTo>
                    <a:lnTo>
                      <a:pt x="242" y="3803"/>
                    </a:lnTo>
                    <a:lnTo>
                      <a:pt x="509" y="4125"/>
                    </a:lnTo>
                    <a:lnTo>
                      <a:pt x="804" y="4473"/>
                    </a:lnTo>
                    <a:lnTo>
                      <a:pt x="1125" y="4767"/>
                    </a:lnTo>
                    <a:lnTo>
                      <a:pt x="1956" y="3723"/>
                    </a:lnTo>
                    <a:lnTo>
                      <a:pt x="2090" y="3562"/>
                    </a:lnTo>
                    <a:lnTo>
                      <a:pt x="2277" y="3428"/>
                    </a:lnTo>
                    <a:lnTo>
                      <a:pt x="2491" y="3321"/>
                    </a:lnTo>
                    <a:lnTo>
                      <a:pt x="2706" y="3268"/>
                    </a:lnTo>
                    <a:lnTo>
                      <a:pt x="11250" y="1768"/>
                    </a:lnTo>
                    <a:lnTo>
                      <a:pt x="11330" y="1795"/>
                    </a:lnTo>
                    <a:lnTo>
                      <a:pt x="11383" y="1821"/>
                    </a:lnTo>
                    <a:lnTo>
                      <a:pt x="11437" y="1875"/>
                    </a:lnTo>
                    <a:lnTo>
                      <a:pt x="11464" y="1928"/>
                    </a:lnTo>
                    <a:lnTo>
                      <a:pt x="11758" y="5303"/>
                    </a:lnTo>
                    <a:lnTo>
                      <a:pt x="11785" y="5384"/>
                    </a:lnTo>
                    <a:lnTo>
                      <a:pt x="11812" y="5437"/>
                    </a:lnTo>
                    <a:lnTo>
                      <a:pt x="11892" y="5491"/>
                    </a:lnTo>
                    <a:lnTo>
                      <a:pt x="11946" y="5517"/>
                    </a:lnTo>
                    <a:lnTo>
                      <a:pt x="12401" y="5517"/>
                    </a:lnTo>
                    <a:lnTo>
                      <a:pt x="12776" y="5491"/>
                    </a:lnTo>
                    <a:lnTo>
                      <a:pt x="13071" y="5410"/>
                    </a:lnTo>
                    <a:lnTo>
                      <a:pt x="13285" y="5330"/>
                    </a:lnTo>
                    <a:lnTo>
                      <a:pt x="13339" y="5303"/>
                    </a:lnTo>
                    <a:lnTo>
                      <a:pt x="13365" y="5250"/>
                    </a:lnTo>
                    <a:lnTo>
                      <a:pt x="13392" y="5196"/>
                    </a:lnTo>
                    <a:lnTo>
                      <a:pt x="13419" y="5116"/>
                    </a:lnTo>
                    <a:lnTo>
                      <a:pt x="13098" y="1259"/>
                    </a:lnTo>
                    <a:lnTo>
                      <a:pt x="13044" y="964"/>
                    </a:lnTo>
                    <a:lnTo>
                      <a:pt x="12910" y="723"/>
                    </a:lnTo>
                    <a:lnTo>
                      <a:pt x="12749" y="482"/>
                    </a:lnTo>
                    <a:lnTo>
                      <a:pt x="12562" y="295"/>
                    </a:lnTo>
                    <a:lnTo>
                      <a:pt x="12321" y="161"/>
                    </a:lnTo>
                    <a:lnTo>
                      <a:pt x="12053" y="54"/>
                    </a:lnTo>
                    <a:lnTo>
                      <a:pt x="1178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3" name="Google Shape;1803;p71"/>
              <p:cNvSpPr/>
              <p:nvPr/>
            </p:nvSpPr>
            <p:spPr>
              <a:xfrm>
                <a:off x="3336275" y="1516275"/>
                <a:ext cx="3617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769" extrusionOk="0">
                    <a:moveTo>
                      <a:pt x="670" y="0"/>
                    </a:moveTo>
                    <a:lnTo>
                      <a:pt x="536" y="27"/>
                    </a:lnTo>
                    <a:lnTo>
                      <a:pt x="402" y="54"/>
                    </a:lnTo>
                    <a:lnTo>
                      <a:pt x="295" y="108"/>
                    </a:lnTo>
                    <a:lnTo>
                      <a:pt x="188" y="188"/>
                    </a:lnTo>
                    <a:lnTo>
                      <a:pt x="108" y="295"/>
                    </a:lnTo>
                    <a:lnTo>
                      <a:pt x="54" y="402"/>
                    </a:lnTo>
                    <a:lnTo>
                      <a:pt x="27" y="509"/>
                    </a:lnTo>
                    <a:lnTo>
                      <a:pt x="1" y="643"/>
                    </a:lnTo>
                    <a:lnTo>
                      <a:pt x="27" y="777"/>
                    </a:lnTo>
                    <a:lnTo>
                      <a:pt x="188" y="1768"/>
                    </a:lnTo>
                    <a:lnTo>
                      <a:pt x="268" y="1715"/>
                    </a:lnTo>
                    <a:lnTo>
                      <a:pt x="1286" y="1286"/>
                    </a:lnTo>
                    <a:lnTo>
                      <a:pt x="1367" y="1259"/>
                    </a:lnTo>
                    <a:lnTo>
                      <a:pt x="1447" y="1259"/>
                    </a:lnTo>
                    <a:lnTo>
                      <a:pt x="1313" y="536"/>
                    </a:lnTo>
                    <a:lnTo>
                      <a:pt x="1259" y="429"/>
                    </a:lnTo>
                    <a:lnTo>
                      <a:pt x="1206" y="295"/>
                    </a:lnTo>
                    <a:lnTo>
                      <a:pt x="1125" y="215"/>
                    </a:lnTo>
                    <a:lnTo>
                      <a:pt x="1018" y="134"/>
                    </a:lnTo>
                    <a:lnTo>
                      <a:pt x="911" y="54"/>
                    </a:lnTo>
                    <a:lnTo>
                      <a:pt x="804" y="27"/>
                    </a:lnTo>
                    <a:lnTo>
                      <a:pt x="670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4" name="Google Shape;1804;p71"/>
              <p:cNvSpPr/>
              <p:nvPr/>
            </p:nvSpPr>
            <p:spPr>
              <a:xfrm>
                <a:off x="3336275" y="1516275"/>
                <a:ext cx="3617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769" fill="none" extrusionOk="0">
                    <a:moveTo>
                      <a:pt x="188" y="1768"/>
                    </a:moveTo>
                    <a:lnTo>
                      <a:pt x="188" y="1768"/>
                    </a:lnTo>
                    <a:lnTo>
                      <a:pt x="268" y="1715"/>
                    </a:lnTo>
                    <a:lnTo>
                      <a:pt x="1286" y="1286"/>
                    </a:lnTo>
                    <a:lnTo>
                      <a:pt x="1286" y="1286"/>
                    </a:lnTo>
                    <a:lnTo>
                      <a:pt x="1367" y="1259"/>
                    </a:lnTo>
                    <a:lnTo>
                      <a:pt x="1447" y="1259"/>
                    </a:lnTo>
                    <a:lnTo>
                      <a:pt x="1313" y="536"/>
                    </a:lnTo>
                    <a:lnTo>
                      <a:pt x="1313" y="536"/>
                    </a:lnTo>
                    <a:lnTo>
                      <a:pt x="1259" y="429"/>
                    </a:lnTo>
                    <a:lnTo>
                      <a:pt x="1206" y="295"/>
                    </a:lnTo>
                    <a:lnTo>
                      <a:pt x="1125" y="215"/>
                    </a:lnTo>
                    <a:lnTo>
                      <a:pt x="1018" y="134"/>
                    </a:lnTo>
                    <a:lnTo>
                      <a:pt x="911" y="54"/>
                    </a:lnTo>
                    <a:lnTo>
                      <a:pt x="804" y="27"/>
                    </a:lnTo>
                    <a:lnTo>
                      <a:pt x="670" y="0"/>
                    </a:lnTo>
                    <a:lnTo>
                      <a:pt x="536" y="27"/>
                    </a:lnTo>
                    <a:lnTo>
                      <a:pt x="536" y="27"/>
                    </a:lnTo>
                    <a:lnTo>
                      <a:pt x="402" y="54"/>
                    </a:lnTo>
                    <a:lnTo>
                      <a:pt x="295" y="108"/>
                    </a:lnTo>
                    <a:lnTo>
                      <a:pt x="188" y="188"/>
                    </a:lnTo>
                    <a:lnTo>
                      <a:pt x="108" y="295"/>
                    </a:lnTo>
                    <a:lnTo>
                      <a:pt x="54" y="402"/>
                    </a:lnTo>
                    <a:lnTo>
                      <a:pt x="27" y="509"/>
                    </a:lnTo>
                    <a:lnTo>
                      <a:pt x="1" y="643"/>
                    </a:lnTo>
                    <a:lnTo>
                      <a:pt x="27" y="77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5" name="Google Shape;1805;p71"/>
              <p:cNvSpPr/>
              <p:nvPr/>
            </p:nvSpPr>
            <p:spPr>
              <a:xfrm>
                <a:off x="3553225" y="1648175"/>
                <a:ext cx="40200" cy="388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555" extrusionOk="0">
                    <a:moveTo>
                      <a:pt x="482" y="1"/>
                    </a:moveTo>
                    <a:lnTo>
                      <a:pt x="134" y="510"/>
                    </a:lnTo>
                    <a:lnTo>
                      <a:pt x="54" y="644"/>
                    </a:lnTo>
                    <a:lnTo>
                      <a:pt x="27" y="751"/>
                    </a:lnTo>
                    <a:lnTo>
                      <a:pt x="0" y="885"/>
                    </a:lnTo>
                    <a:lnTo>
                      <a:pt x="27" y="1018"/>
                    </a:lnTo>
                    <a:lnTo>
                      <a:pt x="54" y="1126"/>
                    </a:lnTo>
                    <a:lnTo>
                      <a:pt x="107" y="1233"/>
                    </a:lnTo>
                    <a:lnTo>
                      <a:pt x="188" y="1340"/>
                    </a:lnTo>
                    <a:lnTo>
                      <a:pt x="295" y="1420"/>
                    </a:lnTo>
                    <a:lnTo>
                      <a:pt x="375" y="1474"/>
                    </a:lnTo>
                    <a:lnTo>
                      <a:pt x="482" y="1527"/>
                    </a:lnTo>
                    <a:lnTo>
                      <a:pt x="670" y="1554"/>
                    </a:lnTo>
                    <a:lnTo>
                      <a:pt x="804" y="1527"/>
                    </a:lnTo>
                    <a:lnTo>
                      <a:pt x="965" y="1474"/>
                    </a:lnTo>
                    <a:lnTo>
                      <a:pt x="1098" y="1393"/>
                    </a:lnTo>
                    <a:lnTo>
                      <a:pt x="1206" y="1286"/>
                    </a:lnTo>
                    <a:lnTo>
                      <a:pt x="1607" y="697"/>
                    </a:lnTo>
                    <a:lnTo>
                      <a:pt x="1554" y="697"/>
                    </a:lnTo>
                    <a:lnTo>
                      <a:pt x="536" y="54"/>
                    </a:lnTo>
                    <a:lnTo>
                      <a:pt x="48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6" name="Google Shape;1806;p71"/>
              <p:cNvSpPr/>
              <p:nvPr/>
            </p:nvSpPr>
            <p:spPr>
              <a:xfrm>
                <a:off x="3469525" y="1541050"/>
                <a:ext cx="40875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2224" extrusionOk="0">
                    <a:moveTo>
                      <a:pt x="161" y="0"/>
                    </a:moveTo>
                    <a:lnTo>
                      <a:pt x="161" y="375"/>
                    </a:lnTo>
                    <a:lnTo>
                      <a:pt x="134" y="429"/>
                    </a:lnTo>
                    <a:lnTo>
                      <a:pt x="108" y="483"/>
                    </a:lnTo>
                    <a:lnTo>
                      <a:pt x="54" y="536"/>
                    </a:lnTo>
                    <a:lnTo>
                      <a:pt x="0" y="536"/>
                    </a:lnTo>
                    <a:lnTo>
                      <a:pt x="0" y="616"/>
                    </a:lnTo>
                    <a:lnTo>
                      <a:pt x="54" y="724"/>
                    </a:lnTo>
                    <a:lnTo>
                      <a:pt x="161" y="857"/>
                    </a:lnTo>
                    <a:lnTo>
                      <a:pt x="268" y="965"/>
                    </a:lnTo>
                    <a:lnTo>
                      <a:pt x="456" y="1099"/>
                    </a:lnTo>
                    <a:lnTo>
                      <a:pt x="563" y="1206"/>
                    </a:lnTo>
                    <a:lnTo>
                      <a:pt x="616" y="1340"/>
                    </a:lnTo>
                    <a:lnTo>
                      <a:pt x="750" y="2197"/>
                    </a:lnTo>
                    <a:lnTo>
                      <a:pt x="777" y="2223"/>
                    </a:lnTo>
                    <a:lnTo>
                      <a:pt x="804" y="2223"/>
                    </a:lnTo>
                    <a:lnTo>
                      <a:pt x="831" y="2197"/>
                    </a:lnTo>
                    <a:lnTo>
                      <a:pt x="965" y="1340"/>
                    </a:lnTo>
                    <a:lnTo>
                      <a:pt x="1018" y="1206"/>
                    </a:lnTo>
                    <a:lnTo>
                      <a:pt x="1125" y="1099"/>
                    </a:lnTo>
                    <a:lnTo>
                      <a:pt x="1259" y="991"/>
                    </a:lnTo>
                    <a:lnTo>
                      <a:pt x="1447" y="804"/>
                    </a:lnTo>
                    <a:lnTo>
                      <a:pt x="1527" y="697"/>
                    </a:lnTo>
                    <a:lnTo>
                      <a:pt x="1607" y="563"/>
                    </a:lnTo>
                    <a:lnTo>
                      <a:pt x="1634" y="536"/>
                    </a:lnTo>
                    <a:lnTo>
                      <a:pt x="1500" y="536"/>
                    </a:lnTo>
                    <a:lnTo>
                      <a:pt x="1447" y="483"/>
                    </a:lnTo>
                    <a:lnTo>
                      <a:pt x="1420" y="429"/>
                    </a:lnTo>
                    <a:lnTo>
                      <a:pt x="1393" y="375"/>
                    </a:lnTo>
                    <a:lnTo>
                      <a:pt x="1393" y="0"/>
                    </a:lnTo>
                    <a:lnTo>
                      <a:pt x="1232" y="81"/>
                    </a:lnTo>
                    <a:lnTo>
                      <a:pt x="1099" y="134"/>
                    </a:lnTo>
                    <a:lnTo>
                      <a:pt x="938" y="188"/>
                    </a:lnTo>
                    <a:lnTo>
                      <a:pt x="616" y="188"/>
                    </a:lnTo>
                    <a:lnTo>
                      <a:pt x="456" y="134"/>
                    </a:lnTo>
                    <a:lnTo>
                      <a:pt x="295" y="8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7" name="Google Shape;1807;p71"/>
              <p:cNvSpPr/>
              <p:nvPr/>
            </p:nvSpPr>
            <p:spPr>
              <a:xfrm>
                <a:off x="3493625" y="1549075"/>
                <a:ext cx="15425" cy="24150"/>
              </a:xfrm>
              <a:custGeom>
                <a:avLst/>
                <a:gdLst/>
                <a:ahLst/>
                <a:cxnLst/>
                <a:rect l="l" t="t" r="r" b="b"/>
                <a:pathLst>
                  <a:path w="617" h="966" extrusionOk="0">
                    <a:moveTo>
                      <a:pt x="429" y="1"/>
                    </a:moveTo>
                    <a:lnTo>
                      <a:pt x="376" y="135"/>
                    </a:lnTo>
                    <a:lnTo>
                      <a:pt x="295" y="269"/>
                    </a:lnTo>
                    <a:lnTo>
                      <a:pt x="135" y="429"/>
                    </a:lnTo>
                    <a:lnTo>
                      <a:pt x="54" y="536"/>
                    </a:lnTo>
                    <a:lnTo>
                      <a:pt x="1" y="670"/>
                    </a:lnTo>
                    <a:lnTo>
                      <a:pt x="1" y="804"/>
                    </a:lnTo>
                    <a:lnTo>
                      <a:pt x="27" y="938"/>
                    </a:lnTo>
                    <a:lnTo>
                      <a:pt x="54" y="965"/>
                    </a:lnTo>
                    <a:lnTo>
                      <a:pt x="295" y="697"/>
                    </a:lnTo>
                    <a:lnTo>
                      <a:pt x="483" y="456"/>
                    </a:lnTo>
                    <a:lnTo>
                      <a:pt x="563" y="349"/>
                    </a:lnTo>
                    <a:lnTo>
                      <a:pt x="617" y="215"/>
                    </a:lnTo>
                    <a:lnTo>
                      <a:pt x="429" y="1"/>
                    </a:lnTo>
                    <a:close/>
                  </a:path>
                </a:pathLst>
              </a:custGeom>
              <a:solidFill>
                <a:srgbClr val="C662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8" name="Google Shape;1808;p71"/>
              <p:cNvSpPr/>
              <p:nvPr/>
            </p:nvSpPr>
            <p:spPr>
              <a:xfrm>
                <a:off x="3469525" y="1549075"/>
                <a:ext cx="15425" cy="24150"/>
              </a:xfrm>
              <a:custGeom>
                <a:avLst/>
                <a:gdLst/>
                <a:ahLst/>
                <a:cxnLst/>
                <a:rect l="l" t="t" r="r" b="b"/>
                <a:pathLst>
                  <a:path w="617" h="966" extrusionOk="0">
                    <a:moveTo>
                      <a:pt x="161" y="1"/>
                    </a:moveTo>
                    <a:lnTo>
                      <a:pt x="0" y="215"/>
                    </a:lnTo>
                    <a:lnTo>
                      <a:pt x="27" y="349"/>
                    </a:lnTo>
                    <a:lnTo>
                      <a:pt x="108" y="456"/>
                    </a:lnTo>
                    <a:lnTo>
                      <a:pt x="322" y="697"/>
                    </a:lnTo>
                    <a:lnTo>
                      <a:pt x="563" y="965"/>
                    </a:lnTo>
                    <a:lnTo>
                      <a:pt x="563" y="938"/>
                    </a:lnTo>
                    <a:lnTo>
                      <a:pt x="616" y="804"/>
                    </a:lnTo>
                    <a:lnTo>
                      <a:pt x="616" y="670"/>
                    </a:lnTo>
                    <a:lnTo>
                      <a:pt x="563" y="536"/>
                    </a:lnTo>
                    <a:lnTo>
                      <a:pt x="483" y="429"/>
                    </a:lnTo>
                    <a:lnTo>
                      <a:pt x="322" y="269"/>
                    </a:lnTo>
                    <a:lnTo>
                      <a:pt x="215" y="135"/>
                    </a:lnTo>
                    <a:lnTo>
                      <a:pt x="161" y="1"/>
                    </a:lnTo>
                    <a:close/>
                  </a:path>
                </a:pathLst>
              </a:custGeom>
              <a:solidFill>
                <a:srgbClr val="C662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9" name="Google Shape;1809;p71"/>
              <p:cNvSpPr/>
              <p:nvPr/>
            </p:nvSpPr>
            <p:spPr>
              <a:xfrm>
                <a:off x="3338950" y="1545075"/>
                <a:ext cx="284600" cy="149325"/>
              </a:xfrm>
              <a:custGeom>
                <a:avLst/>
                <a:gdLst/>
                <a:ahLst/>
                <a:cxnLst/>
                <a:rect l="l" t="t" r="r" b="b"/>
                <a:pathLst>
                  <a:path w="11384" h="5973" extrusionOk="0">
                    <a:moveTo>
                      <a:pt x="1233" y="0"/>
                    </a:moveTo>
                    <a:lnTo>
                      <a:pt x="1126" y="27"/>
                    </a:lnTo>
                    <a:lnTo>
                      <a:pt x="135" y="455"/>
                    </a:lnTo>
                    <a:lnTo>
                      <a:pt x="54" y="482"/>
                    </a:lnTo>
                    <a:lnTo>
                      <a:pt x="28" y="536"/>
                    </a:lnTo>
                    <a:lnTo>
                      <a:pt x="1" y="616"/>
                    </a:lnTo>
                    <a:lnTo>
                      <a:pt x="1" y="670"/>
                    </a:lnTo>
                    <a:lnTo>
                      <a:pt x="322" y="2411"/>
                    </a:lnTo>
                    <a:lnTo>
                      <a:pt x="402" y="2652"/>
                    </a:lnTo>
                    <a:lnTo>
                      <a:pt x="510" y="2839"/>
                    </a:lnTo>
                    <a:lnTo>
                      <a:pt x="670" y="3027"/>
                    </a:lnTo>
                    <a:lnTo>
                      <a:pt x="858" y="3161"/>
                    </a:lnTo>
                    <a:lnTo>
                      <a:pt x="1072" y="3241"/>
                    </a:lnTo>
                    <a:lnTo>
                      <a:pt x="1286" y="3294"/>
                    </a:lnTo>
                    <a:lnTo>
                      <a:pt x="1527" y="3268"/>
                    </a:lnTo>
                    <a:lnTo>
                      <a:pt x="1768" y="3214"/>
                    </a:lnTo>
                    <a:lnTo>
                      <a:pt x="4232" y="2250"/>
                    </a:lnTo>
                    <a:lnTo>
                      <a:pt x="4313" y="2250"/>
                    </a:lnTo>
                    <a:lnTo>
                      <a:pt x="4366" y="2277"/>
                    </a:lnTo>
                    <a:lnTo>
                      <a:pt x="4420" y="2330"/>
                    </a:lnTo>
                    <a:lnTo>
                      <a:pt x="4447" y="2384"/>
                    </a:lnTo>
                    <a:lnTo>
                      <a:pt x="4447" y="2919"/>
                    </a:lnTo>
                    <a:lnTo>
                      <a:pt x="4474" y="3669"/>
                    </a:lnTo>
                    <a:lnTo>
                      <a:pt x="4447" y="4553"/>
                    </a:lnTo>
                    <a:lnTo>
                      <a:pt x="4393" y="5544"/>
                    </a:lnTo>
                    <a:lnTo>
                      <a:pt x="4420" y="5651"/>
                    </a:lnTo>
                    <a:lnTo>
                      <a:pt x="4474" y="5758"/>
                    </a:lnTo>
                    <a:lnTo>
                      <a:pt x="4581" y="5839"/>
                    </a:lnTo>
                    <a:lnTo>
                      <a:pt x="4688" y="5866"/>
                    </a:lnTo>
                    <a:lnTo>
                      <a:pt x="5331" y="5946"/>
                    </a:lnTo>
                    <a:lnTo>
                      <a:pt x="5679" y="5973"/>
                    </a:lnTo>
                    <a:lnTo>
                      <a:pt x="6348" y="5973"/>
                    </a:lnTo>
                    <a:lnTo>
                      <a:pt x="6697" y="5946"/>
                    </a:lnTo>
                    <a:lnTo>
                      <a:pt x="7339" y="5866"/>
                    </a:lnTo>
                    <a:lnTo>
                      <a:pt x="7446" y="5839"/>
                    </a:lnTo>
                    <a:lnTo>
                      <a:pt x="7554" y="5758"/>
                    </a:lnTo>
                    <a:lnTo>
                      <a:pt x="7607" y="5651"/>
                    </a:lnTo>
                    <a:lnTo>
                      <a:pt x="7607" y="5544"/>
                    </a:lnTo>
                    <a:lnTo>
                      <a:pt x="7580" y="4446"/>
                    </a:lnTo>
                    <a:lnTo>
                      <a:pt x="7554" y="3482"/>
                    </a:lnTo>
                    <a:lnTo>
                      <a:pt x="7580" y="2705"/>
                    </a:lnTo>
                    <a:lnTo>
                      <a:pt x="7607" y="2223"/>
                    </a:lnTo>
                    <a:lnTo>
                      <a:pt x="7634" y="2170"/>
                    </a:lnTo>
                    <a:lnTo>
                      <a:pt x="7688" y="2116"/>
                    </a:lnTo>
                    <a:lnTo>
                      <a:pt x="7741" y="2089"/>
                    </a:lnTo>
                    <a:lnTo>
                      <a:pt x="7795" y="2116"/>
                    </a:lnTo>
                    <a:lnTo>
                      <a:pt x="9750" y="2678"/>
                    </a:lnTo>
                    <a:lnTo>
                      <a:pt x="9803" y="2705"/>
                    </a:lnTo>
                    <a:lnTo>
                      <a:pt x="9830" y="2759"/>
                    </a:lnTo>
                    <a:lnTo>
                      <a:pt x="9830" y="2812"/>
                    </a:lnTo>
                    <a:lnTo>
                      <a:pt x="9830" y="2866"/>
                    </a:lnTo>
                    <a:lnTo>
                      <a:pt x="9027" y="4044"/>
                    </a:lnTo>
                    <a:lnTo>
                      <a:pt x="9000" y="4098"/>
                    </a:lnTo>
                    <a:lnTo>
                      <a:pt x="9000" y="4125"/>
                    </a:lnTo>
                    <a:lnTo>
                      <a:pt x="9027" y="4178"/>
                    </a:lnTo>
                    <a:lnTo>
                      <a:pt x="9080" y="4205"/>
                    </a:lnTo>
                    <a:lnTo>
                      <a:pt x="10071" y="4848"/>
                    </a:lnTo>
                    <a:lnTo>
                      <a:pt x="10125" y="4875"/>
                    </a:lnTo>
                    <a:lnTo>
                      <a:pt x="10152" y="4875"/>
                    </a:lnTo>
                    <a:lnTo>
                      <a:pt x="10205" y="4848"/>
                    </a:lnTo>
                    <a:lnTo>
                      <a:pt x="10232" y="4821"/>
                    </a:lnTo>
                    <a:lnTo>
                      <a:pt x="11143" y="3535"/>
                    </a:lnTo>
                    <a:lnTo>
                      <a:pt x="11223" y="3375"/>
                    </a:lnTo>
                    <a:lnTo>
                      <a:pt x="11303" y="3214"/>
                    </a:lnTo>
                    <a:lnTo>
                      <a:pt x="11357" y="3053"/>
                    </a:lnTo>
                    <a:lnTo>
                      <a:pt x="11384" y="2893"/>
                    </a:lnTo>
                    <a:lnTo>
                      <a:pt x="11384" y="2732"/>
                    </a:lnTo>
                    <a:lnTo>
                      <a:pt x="11384" y="2571"/>
                    </a:lnTo>
                    <a:lnTo>
                      <a:pt x="11357" y="2411"/>
                    </a:lnTo>
                    <a:lnTo>
                      <a:pt x="11330" y="2250"/>
                    </a:lnTo>
                    <a:lnTo>
                      <a:pt x="11250" y="2116"/>
                    </a:lnTo>
                    <a:lnTo>
                      <a:pt x="11196" y="1955"/>
                    </a:lnTo>
                    <a:lnTo>
                      <a:pt x="11089" y="1821"/>
                    </a:lnTo>
                    <a:lnTo>
                      <a:pt x="10982" y="1714"/>
                    </a:lnTo>
                    <a:lnTo>
                      <a:pt x="10875" y="1580"/>
                    </a:lnTo>
                    <a:lnTo>
                      <a:pt x="10714" y="1500"/>
                    </a:lnTo>
                    <a:lnTo>
                      <a:pt x="10580" y="1420"/>
                    </a:lnTo>
                    <a:lnTo>
                      <a:pt x="10419" y="1339"/>
                    </a:lnTo>
                    <a:lnTo>
                      <a:pt x="7607" y="429"/>
                    </a:lnTo>
                    <a:lnTo>
                      <a:pt x="7500" y="375"/>
                    </a:lnTo>
                    <a:lnTo>
                      <a:pt x="6804" y="375"/>
                    </a:lnTo>
                    <a:lnTo>
                      <a:pt x="6670" y="589"/>
                    </a:lnTo>
                    <a:lnTo>
                      <a:pt x="6536" y="723"/>
                    </a:lnTo>
                    <a:lnTo>
                      <a:pt x="6429" y="830"/>
                    </a:lnTo>
                    <a:lnTo>
                      <a:pt x="6322" y="911"/>
                    </a:lnTo>
                    <a:lnTo>
                      <a:pt x="6214" y="1018"/>
                    </a:lnTo>
                    <a:lnTo>
                      <a:pt x="6188" y="1152"/>
                    </a:lnTo>
                    <a:lnTo>
                      <a:pt x="6027" y="1929"/>
                    </a:lnTo>
                    <a:lnTo>
                      <a:pt x="6027" y="1955"/>
                    </a:lnTo>
                    <a:lnTo>
                      <a:pt x="6000" y="1955"/>
                    </a:lnTo>
                    <a:lnTo>
                      <a:pt x="5973" y="1929"/>
                    </a:lnTo>
                    <a:lnTo>
                      <a:pt x="5839" y="1152"/>
                    </a:lnTo>
                    <a:lnTo>
                      <a:pt x="5786" y="1018"/>
                    </a:lnTo>
                    <a:lnTo>
                      <a:pt x="5706" y="911"/>
                    </a:lnTo>
                    <a:lnTo>
                      <a:pt x="5598" y="830"/>
                    </a:lnTo>
                    <a:lnTo>
                      <a:pt x="5491" y="723"/>
                    </a:lnTo>
                    <a:lnTo>
                      <a:pt x="5357" y="589"/>
                    </a:lnTo>
                    <a:lnTo>
                      <a:pt x="5223" y="375"/>
                    </a:lnTo>
                    <a:lnTo>
                      <a:pt x="4527" y="375"/>
                    </a:lnTo>
                    <a:lnTo>
                      <a:pt x="4420" y="429"/>
                    </a:lnTo>
                    <a:lnTo>
                      <a:pt x="1849" y="1607"/>
                    </a:lnTo>
                    <a:lnTo>
                      <a:pt x="1795" y="1607"/>
                    </a:lnTo>
                    <a:lnTo>
                      <a:pt x="1715" y="1580"/>
                    </a:lnTo>
                    <a:lnTo>
                      <a:pt x="1688" y="1554"/>
                    </a:lnTo>
                    <a:lnTo>
                      <a:pt x="1661" y="1500"/>
                    </a:lnTo>
                    <a:lnTo>
                      <a:pt x="1420" y="188"/>
                    </a:lnTo>
                    <a:lnTo>
                      <a:pt x="1367" y="80"/>
                    </a:lnTo>
                    <a:lnTo>
                      <a:pt x="1313" y="27"/>
                    </a:lnTo>
                    <a:lnTo>
                      <a:pt x="123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0" name="Google Shape;1810;p71"/>
              <p:cNvSpPr/>
              <p:nvPr/>
            </p:nvSpPr>
            <p:spPr>
              <a:xfrm>
                <a:off x="3414625" y="1702425"/>
                <a:ext cx="151350" cy="61625"/>
              </a:xfrm>
              <a:custGeom>
                <a:avLst/>
                <a:gdLst/>
                <a:ahLst/>
                <a:cxnLst/>
                <a:rect l="l" t="t" r="r" b="b"/>
                <a:pathLst>
                  <a:path w="6054" h="2465" extrusionOk="0">
                    <a:moveTo>
                      <a:pt x="1554" y="0"/>
                    </a:moveTo>
                    <a:lnTo>
                      <a:pt x="1473" y="107"/>
                    </a:lnTo>
                    <a:lnTo>
                      <a:pt x="1313" y="295"/>
                    </a:lnTo>
                    <a:lnTo>
                      <a:pt x="1205" y="402"/>
                    </a:lnTo>
                    <a:lnTo>
                      <a:pt x="1045" y="509"/>
                    </a:lnTo>
                    <a:lnTo>
                      <a:pt x="857" y="589"/>
                    </a:lnTo>
                    <a:lnTo>
                      <a:pt x="616" y="616"/>
                    </a:lnTo>
                    <a:lnTo>
                      <a:pt x="188" y="670"/>
                    </a:lnTo>
                    <a:lnTo>
                      <a:pt x="107" y="723"/>
                    </a:lnTo>
                    <a:lnTo>
                      <a:pt x="54" y="750"/>
                    </a:lnTo>
                    <a:lnTo>
                      <a:pt x="0" y="857"/>
                    </a:lnTo>
                    <a:lnTo>
                      <a:pt x="0" y="938"/>
                    </a:lnTo>
                    <a:lnTo>
                      <a:pt x="0" y="991"/>
                    </a:lnTo>
                    <a:lnTo>
                      <a:pt x="27" y="1045"/>
                    </a:lnTo>
                    <a:lnTo>
                      <a:pt x="54" y="1098"/>
                    </a:lnTo>
                    <a:lnTo>
                      <a:pt x="322" y="1366"/>
                    </a:lnTo>
                    <a:lnTo>
                      <a:pt x="616" y="1607"/>
                    </a:lnTo>
                    <a:lnTo>
                      <a:pt x="938" y="1848"/>
                    </a:lnTo>
                    <a:lnTo>
                      <a:pt x="1286" y="2036"/>
                    </a:lnTo>
                    <a:lnTo>
                      <a:pt x="1661" y="2223"/>
                    </a:lnTo>
                    <a:lnTo>
                      <a:pt x="2063" y="2357"/>
                    </a:lnTo>
                    <a:lnTo>
                      <a:pt x="2491" y="2437"/>
                    </a:lnTo>
                    <a:lnTo>
                      <a:pt x="2946" y="2464"/>
                    </a:lnTo>
                    <a:lnTo>
                      <a:pt x="3402" y="2437"/>
                    </a:lnTo>
                    <a:lnTo>
                      <a:pt x="3803" y="2411"/>
                    </a:lnTo>
                    <a:lnTo>
                      <a:pt x="4178" y="2330"/>
                    </a:lnTo>
                    <a:lnTo>
                      <a:pt x="4500" y="2223"/>
                    </a:lnTo>
                    <a:lnTo>
                      <a:pt x="4794" y="2089"/>
                    </a:lnTo>
                    <a:lnTo>
                      <a:pt x="5035" y="1929"/>
                    </a:lnTo>
                    <a:lnTo>
                      <a:pt x="5250" y="1768"/>
                    </a:lnTo>
                    <a:lnTo>
                      <a:pt x="5437" y="1607"/>
                    </a:lnTo>
                    <a:lnTo>
                      <a:pt x="5598" y="1420"/>
                    </a:lnTo>
                    <a:lnTo>
                      <a:pt x="5705" y="1232"/>
                    </a:lnTo>
                    <a:lnTo>
                      <a:pt x="5812" y="1045"/>
                    </a:lnTo>
                    <a:lnTo>
                      <a:pt x="5893" y="857"/>
                    </a:lnTo>
                    <a:lnTo>
                      <a:pt x="6000" y="509"/>
                    </a:lnTo>
                    <a:lnTo>
                      <a:pt x="6053" y="241"/>
                    </a:lnTo>
                    <a:lnTo>
                      <a:pt x="6053" y="134"/>
                    </a:lnTo>
                    <a:lnTo>
                      <a:pt x="6000" y="81"/>
                    </a:lnTo>
                    <a:lnTo>
                      <a:pt x="5919" y="27"/>
                    </a:lnTo>
                    <a:lnTo>
                      <a:pt x="5839" y="27"/>
                    </a:lnTo>
                    <a:lnTo>
                      <a:pt x="5250" y="107"/>
                    </a:lnTo>
                    <a:lnTo>
                      <a:pt x="4982" y="107"/>
                    </a:lnTo>
                    <a:lnTo>
                      <a:pt x="4714" y="81"/>
                    </a:lnTo>
                    <a:lnTo>
                      <a:pt x="439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1" name="Google Shape;1811;p71"/>
              <p:cNvSpPr/>
              <p:nvPr/>
            </p:nvSpPr>
            <p:spPr>
              <a:xfrm>
                <a:off x="3448775" y="1689700"/>
                <a:ext cx="80375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3215" h="777" extrusionOk="0">
                    <a:moveTo>
                      <a:pt x="188" y="0"/>
                    </a:moveTo>
                    <a:lnTo>
                      <a:pt x="107" y="54"/>
                    </a:lnTo>
                    <a:lnTo>
                      <a:pt x="54" y="134"/>
                    </a:lnTo>
                    <a:lnTo>
                      <a:pt x="27" y="215"/>
                    </a:lnTo>
                    <a:lnTo>
                      <a:pt x="0" y="322"/>
                    </a:lnTo>
                    <a:lnTo>
                      <a:pt x="27" y="456"/>
                    </a:lnTo>
                    <a:lnTo>
                      <a:pt x="81" y="563"/>
                    </a:lnTo>
                    <a:lnTo>
                      <a:pt x="188" y="643"/>
                    </a:lnTo>
                    <a:lnTo>
                      <a:pt x="295" y="670"/>
                    </a:lnTo>
                    <a:lnTo>
                      <a:pt x="938" y="750"/>
                    </a:lnTo>
                    <a:lnTo>
                      <a:pt x="1286" y="777"/>
                    </a:lnTo>
                    <a:lnTo>
                      <a:pt x="1955" y="777"/>
                    </a:lnTo>
                    <a:lnTo>
                      <a:pt x="2304" y="750"/>
                    </a:lnTo>
                    <a:lnTo>
                      <a:pt x="2946" y="670"/>
                    </a:lnTo>
                    <a:lnTo>
                      <a:pt x="3053" y="643"/>
                    </a:lnTo>
                    <a:lnTo>
                      <a:pt x="3161" y="563"/>
                    </a:lnTo>
                    <a:lnTo>
                      <a:pt x="3214" y="456"/>
                    </a:lnTo>
                    <a:lnTo>
                      <a:pt x="3214" y="322"/>
                    </a:lnTo>
                    <a:lnTo>
                      <a:pt x="3214" y="215"/>
                    </a:lnTo>
                    <a:lnTo>
                      <a:pt x="3187" y="134"/>
                    </a:lnTo>
                    <a:lnTo>
                      <a:pt x="3134" y="54"/>
                    </a:lnTo>
                    <a:lnTo>
                      <a:pt x="3053" y="0"/>
                    </a:lnTo>
                    <a:lnTo>
                      <a:pt x="2946" y="0"/>
                    </a:lnTo>
                    <a:lnTo>
                      <a:pt x="2304" y="81"/>
                    </a:lnTo>
                    <a:lnTo>
                      <a:pt x="1955" y="107"/>
                    </a:lnTo>
                    <a:lnTo>
                      <a:pt x="1286" y="107"/>
                    </a:lnTo>
                    <a:lnTo>
                      <a:pt x="938" y="81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2" name="Google Shape;1812;p71"/>
              <p:cNvSpPr/>
              <p:nvPr/>
            </p:nvSpPr>
            <p:spPr>
              <a:xfrm>
                <a:off x="3472200" y="1703750"/>
                <a:ext cx="32175" cy="81725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3269" extrusionOk="0">
                    <a:moveTo>
                      <a:pt x="242" y="1"/>
                    </a:moveTo>
                    <a:lnTo>
                      <a:pt x="1" y="3027"/>
                    </a:lnTo>
                    <a:lnTo>
                      <a:pt x="1" y="3081"/>
                    </a:lnTo>
                    <a:lnTo>
                      <a:pt x="27" y="3134"/>
                    </a:lnTo>
                    <a:lnTo>
                      <a:pt x="108" y="3215"/>
                    </a:lnTo>
                    <a:lnTo>
                      <a:pt x="215" y="3268"/>
                    </a:lnTo>
                    <a:lnTo>
                      <a:pt x="322" y="3268"/>
                    </a:lnTo>
                    <a:lnTo>
                      <a:pt x="1125" y="2974"/>
                    </a:lnTo>
                    <a:lnTo>
                      <a:pt x="1206" y="2947"/>
                    </a:lnTo>
                    <a:lnTo>
                      <a:pt x="1259" y="2893"/>
                    </a:lnTo>
                    <a:lnTo>
                      <a:pt x="1286" y="2813"/>
                    </a:lnTo>
                    <a:lnTo>
                      <a:pt x="1286" y="2733"/>
                    </a:lnTo>
                    <a:lnTo>
                      <a:pt x="104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3" name="Google Shape;1813;p71"/>
              <p:cNvSpPr/>
              <p:nvPr/>
            </p:nvSpPr>
            <p:spPr>
              <a:xfrm>
                <a:off x="3449425" y="1431250"/>
                <a:ext cx="79725" cy="56250"/>
              </a:xfrm>
              <a:custGeom>
                <a:avLst/>
                <a:gdLst/>
                <a:ahLst/>
                <a:cxnLst/>
                <a:rect l="l" t="t" r="r" b="b"/>
                <a:pathLst>
                  <a:path w="3189" h="2250" extrusionOk="0">
                    <a:moveTo>
                      <a:pt x="1287" y="0"/>
                    </a:moveTo>
                    <a:lnTo>
                      <a:pt x="992" y="80"/>
                    </a:lnTo>
                    <a:lnTo>
                      <a:pt x="778" y="161"/>
                    </a:lnTo>
                    <a:lnTo>
                      <a:pt x="617" y="268"/>
                    </a:lnTo>
                    <a:lnTo>
                      <a:pt x="483" y="375"/>
                    </a:lnTo>
                    <a:lnTo>
                      <a:pt x="403" y="509"/>
                    </a:lnTo>
                    <a:lnTo>
                      <a:pt x="349" y="616"/>
                    </a:lnTo>
                    <a:lnTo>
                      <a:pt x="322" y="803"/>
                    </a:lnTo>
                    <a:lnTo>
                      <a:pt x="322" y="857"/>
                    </a:lnTo>
                    <a:lnTo>
                      <a:pt x="269" y="911"/>
                    </a:lnTo>
                    <a:lnTo>
                      <a:pt x="188" y="964"/>
                    </a:lnTo>
                    <a:lnTo>
                      <a:pt x="135" y="1018"/>
                    </a:lnTo>
                    <a:lnTo>
                      <a:pt x="81" y="1098"/>
                    </a:lnTo>
                    <a:lnTo>
                      <a:pt x="55" y="1205"/>
                    </a:lnTo>
                    <a:lnTo>
                      <a:pt x="1" y="1393"/>
                    </a:lnTo>
                    <a:lnTo>
                      <a:pt x="1" y="1634"/>
                    </a:lnTo>
                    <a:lnTo>
                      <a:pt x="1" y="1848"/>
                    </a:lnTo>
                    <a:lnTo>
                      <a:pt x="28" y="2009"/>
                    </a:lnTo>
                    <a:lnTo>
                      <a:pt x="55" y="2196"/>
                    </a:lnTo>
                    <a:lnTo>
                      <a:pt x="188" y="2223"/>
                    </a:lnTo>
                    <a:lnTo>
                      <a:pt x="242" y="2062"/>
                    </a:lnTo>
                    <a:lnTo>
                      <a:pt x="296" y="1955"/>
                    </a:lnTo>
                    <a:lnTo>
                      <a:pt x="349" y="1848"/>
                    </a:lnTo>
                    <a:lnTo>
                      <a:pt x="349" y="1741"/>
                    </a:lnTo>
                    <a:lnTo>
                      <a:pt x="349" y="1527"/>
                    </a:lnTo>
                    <a:lnTo>
                      <a:pt x="376" y="1312"/>
                    </a:lnTo>
                    <a:lnTo>
                      <a:pt x="403" y="1178"/>
                    </a:lnTo>
                    <a:lnTo>
                      <a:pt x="456" y="1098"/>
                    </a:lnTo>
                    <a:lnTo>
                      <a:pt x="537" y="991"/>
                    </a:lnTo>
                    <a:lnTo>
                      <a:pt x="644" y="937"/>
                    </a:lnTo>
                    <a:lnTo>
                      <a:pt x="831" y="884"/>
                    </a:lnTo>
                    <a:lnTo>
                      <a:pt x="1046" y="884"/>
                    </a:lnTo>
                    <a:lnTo>
                      <a:pt x="1233" y="911"/>
                    </a:lnTo>
                    <a:lnTo>
                      <a:pt x="1394" y="964"/>
                    </a:lnTo>
                    <a:lnTo>
                      <a:pt x="1581" y="991"/>
                    </a:lnTo>
                    <a:lnTo>
                      <a:pt x="1769" y="964"/>
                    </a:lnTo>
                    <a:lnTo>
                      <a:pt x="1929" y="911"/>
                    </a:lnTo>
                    <a:lnTo>
                      <a:pt x="2144" y="884"/>
                    </a:lnTo>
                    <a:lnTo>
                      <a:pt x="2331" y="884"/>
                    </a:lnTo>
                    <a:lnTo>
                      <a:pt x="2519" y="937"/>
                    </a:lnTo>
                    <a:lnTo>
                      <a:pt x="2626" y="991"/>
                    </a:lnTo>
                    <a:lnTo>
                      <a:pt x="2706" y="1098"/>
                    </a:lnTo>
                    <a:lnTo>
                      <a:pt x="2733" y="1178"/>
                    </a:lnTo>
                    <a:lnTo>
                      <a:pt x="2786" y="1312"/>
                    </a:lnTo>
                    <a:lnTo>
                      <a:pt x="2786" y="1527"/>
                    </a:lnTo>
                    <a:lnTo>
                      <a:pt x="2786" y="1741"/>
                    </a:lnTo>
                    <a:lnTo>
                      <a:pt x="2813" y="1848"/>
                    </a:lnTo>
                    <a:lnTo>
                      <a:pt x="2840" y="1955"/>
                    </a:lnTo>
                    <a:lnTo>
                      <a:pt x="2920" y="2089"/>
                    </a:lnTo>
                    <a:lnTo>
                      <a:pt x="2974" y="2250"/>
                    </a:lnTo>
                    <a:lnTo>
                      <a:pt x="3054" y="2196"/>
                    </a:lnTo>
                    <a:lnTo>
                      <a:pt x="3135" y="2196"/>
                    </a:lnTo>
                    <a:lnTo>
                      <a:pt x="3161" y="1714"/>
                    </a:lnTo>
                    <a:lnTo>
                      <a:pt x="3188" y="1473"/>
                    </a:lnTo>
                    <a:lnTo>
                      <a:pt x="3188" y="1259"/>
                    </a:lnTo>
                    <a:lnTo>
                      <a:pt x="3161" y="1071"/>
                    </a:lnTo>
                    <a:lnTo>
                      <a:pt x="3108" y="884"/>
                    </a:lnTo>
                    <a:lnTo>
                      <a:pt x="3027" y="723"/>
                    </a:lnTo>
                    <a:lnTo>
                      <a:pt x="2920" y="589"/>
                    </a:lnTo>
                    <a:lnTo>
                      <a:pt x="2813" y="455"/>
                    </a:lnTo>
                    <a:lnTo>
                      <a:pt x="2679" y="321"/>
                    </a:lnTo>
                    <a:lnTo>
                      <a:pt x="2519" y="241"/>
                    </a:lnTo>
                    <a:lnTo>
                      <a:pt x="2358" y="161"/>
                    </a:lnTo>
                    <a:lnTo>
                      <a:pt x="2197" y="80"/>
                    </a:lnTo>
                    <a:lnTo>
                      <a:pt x="2010" y="54"/>
                    </a:lnTo>
                    <a:lnTo>
                      <a:pt x="184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4" name="Google Shape;1814;p71"/>
              <p:cNvSpPr/>
              <p:nvPr/>
            </p:nvSpPr>
            <p:spPr>
              <a:xfrm>
                <a:off x="3454125" y="1486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5" name="Google Shape;1815;p71"/>
              <p:cNvSpPr/>
              <p:nvPr/>
            </p:nvSpPr>
            <p:spPr>
              <a:xfrm>
                <a:off x="3521750" y="1486150"/>
                <a:ext cx="10075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11" extrusionOk="0">
                    <a:moveTo>
                      <a:pt x="134" y="0"/>
                    </a:moveTo>
                    <a:lnTo>
                      <a:pt x="81" y="27"/>
                    </a:lnTo>
                    <a:lnTo>
                      <a:pt x="81" y="161"/>
                    </a:lnTo>
                    <a:lnTo>
                      <a:pt x="81" y="268"/>
                    </a:lnTo>
                    <a:lnTo>
                      <a:pt x="1" y="777"/>
                    </a:lnTo>
                    <a:lnTo>
                      <a:pt x="1" y="911"/>
                    </a:lnTo>
                    <a:lnTo>
                      <a:pt x="108" y="911"/>
                    </a:lnTo>
                    <a:lnTo>
                      <a:pt x="188" y="857"/>
                    </a:lnTo>
                    <a:lnTo>
                      <a:pt x="242" y="777"/>
                    </a:lnTo>
                    <a:lnTo>
                      <a:pt x="268" y="697"/>
                    </a:lnTo>
                    <a:lnTo>
                      <a:pt x="295" y="563"/>
                    </a:lnTo>
                    <a:lnTo>
                      <a:pt x="349" y="429"/>
                    </a:lnTo>
                    <a:lnTo>
                      <a:pt x="402" y="295"/>
                    </a:lnTo>
                    <a:lnTo>
                      <a:pt x="402" y="214"/>
                    </a:lnTo>
                    <a:lnTo>
                      <a:pt x="402" y="161"/>
                    </a:lnTo>
                    <a:lnTo>
                      <a:pt x="376" y="81"/>
                    </a:lnTo>
                    <a:lnTo>
                      <a:pt x="349" y="27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6" name="Google Shape;1816;p71"/>
              <p:cNvSpPr/>
              <p:nvPr/>
            </p:nvSpPr>
            <p:spPr>
              <a:xfrm>
                <a:off x="3446100" y="1486150"/>
                <a:ext cx="10050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911" extrusionOk="0">
                    <a:moveTo>
                      <a:pt x="134" y="0"/>
                    </a:moveTo>
                    <a:lnTo>
                      <a:pt x="54" y="27"/>
                    </a:lnTo>
                    <a:lnTo>
                      <a:pt x="27" y="81"/>
                    </a:lnTo>
                    <a:lnTo>
                      <a:pt x="0" y="161"/>
                    </a:lnTo>
                    <a:lnTo>
                      <a:pt x="0" y="214"/>
                    </a:lnTo>
                    <a:lnTo>
                      <a:pt x="0" y="295"/>
                    </a:lnTo>
                    <a:lnTo>
                      <a:pt x="54" y="429"/>
                    </a:lnTo>
                    <a:lnTo>
                      <a:pt x="107" y="563"/>
                    </a:lnTo>
                    <a:lnTo>
                      <a:pt x="134" y="697"/>
                    </a:lnTo>
                    <a:lnTo>
                      <a:pt x="161" y="777"/>
                    </a:lnTo>
                    <a:lnTo>
                      <a:pt x="214" y="857"/>
                    </a:lnTo>
                    <a:lnTo>
                      <a:pt x="295" y="911"/>
                    </a:lnTo>
                    <a:lnTo>
                      <a:pt x="402" y="911"/>
                    </a:lnTo>
                    <a:lnTo>
                      <a:pt x="402" y="777"/>
                    </a:lnTo>
                    <a:lnTo>
                      <a:pt x="321" y="268"/>
                    </a:lnTo>
                    <a:lnTo>
                      <a:pt x="321" y="161"/>
                    </a:lnTo>
                    <a:lnTo>
                      <a:pt x="321" y="27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7" name="Google Shape;1817;p71"/>
              <p:cNvSpPr/>
              <p:nvPr/>
            </p:nvSpPr>
            <p:spPr>
              <a:xfrm>
                <a:off x="3454125" y="1453325"/>
                <a:ext cx="69650" cy="94450"/>
              </a:xfrm>
              <a:custGeom>
                <a:avLst/>
                <a:gdLst/>
                <a:ahLst/>
                <a:cxnLst/>
                <a:rect l="l" t="t" r="r" b="b"/>
                <a:pathLst>
                  <a:path w="2786" h="3778" extrusionOk="0">
                    <a:moveTo>
                      <a:pt x="643" y="1"/>
                    </a:moveTo>
                    <a:lnTo>
                      <a:pt x="456" y="54"/>
                    </a:lnTo>
                    <a:lnTo>
                      <a:pt x="349" y="108"/>
                    </a:lnTo>
                    <a:lnTo>
                      <a:pt x="268" y="188"/>
                    </a:lnTo>
                    <a:lnTo>
                      <a:pt x="215" y="295"/>
                    </a:lnTo>
                    <a:lnTo>
                      <a:pt x="188" y="403"/>
                    </a:lnTo>
                    <a:lnTo>
                      <a:pt x="161" y="644"/>
                    </a:lnTo>
                    <a:lnTo>
                      <a:pt x="161" y="831"/>
                    </a:lnTo>
                    <a:lnTo>
                      <a:pt x="161" y="965"/>
                    </a:lnTo>
                    <a:lnTo>
                      <a:pt x="108" y="1072"/>
                    </a:lnTo>
                    <a:lnTo>
                      <a:pt x="54" y="1179"/>
                    </a:lnTo>
                    <a:lnTo>
                      <a:pt x="0" y="1367"/>
                    </a:lnTo>
                    <a:lnTo>
                      <a:pt x="0" y="1581"/>
                    </a:lnTo>
                    <a:lnTo>
                      <a:pt x="81" y="2090"/>
                    </a:lnTo>
                    <a:lnTo>
                      <a:pt x="81" y="2358"/>
                    </a:lnTo>
                    <a:lnTo>
                      <a:pt x="134" y="2599"/>
                    </a:lnTo>
                    <a:lnTo>
                      <a:pt x="215" y="2813"/>
                    </a:lnTo>
                    <a:lnTo>
                      <a:pt x="295" y="3001"/>
                    </a:lnTo>
                    <a:lnTo>
                      <a:pt x="402" y="3188"/>
                    </a:lnTo>
                    <a:lnTo>
                      <a:pt x="536" y="3322"/>
                    </a:lnTo>
                    <a:lnTo>
                      <a:pt x="670" y="3456"/>
                    </a:lnTo>
                    <a:lnTo>
                      <a:pt x="777" y="3563"/>
                    </a:lnTo>
                    <a:lnTo>
                      <a:pt x="911" y="3643"/>
                    </a:lnTo>
                    <a:lnTo>
                      <a:pt x="1072" y="3724"/>
                    </a:lnTo>
                    <a:lnTo>
                      <a:pt x="1232" y="3750"/>
                    </a:lnTo>
                    <a:lnTo>
                      <a:pt x="1393" y="3777"/>
                    </a:lnTo>
                    <a:lnTo>
                      <a:pt x="1554" y="3750"/>
                    </a:lnTo>
                    <a:lnTo>
                      <a:pt x="1715" y="3724"/>
                    </a:lnTo>
                    <a:lnTo>
                      <a:pt x="1848" y="3643"/>
                    </a:lnTo>
                    <a:lnTo>
                      <a:pt x="2009" y="3563"/>
                    </a:lnTo>
                    <a:lnTo>
                      <a:pt x="2116" y="3456"/>
                    </a:lnTo>
                    <a:lnTo>
                      <a:pt x="2250" y="3322"/>
                    </a:lnTo>
                    <a:lnTo>
                      <a:pt x="2357" y="3188"/>
                    </a:lnTo>
                    <a:lnTo>
                      <a:pt x="2491" y="3001"/>
                    </a:lnTo>
                    <a:lnTo>
                      <a:pt x="2572" y="2813"/>
                    </a:lnTo>
                    <a:lnTo>
                      <a:pt x="2652" y="2599"/>
                    </a:lnTo>
                    <a:lnTo>
                      <a:pt x="2706" y="2358"/>
                    </a:lnTo>
                    <a:lnTo>
                      <a:pt x="2706" y="2090"/>
                    </a:lnTo>
                    <a:lnTo>
                      <a:pt x="2786" y="1581"/>
                    </a:lnTo>
                    <a:lnTo>
                      <a:pt x="2786" y="1394"/>
                    </a:lnTo>
                    <a:lnTo>
                      <a:pt x="2732" y="1179"/>
                    </a:lnTo>
                    <a:lnTo>
                      <a:pt x="2679" y="1072"/>
                    </a:lnTo>
                    <a:lnTo>
                      <a:pt x="2625" y="965"/>
                    </a:lnTo>
                    <a:lnTo>
                      <a:pt x="2625" y="831"/>
                    </a:lnTo>
                    <a:lnTo>
                      <a:pt x="2625" y="644"/>
                    </a:lnTo>
                    <a:lnTo>
                      <a:pt x="2598" y="403"/>
                    </a:lnTo>
                    <a:lnTo>
                      <a:pt x="2572" y="295"/>
                    </a:lnTo>
                    <a:lnTo>
                      <a:pt x="2518" y="188"/>
                    </a:lnTo>
                    <a:lnTo>
                      <a:pt x="2438" y="108"/>
                    </a:lnTo>
                    <a:lnTo>
                      <a:pt x="2331" y="54"/>
                    </a:lnTo>
                    <a:lnTo>
                      <a:pt x="2143" y="1"/>
                    </a:lnTo>
                    <a:lnTo>
                      <a:pt x="1956" y="1"/>
                    </a:lnTo>
                    <a:lnTo>
                      <a:pt x="1741" y="28"/>
                    </a:lnTo>
                    <a:lnTo>
                      <a:pt x="1581" y="54"/>
                    </a:lnTo>
                    <a:lnTo>
                      <a:pt x="1393" y="108"/>
                    </a:lnTo>
                    <a:lnTo>
                      <a:pt x="1206" y="54"/>
                    </a:lnTo>
                    <a:lnTo>
                      <a:pt x="1045" y="28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8" name="Google Shape;1818;p71"/>
              <p:cNvSpPr/>
              <p:nvPr/>
            </p:nvSpPr>
            <p:spPr>
              <a:xfrm>
                <a:off x="3533800" y="1654200"/>
                <a:ext cx="51575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2063" h="1367" extrusionOk="0">
                    <a:moveTo>
                      <a:pt x="590" y="1"/>
                    </a:moveTo>
                    <a:lnTo>
                      <a:pt x="456" y="28"/>
                    </a:lnTo>
                    <a:lnTo>
                      <a:pt x="349" y="81"/>
                    </a:lnTo>
                    <a:lnTo>
                      <a:pt x="242" y="161"/>
                    </a:lnTo>
                    <a:lnTo>
                      <a:pt x="161" y="242"/>
                    </a:lnTo>
                    <a:lnTo>
                      <a:pt x="81" y="349"/>
                    </a:lnTo>
                    <a:lnTo>
                      <a:pt x="27" y="483"/>
                    </a:lnTo>
                    <a:lnTo>
                      <a:pt x="1" y="617"/>
                    </a:lnTo>
                    <a:lnTo>
                      <a:pt x="1" y="724"/>
                    </a:lnTo>
                    <a:lnTo>
                      <a:pt x="54" y="858"/>
                    </a:lnTo>
                    <a:lnTo>
                      <a:pt x="81" y="965"/>
                    </a:lnTo>
                    <a:lnTo>
                      <a:pt x="161" y="1072"/>
                    </a:lnTo>
                    <a:lnTo>
                      <a:pt x="268" y="1179"/>
                    </a:lnTo>
                    <a:lnTo>
                      <a:pt x="349" y="1233"/>
                    </a:lnTo>
                    <a:lnTo>
                      <a:pt x="483" y="1286"/>
                    </a:lnTo>
                    <a:lnTo>
                      <a:pt x="617" y="1313"/>
                    </a:lnTo>
                    <a:lnTo>
                      <a:pt x="1367" y="1367"/>
                    </a:lnTo>
                    <a:lnTo>
                      <a:pt x="1527" y="1367"/>
                    </a:lnTo>
                    <a:lnTo>
                      <a:pt x="1634" y="1313"/>
                    </a:lnTo>
                    <a:lnTo>
                      <a:pt x="1742" y="1260"/>
                    </a:lnTo>
                    <a:lnTo>
                      <a:pt x="1849" y="1206"/>
                    </a:lnTo>
                    <a:lnTo>
                      <a:pt x="1929" y="1099"/>
                    </a:lnTo>
                    <a:lnTo>
                      <a:pt x="1983" y="992"/>
                    </a:lnTo>
                    <a:lnTo>
                      <a:pt x="2036" y="885"/>
                    </a:lnTo>
                    <a:lnTo>
                      <a:pt x="2063" y="777"/>
                    </a:lnTo>
                    <a:lnTo>
                      <a:pt x="2063" y="644"/>
                    </a:lnTo>
                    <a:lnTo>
                      <a:pt x="2036" y="510"/>
                    </a:lnTo>
                    <a:lnTo>
                      <a:pt x="1983" y="403"/>
                    </a:lnTo>
                    <a:lnTo>
                      <a:pt x="1902" y="295"/>
                    </a:lnTo>
                    <a:lnTo>
                      <a:pt x="1822" y="188"/>
                    </a:lnTo>
                    <a:lnTo>
                      <a:pt x="1715" y="135"/>
                    </a:lnTo>
                    <a:lnTo>
                      <a:pt x="1581" y="81"/>
                    </a:lnTo>
                    <a:lnTo>
                      <a:pt x="1447" y="54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9" name="Google Shape;1819;p71"/>
              <p:cNvSpPr/>
              <p:nvPr/>
            </p:nvSpPr>
            <p:spPr>
              <a:xfrm>
                <a:off x="3558575" y="1654875"/>
                <a:ext cx="26800" cy="3350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340" extrusionOk="0">
                    <a:moveTo>
                      <a:pt x="54" y="1"/>
                    </a:moveTo>
                    <a:lnTo>
                      <a:pt x="161" y="54"/>
                    </a:lnTo>
                    <a:lnTo>
                      <a:pt x="242" y="108"/>
                    </a:lnTo>
                    <a:lnTo>
                      <a:pt x="322" y="188"/>
                    </a:lnTo>
                    <a:lnTo>
                      <a:pt x="376" y="268"/>
                    </a:lnTo>
                    <a:lnTo>
                      <a:pt x="429" y="376"/>
                    </a:lnTo>
                    <a:lnTo>
                      <a:pt x="483" y="483"/>
                    </a:lnTo>
                    <a:lnTo>
                      <a:pt x="483" y="590"/>
                    </a:lnTo>
                    <a:lnTo>
                      <a:pt x="483" y="697"/>
                    </a:lnTo>
                    <a:lnTo>
                      <a:pt x="483" y="804"/>
                    </a:lnTo>
                    <a:lnTo>
                      <a:pt x="456" y="911"/>
                    </a:lnTo>
                    <a:lnTo>
                      <a:pt x="402" y="992"/>
                    </a:lnTo>
                    <a:lnTo>
                      <a:pt x="322" y="1099"/>
                    </a:lnTo>
                    <a:lnTo>
                      <a:pt x="188" y="1233"/>
                    </a:lnTo>
                    <a:lnTo>
                      <a:pt x="1" y="1313"/>
                    </a:lnTo>
                    <a:lnTo>
                      <a:pt x="376" y="1340"/>
                    </a:lnTo>
                    <a:lnTo>
                      <a:pt x="536" y="1340"/>
                    </a:lnTo>
                    <a:lnTo>
                      <a:pt x="643" y="1286"/>
                    </a:lnTo>
                    <a:lnTo>
                      <a:pt x="751" y="1233"/>
                    </a:lnTo>
                    <a:lnTo>
                      <a:pt x="858" y="1179"/>
                    </a:lnTo>
                    <a:lnTo>
                      <a:pt x="938" y="1072"/>
                    </a:lnTo>
                    <a:lnTo>
                      <a:pt x="992" y="965"/>
                    </a:lnTo>
                    <a:lnTo>
                      <a:pt x="1045" y="858"/>
                    </a:lnTo>
                    <a:lnTo>
                      <a:pt x="1072" y="750"/>
                    </a:lnTo>
                    <a:lnTo>
                      <a:pt x="1072" y="617"/>
                    </a:lnTo>
                    <a:lnTo>
                      <a:pt x="1045" y="483"/>
                    </a:lnTo>
                    <a:lnTo>
                      <a:pt x="992" y="376"/>
                    </a:lnTo>
                    <a:lnTo>
                      <a:pt x="911" y="268"/>
                    </a:lnTo>
                    <a:lnTo>
                      <a:pt x="831" y="161"/>
                    </a:lnTo>
                    <a:lnTo>
                      <a:pt x="724" y="108"/>
                    </a:lnTo>
                    <a:lnTo>
                      <a:pt x="590" y="54"/>
                    </a:lnTo>
                    <a:lnTo>
                      <a:pt x="456" y="27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0" name="Google Shape;1820;p71"/>
              <p:cNvSpPr/>
              <p:nvPr/>
            </p:nvSpPr>
            <p:spPr>
              <a:xfrm>
                <a:off x="3322875" y="1504225"/>
                <a:ext cx="46225" cy="44875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1795" extrusionOk="0">
                    <a:moveTo>
                      <a:pt x="617" y="0"/>
                    </a:moveTo>
                    <a:lnTo>
                      <a:pt x="483" y="27"/>
                    </a:lnTo>
                    <a:lnTo>
                      <a:pt x="376" y="54"/>
                    </a:lnTo>
                    <a:lnTo>
                      <a:pt x="269" y="134"/>
                    </a:lnTo>
                    <a:lnTo>
                      <a:pt x="162" y="215"/>
                    </a:lnTo>
                    <a:lnTo>
                      <a:pt x="81" y="322"/>
                    </a:lnTo>
                    <a:lnTo>
                      <a:pt x="28" y="429"/>
                    </a:lnTo>
                    <a:lnTo>
                      <a:pt x="1" y="563"/>
                    </a:lnTo>
                    <a:lnTo>
                      <a:pt x="1" y="697"/>
                    </a:lnTo>
                    <a:lnTo>
                      <a:pt x="1" y="804"/>
                    </a:lnTo>
                    <a:lnTo>
                      <a:pt x="55" y="938"/>
                    </a:lnTo>
                    <a:lnTo>
                      <a:pt x="108" y="1045"/>
                    </a:lnTo>
                    <a:lnTo>
                      <a:pt x="215" y="1125"/>
                    </a:lnTo>
                    <a:lnTo>
                      <a:pt x="751" y="1634"/>
                    </a:lnTo>
                    <a:lnTo>
                      <a:pt x="858" y="1714"/>
                    </a:lnTo>
                    <a:lnTo>
                      <a:pt x="965" y="1768"/>
                    </a:lnTo>
                    <a:lnTo>
                      <a:pt x="1072" y="1795"/>
                    </a:lnTo>
                    <a:lnTo>
                      <a:pt x="1340" y="1795"/>
                    </a:lnTo>
                    <a:lnTo>
                      <a:pt x="1447" y="1741"/>
                    </a:lnTo>
                    <a:lnTo>
                      <a:pt x="1581" y="1688"/>
                    </a:lnTo>
                    <a:lnTo>
                      <a:pt x="1688" y="1581"/>
                    </a:lnTo>
                    <a:lnTo>
                      <a:pt x="1769" y="1473"/>
                    </a:lnTo>
                    <a:lnTo>
                      <a:pt x="1822" y="1366"/>
                    </a:lnTo>
                    <a:lnTo>
                      <a:pt x="1849" y="1232"/>
                    </a:lnTo>
                    <a:lnTo>
                      <a:pt x="1849" y="1125"/>
                    </a:lnTo>
                    <a:lnTo>
                      <a:pt x="1822" y="991"/>
                    </a:lnTo>
                    <a:lnTo>
                      <a:pt x="1795" y="884"/>
                    </a:lnTo>
                    <a:lnTo>
                      <a:pt x="1715" y="777"/>
                    </a:lnTo>
                    <a:lnTo>
                      <a:pt x="1635" y="670"/>
                    </a:lnTo>
                    <a:lnTo>
                      <a:pt x="1072" y="161"/>
                    </a:lnTo>
                    <a:lnTo>
                      <a:pt x="965" y="81"/>
                    </a:lnTo>
                    <a:lnTo>
                      <a:pt x="858" y="27"/>
                    </a:lnTo>
                    <a:lnTo>
                      <a:pt x="724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821" name="Google Shape;1821;p71"/>
          <p:cNvGrpSpPr/>
          <p:nvPr/>
        </p:nvGrpSpPr>
        <p:grpSpPr>
          <a:xfrm>
            <a:off x="4018575" y="1431250"/>
            <a:ext cx="444625" cy="443950"/>
            <a:chOff x="4018575" y="1431250"/>
            <a:chExt cx="444625" cy="443950"/>
          </a:xfrm>
        </p:grpSpPr>
        <p:sp>
          <p:nvSpPr>
            <p:cNvPr id="1822" name="Google Shape;1822;p71"/>
            <p:cNvSpPr/>
            <p:nvPr/>
          </p:nvSpPr>
          <p:spPr>
            <a:xfrm>
              <a:off x="4027950" y="1449975"/>
              <a:ext cx="425875" cy="410475"/>
            </a:xfrm>
            <a:custGeom>
              <a:avLst/>
              <a:gdLst/>
              <a:ahLst/>
              <a:cxnLst/>
              <a:rect l="l" t="t" r="r" b="b"/>
              <a:pathLst>
                <a:path w="17035" h="16419" extrusionOk="0">
                  <a:moveTo>
                    <a:pt x="8518" y="1"/>
                  </a:moveTo>
                  <a:lnTo>
                    <a:pt x="8089" y="28"/>
                  </a:lnTo>
                  <a:lnTo>
                    <a:pt x="7661" y="54"/>
                  </a:lnTo>
                  <a:lnTo>
                    <a:pt x="7232" y="108"/>
                  </a:lnTo>
                  <a:lnTo>
                    <a:pt x="6804" y="188"/>
                  </a:lnTo>
                  <a:lnTo>
                    <a:pt x="6402" y="269"/>
                  </a:lnTo>
                  <a:lnTo>
                    <a:pt x="6000" y="403"/>
                  </a:lnTo>
                  <a:lnTo>
                    <a:pt x="5598" y="537"/>
                  </a:lnTo>
                  <a:lnTo>
                    <a:pt x="5197" y="671"/>
                  </a:lnTo>
                  <a:lnTo>
                    <a:pt x="4822" y="858"/>
                  </a:lnTo>
                  <a:lnTo>
                    <a:pt x="4473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688"/>
                  </a:lnTo>
                  <a:lnTo>
                    <a:pt x="3108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4" y="2786"/>
                  </a:lnTo>
                  <a:lnTo>
                    <a:pt x="1956" y="3108"/>
                  </a:lnTo>
                  <a:lnTo>
                    <a:pt x="1715" y="3429"/>
                  </a:lnTo>
                  <a:lnTo>
                    <a:pt x="1474" y="3751"/>
                  </a:lnTo>
                  <a:lnTo>
                    <a:pt x="1233" y="4099"/>
                  </a:lnTo>
                  <a:lnTo>
                    <a:pt x="1045" y="4447"/>
                  </a:lnTo>
                  <a:lnTo>
                    <a:pt x="858" y="4822"/>
                  </a:lnTo>
                  <a:lnTo>
                    <a:pt x="670" y="5197"/>
                  </a:lnTo>
                  <a:lnTo>
                    <a:pt x="536" y="5599"/>
                  </a:lnTo>
                  <a:lnTo>
                    <a:pt x="402" y="5974"/>
                  </a:lnTo>
                  <a:lnTo>
                    <a:pt x="268" y="6375"/>
                  </a:lnTo>
                  <a:lnTo>
                    <a:pt x="188" y="6804"/>
                  </a:lnTo>
                  <a:lnTo>
                    <a:pt x="108" y="7206"/>
                  </a:lnTo>
                  <a:lnTo>
                    <a:pt x="54" y="7634"/>
                  </a:lnTo>
                  <a:lnTo>
                    <a:pt x="27" y="8089"/>
                  </a:lnTo>
                  <a:lnTo>
                    <a:pt x="1" y="8518"/>
                  </a:lnTo>
                  <a:lnTo>
                    <a:pt x="27" y="9188"/>
                  </a:lnTo>
                  <a:lnTo>
                    <a:pt x="108" y="9830"/>
                  </a:lnTo>
                  <a:lnTo>
                    <a:pt x="242" y="10473"/>
                  </a:lnTo>
                  <a:lnTo>
                    <a:pt x="402" y="11089"/>
                  </a:lnTo>
                  <a:lnTo>
                    <a:pt x="617" y="11678"/>
                  </a:lnTo>
                  <a:lnTo>
                    <a:pt x="885" y="12268"/>
                  </a:lnTo>
                  <a:lnTo>
                    <a:pt x="1179" y="12803"/>
                  </a:lnTo>
                  <a:lnTo>
                    <a:pt x="1501" y="13339"/>
                  </a:lnTo>
                  <a:lnTo>
                    <a:pt x="1875" y="13848"/>
                  </a:lnTo>
                  <a:lnTo>
                    <a:pt x="2304" y="14303"/>
                  </a:lnTo>
                  <a:lnTo>
                    <a:pt x="2733" y="14758"/>
                  </a:lnTo>
                  <a:lnTo>
                    <a:pt x="3215" y="15160"/>
                  </a:lnTo>
                  <a:lnTo>
                    <a:pt x="3697" y="15535"/>
                  </a:lnTo>
                  <a:lnTo>
                    <a:pt x="4232" y="15857"/>
                  </a:lnTo>
                  <a:lnTo>
                    <a:pt x="4795" y="16151"/>
                  </a:lnTo>
                  <a:lnTo>
                    <a:pt x="5357" y="16419"/>
                  </a:lnTo>
                  <a:lnTo>
                    <a:pt x="11946" y="16285"/>
                  </a:lnTo>
                  <a:lnTo>
                    <a:pt x="12508" y="16017"/>
                  </a:lnTo>
                  <a:lnTo>
                    <a:pt x="13044" y="15723"/>
                  </a:lnTo>
                  <a:lnTo>
                    <a:pt x="13526" y="15374"/>
                  </a:lnTo>
                  <a:lnTo>
                    <a:pt x="14008" y="14999"/>
                  </a:lnTo>
                  <a:lnTo>
                    <a:pt x="14464" y="14598"/>
                  </a:lnTo>
                  <a:lnTo>
                    <a:pt x="14865" y="14169"/>
                  </a:lnTo>
                  <a:lnTo>
                    <a:pt x="15267" y="13714"/>
                  </a:lnTo>
                  <a:lnTo>
                    <a:pt x="15615" y="13205"/>
                  </a:lnTo>
                  <a:lnTo>
                    <a:pt x="15937" y="12696"/>
                  </a:lnTo>
                  <a:lnTo>
                    <a:pt x="16204" y="12160"/>
                  </a:lnTo>
                  <a:lnTo>
                    <a:pt x="16446" y="11598"/>
                  </a:lnTo>
                  <a:lnTo>
                    <a:pt x="16660" y="11009"/>
                  </a:lnTo>
                  <a:lnTo>
                    <a:pt x="16821" y="10420"/>
                  </a:lnTo>
                  <a:lnTo>
                    <a:pt x="16928" y="9804"/>
                  </a:lnTo>
                  <a:lnTo>
                    <a:pt x="17008" y="9161"/>
                  </a:lnTo>
                  <a:lnTo>
                    <a:pt x="17035" y="8518"/>
                  </a:lnTo>
                  <a:lnTo>
                    <a:pt x="17008" y="8089"/>
                  </a:lnTo>
                  <a:lnTo>
                    <a:pt x="16981" y="7634"/>
                  </a:lnTo>
                  <a:lnTo>
                    <a:pt x="16928" y="7206"/>
                  </a:lnTo>
                  <a:lnTo>
                    <a:pt x="16847" y="6804"/>
                  </a:lnTo>
                  <a:lnTo>
                    <a:pt x="16767" y="6375"/>
                  </a:lnTo>
                  <a:lnTo>
                    <a:pt x="16633" y="5974"/>
                  </a:lnTo>
                  <a:lnTo>
                    <a:pt x="16499" y="5599"/>
                  </a:lnTo>
                  <a:lnTo>
                    <a:pt x="16365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803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786"/>
                  </a:lnTo>
                  <a:lnTo>
                    <a:pt x="14544" y="2492"/>
                  </a:lnTo>
                  <a:lnTo>
                    <a:pt x="14223" y="2224"/>
                  </a:lnTo>
                  <a:lnTo>
                    <a:pt x="13928" y="1956"/>
                  </a:lnTo>
                  <a:lnTo>
                    <a:pt x="13607" y="1688"/>
                  </a:lnTo>
                  <a:lnTo>
                    <a:pt x="13285" y="1474"/>
                  </a:lnTo>
                  <a:lnTo>
                    <a:pt x="12937" y="1233"/>
                  </a:lnTo>
                  <a:lnTo>
                    <a:pt x="12562" y="1045"/>
                  </a:lnTo>
                  <a:lnTo>
                    <a:pt x="12214" y="858"/>
                  </a:lnTo>
                  <a:lnTo>
                    <a:pt x="11839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4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823" name="Google Shape;1823;p71"/>
            <p:cNvGrpSpPr/>
            <p:nvPr/>
          </p:nvGrpSpPr>
          <p:grpSpPr>
            <a:xfrm>
              <a:off x="4018575" y="1431250"/>
              <a:ext cx="444625" cy="443950"/>
              <a:chOff x="4018575" y="1431250"/>
              <a:chExt cx="444625" cy="443950"/>
            </a:xfrm>
          </p:grpSpPr>
          <p:sp>
            <p:nvSpPr>
              <p:cNvPr id="1824" name="Google Shape;1824;p71"/>
              <p:cNvSpPr/>
              <p:nvPr/>
            </p:nvSpPr>
            <p:spPr>
              <a:xfrm>
                <a:off x="4215425" y="1546400"/>
                <a:ext cx="54275" cy="51575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2063" extrusionOk="0">
                    <a:moveTo>
                      <a:pt x="429" y="1"/>
                    </a:moveTo>
                    <a:lnTo>
                      <a:pt x="429" y="536"/>
                    </a:lnTo>
                    <a:lnTo>
                      <a:pt x="429" y="617"/>
                    </a:lnTo>
                    <a:lnTo>
                      <a:pt x="403" y="697"/>
                    </a:lnTo>
                    <a:lnTo>
                      <a:pt x="296" y="804"/>
                    </a:lnTo>
                    <a:lnTo>
                      <a:pt x="162" y="885"/>
                    </a:lnTo>
                    <a:lnTo>
                      <a:pt x="1" y="965"/>
                    </a:lnTo>
                    <a:lnTo>
                      <a:pt x="55" y="1126"/>
                    </a:lnTo>
                    <a:lnTo>
                      <a:pt x="135" y="1286"/>
                    </a:lnTo>
                    <a:lnTo>
                      <a:pt x="215" y="1420"/>
                    </a:lnTo>
                    <a:lnTo>
                      <a:pt x="296" y="1554"/>
                    </a:lnTo>
                    <a:lnTo>
                      <a:pt x="403" y="1688"/>
                    </a:lnTo>
                    <a:lnTo>
                      <a:pt x="537" y="1795"/>
                    </a:lnTo>
                    <a:lnTo>
                      <a:pt x="671" y="1902"/>
                    </a:lnTo>
                    <a:lnTo>
                      <a:pt x="804" y="1983"/>
                    </a:lnTo>
                    <a:lnTo>
                      <a:pt x="938" y="2036"/>
                    </a:lnTo>
                    <a:lnTo>
                      <a:pt x="1099" y="2063"/>
                    </a:lnTo>
                    <a:lnTo>
                      <a:pt x="1233" y="2036"/>
                    </a:lnTo>
                    <a:lnTo>
                      <a:pt x="1367" y="1983"/>
                    </a:lnTo>
                    <a:lnTo>
                      <a:pt x="1501" y="1902"/>
                    </a:lnTo>
                    <a:lnTo>
                      <a:pt x="1635" y="1795"/>
                    </a:lnTo>
                    <a:lnTo>
                      <a:pt x="1769" y="1688"/>
                    </a:lnTo>
                    <a:lnTo>
                      <a:pt x="1876" y="1554"/>
                    </a:lnTo>
                    <a:lnTo>
                      <a:pt x="1956" y="1420"/>
                    </a:lnTo>
                    <a:lnTo>
                      <a:pt x="2036" y="1286"/>
                    </a:lnTo>
                    <a:lnTo>
                      <a:pt x="2117" y="1126"/>
                    </a:lnTo>
                    <a:lnTo>
                      <a:pt x="2170" y="965"/>
                    </a:lnTo>
                    <a:lnTo>
                      <a:pt x="2036" y="885"/>
                    </a:lnTo>
                    <a:lnTo>
                      <a:pt x="1929" y="831"/>
                    </a:lnTo>
                    <a:lnTo>
                      <a:pt x="1849" y="751"/>
                    </a:lnTo>
                    <a:lnTo>
                      <a:pt x="1795" y="697"/>
                    </a:lnTo>
                    <a:lnTo>
                      <a:pt x="1742" y="563"/>
                    </a:lnTo>
                    <a:lnTo>
                      <a:pt x="1715" y="536"/>
                    </a:lnTo>
                    <a:lnTo>
                      <a:pt x="1715" y="1"/>
                    </a:lnTo>
                    <a:lnTo>
                      <a:pt x="1528" y="161"/>
                    </a:lnTo>
                    <a:lnTo>
                      <a:pt x="1287" y="269"/>
                    </a:lnTo>
                    <a:lnTo>
                      <a:pt x="1206" y="295"/>
                    </a:lnTo>
                    <a:lnTo>
                      <a:pt x="1099" y="322"/>
                    </a:lnTo>
                    <a:lnTo>
                      <a:pt x="965" y="295"/>
                    </a:lnTo>
                    <a:lnTo>
                      <a:pt x="885" y="269"/>
                    </a:lnTo>
                    <a:lnTo>
                      <a:pt x="644" y="161"/>
                    </a:lnTo>
                    <a:lnTo>
                      <a:pt x="42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5" name="Google Shape;1825;p71"/>
              <p:cNvSpPr/>
              <p:nvPr/>
            </p:nvSpPr>
            <p:spPr>
              <a:xfrm>
                <a:off x="4018575" y="1476775"/>
                <a:ext cx="191525" cy="139300"/>
              </a:xfrm>
              <a:custGeom>
                <a:avLst/>
                <a:gdLst/>
                <a:ahLst/>
                <a:cxnLst/>
                <a:rect l="l" t="t" r="r" b="b"/>
                <a:pathLst>
                  <a:path w="7661" h="5572" extrusionOk="0">
                    <a:moveTo>
                      <a:pt x="563" y="0"/>
                    </a:moveTo>
                    <a:lnTo>
                      <a:pt x="456" y="27"/>
                    </a:lnTo>
                    <a:lnTo>
                      <a:pt x="349" y="81"/>
                    </a:lnTo>
                    <a:lnTo>
                      <a:pt x="242" y="161"/>
                    </a:lnTo>
                    <a:lnTo>
                      <a:pt x="135" y="268"/>
                    </a:lnTo>
                    <a:lnTo>
                      <a:pt x="81" y="375"/>
                    </a:lnTo>
                    <a:lnTo>
                      <a:pt x="27" y="482"/>
                    </a:lnTo>
                    <a:lnTo>
                      <a:pt x="1" y="616"/>
                    </a:lnTo>
                    <a:lnTo>
                      <a:pt x="1" y="750"/>
                    </a:lnTo>
                    <a:lnTo>
                      <a:pt x="27" y="884"/>
                    </a:lnTo>
                    <a:lnTo>
                      <a:pt x="108" y="991"/>
                    </a:lnTo>
                    <a:lnTo>
                      <a:pt x="456" y="1634"/>
                    </a:lnTo>
                    <a:lnTo>
                      <a:pt x="536" y="1741"/>
                    </a:lnTo>
                    <a:lnTo>
                      <a:pt x="590" y="1822"/>
                    </a:lnTo>
                    <a:lnTo>
                      <a:pt x="617" y="1822"/>
                    </a:lnTo>
                    <a:lnTo>
                      <a:pt x="3134" y="4071"/>
                    </a:lnTo>
                    <a:lnTo>
                      <a:pt x="3215" y="4125"/>
                    </a:lnTo>
                    <a:lnTo>
                      <a:pt x="3322" y="4178"/>
                    </a:lnTo>
                    <a:lnTo>
                      <a:pt x="3777" y="4312"/>
                    </a:lnTo>
                    <a:lnTo>
                      <a:pt x="4822" y="4580"/>
                    </a:lnTo>
                    <a:lnTo>
                      <a:pt x="6804" y="5089"/>
                    </a:lnTo>
                    <a:lnTo>
                      <a:pt x="6911" y="5116"/>
                    </a:lnTo>
                    <a:lnTo>
                      <a:pt x="7018" y="5196"/>
                    </a:lnTo>
                    <a:lnTo>
                      <a:pt x="7098" y="5277"/>
                    </a:lnTo>
                    <a:lnTo>
                      <a:pt x="7179" y="5357"/>
                    </a:lnTo>
                    <a:lnTo>
                      <a:pt x="7259" y="5571"/>
                    </a:lnTo>
                    <a:lnTo>
                      <a:pt x="7366" y="5384"/>
                    </a:lnTo>
                    <a:lnTo>
                      <a:pt x="7473" y="5196"/>
                    </a:lnTo>
                    <a:lnTo>
                      <a:pt x="7554" y="5009"/>
                    </a:lnTo>
                    <a:lnTo>
                      <a:pt x="7607" y="4768"/>
                    </a:lnTo>
                    <a:lnTo>
                      <a:pt x="7634" y="4553"/>
                    </a:lnTo>
                    <a:lnTo>
                      <a:pt x="7661" y="4312"/>
                    </a:lnTo>
                    <a:lnTo>
                      <a:pt x="7661" y="4071"/>
                    </a:lnTo>
                    <a:lnTo>
                      <a:pt x="7634" y="3803"/>
                    </a:lnTo>
                    <a:lnTo>
                      <a:pt x="7634" y="3777"/>
                    </a:lnTo>
                    <a:lnTo>
                      <a:pt x="7125" y="3777"/>
                    </a:lnTo>
                    <a:lnTo>
                      <a:pt x="3911" y="2973"/>
                    </a:lnTo>
                    <a:lnTo>
                      <a:pt x="1795" y="1072"/>
                    </a:lnTo>
                    <a:lnTo>
                      <a:pt x="1822" y="964"/>
                    </a:lnTo>
                    <a:lnTo>
                      <a:pt x="1822" y="857"/>
                    </a:lnTo>
                    <a:lnTo>
                      <a:pt x="1822" y="723"/>
                    </a:lnTo>
                    <a:lnTo>
                      <a:pt x="1768" y="589"/>
                    </a:lnTo>
                    <a:lnTo>
                      <a:pt x="1742" y="509"/>
                    </a:lnTo>
                    <a:lnTo>
                      <a:pt x="1688" y="482"/>
                    </a:lnTo>
                    <a:lnTo>
                      <a:pt x="1661" y="456"/>
                    </a:lnTo>
                    <a:lnTo>
                      <a:pt x="1608" y="456"/>
                    </a:lnTo>
                    <a:lnTo>
                      <a:pt x="1501" y="509"/>
                    </a:lnTo>
                    <a:lnTo>
                      <a:pt x="1420" y="563"/>
                    </a:lnTo>
                    <a:lnTo>
                      <a:pt x="1286" y="348"/>
                    </a:lnTo>
                    <a:lnTo>
                      <a:pt x="1179" y="215"/>
                    </a:lnTo>
                    <a:lnTo>
                      <a:pt x="1099" y="134"/>
                    </a:lnTo>
                    <a:lnTo>
                      <a:pt x="992" y="81"/>
                    </a:lnTo>
                    <a:lnTo>
                      <a:pt x="885" y="27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6" name="Google Shape;1826;p71"/>
              <p:cNvSpPr/>
              <p:nvPr/>
            </p:nvSpPr>
            <p:spPr>
              <a:xfrm>
                <a:off x="4275025" y="1571850"/>
                <a:ext cx="188175" cy="137950"/>
              </a:xfrm>
              <a:custGeom>
                <a:avLst/>
                <a:gdLst/>
                <a:ahLst/>
                <a:cxnLst/>
                <a:rect l="l" t="t" r="r" b="b"/>
                <a:pathLst>
                  <a:path w="7527" h="5518" extrusionOk="0">
                    <a:moveTo>
                      <a:pt x="27" y="0"/>
                    </a:moveTo>
                    <a:lnTo>
                      <a:pt x="1" y="429"/>
                    </a:lnTo>
                    <a:lnTo>
                      <a:pt x="1" y="670"/>
                    </a:lnTo>
                    <a:lnTo>
                      <a:pt x="27" y="938"/>
                    </a:lnTo>
                    <a:lnTo>
                      <a:pt x="81" y="1179"/>
                    </a:lnTo>
                    <a:lnTo>
                      <a:pt x="161" y="1420"/>
                    </a:lnTo>
                    <a:lnTo>
                      <a:pt x="268" y="1661"/>
                    </a:lnTo>
                    <a:lnTo>
                      <a:pt x="402" y="1902"/>
                    </a:lnTo>
                    <a:lnTo>
                      <a:pt x="456" y="2009"/>
                    </a:lnTo>
                    <a:lnTo>
                      <a:pt x="483" y="1875"/>
                    </a:lnTo>
                    <a:lnTo>
                      <a:pt x="510" y="1822"/>
                    </a:lnTo>
                    <a:lnTo>
                      <a:pt x="536" y="1822"/>
                    </a:lnTo>
                    <a:lnTo>
                      <a:pt x="563" y="1795"/>
                    </a:lnTo>
                    <a:lnTo>
                      <a:pt x="617" y="1822"/>
                    </a:lnTo>
                    <a:lnTo>
                      <a:pt x="2679" y="3455"/>
                    </a:lnTo>
                    <a:lnTo>
                      <a:pt x="2759" y="3509"/>
                    </a:lnTo>
                    <a:lnTo>
                      <a:pt x="2840" y="3589"/>
                    </a:lnTo>
                    <a:lnTo>
                      <a:pt x="5759" y="5277"/>
                    </a:lnTo>
                    <a:lnTo>
                      <a:pt x="5893" y="5330"/>
                    </a:lnTo>
                    <a:lnTo>
                      <a:pt x="6000" y="5357"/>
                    </a:lnTo>
                    <a:lnTo>
                      <a:pt x="6696" y="5491"/>
                    </a:lnTo>
                    <a:lnTo>
                      <a:pt x="6857" y="5518"/>
                    </a:lnTo>
                    <a:lnTo>
                      <a:pt x="6964" y="5491"/>
                    </a:lnTo>
                    <a:lnTo>
                      <a:pt x="7098" y="5464"/>
                    </a:lnTo>
                    <a:lnTo>
                      <a:pt x="7205" y="5411"/>
                    </a:lnTo>
                    <a:lnTo>
                      <a:pt x="7312" y="5330"/>
                    </a:lnTo>
                    <a:lnTo>
                      <a:pt x="7393" y="5223"/>
                    </a:lnTo>
                    <a:lnTo>
                      <a:pt x="7473" y="5089"/>
                    </a:lnTo>
                    <a:lnTo>
                      <a:pt x="7500" y="4982"/>
                    </a:lnTo>
                    <a:lnTo>
                      <a:pt x="7527" y="4848"/>
                    </a:lnTo>
                    <a:lnTo>
                      <a:pt x="7500" y="4714"/>
                    </a:lnTo>
                    <a:lnTo>
                      <a:pt x="7473" y="4580"/>
                    </a:lnTo>
                    <a:lnTo>
                      <a:pt x="7420" y="4473"/>
                    </a:lnTo>
                    <a:lnTo>
                      <a:pt x="7339" y="4366"/>
                    </a:lnTo>
                    <a:lnTo>
                      <a:pt x="7232" y="4286"/>
                    </a:lnTo>
                    <a:lnTo>
                      <a:pt x="7125" y="4205"/>
                    </a:lnTo>
                    <a:lnTo>
                      <a:pt x="6991" y="4179"/>
                    </a:lnTo>
                    <a:lnTo>
                      <a:pt x="6777" y="4125"/>
                    </a:lnTo>
                    <a:lnTo>
                      <a:pt x="6804" y="4045"/>
                    </a:lnTo>
                    <a:lnTo>
                      <a:pt x="6830" y="3938"/>
                    </a:lnTo>
                    <a:lnTo>
                      <a:pt x="6830" y="3857"/>
                    </a:lnTo>
                    <a:lnTo>
                      <a:pt x="6777" y="3777"/>
                    </a:lnTo>
                    <a:lnTo>
                      <a:pt x="6723" y="3750"/>
                    </a:lnTo>
                    <a:lnTo>
                      <a:pt x="6643" y="3723"/>
                    </a:lnTo>
                    <a:lnTo>
                      <a:pt x="6482" y="3777"/>
                    </a:lnTo>
                    <a:lnTo>
                      <a:pt x="6321" y="3857"/>
                    </a:lnTo>
                    <a:lnTo>
                      <a:pt x="6161" y="3938"/>
                    </a:lnTo>
                    <a:lnTo>
                      <a:pt x="3616" y="2464"/>
                    </a:lnTo>
                    <a:lnTo>
                      <a:pt x="643" y="134"/>
                    </a:lnTo>
                    <a:lnTo>
                      <a:pt x="563" y="81"/>
                    </a:lnTo>
                    <a:lnTo>
                      <a:pt x="456" y="27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7" name="Google Shape;1827;p71"/>
              <p:cNvSpPr/>
              <p:nvPr/>
            </p:nvSpPr>
            <p:spPr>
              <a:xfrm>
                <a:off x="4226150" y="1431250"/>
                <a:ext cx="32825" cy="18750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50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7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43"/>
                    </a:lnTo>
                    <a:lnTo>
                      <a:pt x="0" y="750"/>
                    </a:lnTo>
                    <a:lnTo>
                      <a:pt x="295" y="643"/>
                    </a:lnTo>
                    <a:lnTo>
                      <a:pt x="483" y="616"/>
                    </a:lnTo>
                    <a:lnTo>
                      <a:pt x="831" y="616"/>
                    </a:lnTo>
                    <a:lnTo>
                      <a:pt x="1018" y="643"/>
                    </a:lnTo>
                    <a:lnTo>
                      <a:pt x="1313" y="750"/>
                    </a:lnTo>
                    <a:lnTo>
                      <a:pt x="1313" y="643"/>
                    </a:lnTo>
                    <a:lnTo>
                      <a:pt x="1313" y="509"/>
                    </a:lnTo>
                    <a:lnTo>
                      <a:pt x="1259" y="375"/>
                    </a:lnTo>
                    <a:lnTo>
                      <a:pt x="1206" y="268"/>
                    </a:lnTo>
                    <a:lnTo>
                      <a:pt x="1125" y="187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8" name="Google Shape;1828;p71"/>
              <p:cNvSpPr/>
              <p:nvPr/>
            </p:nvSpPr>
            <p:spPr>
              <a:xfrm>
                <a:off x="4226150" y="1431250"/>
                <a:ext cx="32825" cy="18750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50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7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43"/>
                    </a:lnTo>
                    <a:lnTo>
                      <a:pt x="0" y="750"/>
                    </a:lnTo>
                    <a:lnTo>
                      <a:pt x="295" y="643"/>
                    </a:lnTo>
                    <a:lnTo>
                      <a:pt x="483" y="616"/>
                    </a:lnTo>
                    <a:lnTo>
                      <a:pt x="831" y="616"/>
                    </a:lnTo>
                    <a:lnTo>
                      <a:pt x="1018" y="643"/>
                    </a:lnTo>
                    <a:lnTo>
                      <a:pt x="1313" y="750"/>
                    </a:lnTo>
                    <a:lnTo>
                      <a:pt x="1313" y="643"/>
                    </a:lnTo>
                    <a:lnTo>
                      <a:pt x="1313" y="509"/>
                    </a:lnTo>
                    <a:lnTo>
                      <a:pt x="1259" y="375"/>
                    </a:lnTo>
                    <a:lnTo>
                      <a:pt x="1206" y="268"/>
                    </a:lnTo>
                    <a:lnTo>
                      <a:pt x="1125" y="187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9" name="Google Shape;1829;p71"/>
              <p:cNvSpPr/>
              <p:nvPr/>
            </p:nvSpPr>
            <p:spPr>
              <a:xfrm>
                <a:off x="4205400" y="1445975"/>
                <a:ext cx="74350" cy="5022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2009" extrusionOk="0">
                    <a:moveTo>
                      <a:pt x="1473" y="0"/>
                    </a:moveTo>
                    <a:lnTo>
                      <a:pt x="1259" y="27"/>
                    </a:lnTo>
                    <a:lnTo>
                      <a:pt x="1072" y="54"/>
                    </a:lnTo>
                    <a:lnTo>
                      <a:pt x="884" y="107"/>
                    </a:lnTo>
                    <a:lnTo>
                      <a:pt x="723" y="188"/>
                    </a:lnTo>
                    <a:lnTo>
                      <a:pt x="563" y="268"/>
                    </a:lnTo>
                    <a:lnTo>
                      <a:pt x="429" y="402"/>
                    </a:lnTo>
                    <a:lnTo>
                      <a:pt x="295" y="509"/>
                    </a:lnTo>
                    <a:lnTo>
                      <a:pt x="188" y="670"/>
                    </a:lnTo>
                    <a:lnTo>
                      <a:pt x="107" y="831"/>
                    </a:lnTo>
                    <a:lnTo>
                      <a:pt x="54" y="991"/>
                    </a:lnTo>
                    <a:lnTo>
                      <a:pt x="0" y="1152"/>
                    </a:lnTo>
                    <a:lnTo>
                      <a:pt x="0" y="1339"/>
                    </a:lnTo>
                    <a:lnTo>
                      <a:pt x="0" y="1955"/>
                    </a:lnTo>
                    <a:lnTo>
                      <a:pt x="107" y="1955"/>
                    </a:lnTo>
                    <a:lnTo>
                      <a:pt x="188" y="2009"/>
                    </a:lnTo>
                    <a:lnTo>
                      <a:pt x="241" y="1902"/>
                    </a:lnTo>
                    <a:lnTo>
                      <a:pt x="268" y="1821"/>
                    </a:lnTo>
                    <a:lnTo>
                      <a:pt x="322" y="1768"/>
                    </a:lnTo>
                    <a:lnTo>
                      <a:pt x="322" y="1714"/>
                    </a:lnTo>
                    <a:lnTo>
                      <a:pt x="322" y="1580"/>
                    </a:lnTo>
                    <a:lnTo>
                      <a:pt x="348" y="1447"/>
                    </a:lnTo>
                    <a:lnTo>
                      <a:pt x="402" y="1286"/>
                    </a:lnTo>
                    <a:lnTo>
                      <a:pt x="509" y="1125"/>
                    </a:lnTo>
                    <a:lnTo>
                      <a:pt x="563" y="1072"/>
                    </a:lnTo>
                    <a:lnTo>
                      <a:pt x="643" y="1018"/>
                    </a:lnTo>
                    <a:lnTo>
                      <a:pt x="723" y="964"/>
                    </a:lnTo>
                    <a:lnTo>
                      <a:pt x="830" y="938"/>
                    </a:lnTo>
                    <a:lnTo>
                      <a:pt x="964" y="911"/>
                    </a:lnTo>
                    <a:lnTo>
                      <a:pt x="1098" y="938"/>
                    </a:lnTo>
                    <a:lnTo>
                      <a:pt x="1259" y="964"/>
                    </a:lnTo>
                    <a:lnTo>
                      <a:pt x="1420" y="1018"/>
                    </a:lnTo>
                    <a:lnTo>
                      <a:pt x="1554" y="1018"/>
                    </a:lnTo>
                    <a:lnTo>
                      <a:pt x="1714" y="964"/>
                    </a:lnTo>
                    <a:lnTo>
                      <a:pt x="1875" y="938"/>
                    </a:lnTo>
                    <a:lnTo>
                      <a:pt x="2009" y="911"/>
                    </a:lnTo>
                    <a:lnTo>
                      <a:pt x="2143" y="938"/>
                    </a:lnTo>
                    <a:lnTo>
                      <a:pt x="2250" y="964"/>
                    </a:lnTo>
                    <a:lnTo>
                      <a:pt x="2330" y="1018"/>
                    </a:lnTo>
                    <a:lnTo>
                      <a:pt x="2411" y="1072"/>
                    </a:lnTo>
                    <a:lnTo>
                      <a:pt x="2464" y="1125"/>
                    </a:lnTo>
                    <a:lnTo>
                      <a:pt x="2545" y="1286"/>
                    </a:lnTo>
                    <a:lnTo>
                      <a:pt x="2598" y="1447"/>
                    </a:lnTo>
                    <a:lnTo>
                      <a:pt x="2625" y="1580"/>
                    </a:lnTo>
                    <a:lnTo>
                      <a:pt x="2652" y="1714"/>
                    </a:lnTo>
                    <a:lnTo>
                      <a:pt x="2652" y="1768"/>
                    </a:lnTo>
                    <a:lnTo>
                      <a:pt x="2705" y="1821"/>
                    </a:lnTo>
                    <a:lnTo>
                      <a:pt x="2732" y="1902"/>
                    </a:lnTo>
                    <a:lnTo>
                      <a:pt x="2786" y="2009"/>
                    </a:lnTo>
                    <a:lnTo>
                      <a:pt x="2866" y="1955"/>
                    </a:lnTo>
                    <a:lnTo>
                      <a:pt x="2973" y="1955"/>
                    </a:lnTo>
                    <a:lnTo>
                      <a:pt x="2973" y="1339"/>
                    </a:lnTo>
                    <a:lnTo>
                      <a:pt x="2973" y="1152"/>
                    </a:lnTo>
                    <a:lnTo>
                      <a:pt x="2920" y="991"/>
                    </a:lnTo>
                    <a:lnTo>
                      <a:pt x="2866" y="831"/>
                    </a:lnTo>
                    <a:lnTo>
                      <a:pt x="2786" y="670"/>
                    </a:lnTo>
                    <a:lnTo>
                      <a:pt x="2679" y="509"/>
                    </a:lnTo>
                    <a:lnTo>
                      <a:pt x="2545" y="402"/>
                    </a:lnTo>
                    <a:lnTo>
                      <a:pt x="2411" y="268"/>
                    </a:lnTo>
                    <a:lnTo>
                      <a:pt x="2250" y="188"/>
                    </a:lnTo>
                    <a:lnTo>
                      <a:pt x="2089" y="107"/>
                    </a:lnTo>
                    <a:lnTo>
                      <a:pt x="1902" y="54"/>
                    </a:lnTo>
                    <a:lnTo>
                      <a:pt x="1714" y="27"/>
                    </a:lnTo>
                    <a:lnTo>
                      <a:pt x="147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30" name="Google Shape;1830;p71"/>
              <p:cNvSpPr/>
              <p:nvPr/>
            </p:nvSpPr>
            <p:spPr>
              <a:xfrm>
                <a:off x="4200700" y="1494175"/>
                <a:ext cx="9400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85" extrusionOk="0">
                    <a:moveTo>
                      <a:pt x="135" y="1"/>
                    </a:moveTo>
                    <a:lnTo>
                      <a:pt x="54" y="27"/>
                    </a:lnTo>
                    <a:lnTo>
                      <a:pt x="28" y="108"/>
                    </a:lnTo>
                    <a:lnTo>
                      <a:pt x="1" y="161"/>
                    </a:lnTo>
                    <a:lnTo>
                      <a:pt x="1" y="295"/>
                    </a:lnTo>
                    <a:lnTo>
                      <a:pt x="28" y="429"/>
                    </a:lnTo>
                    <a:lnTo>
                      <a:pt x="81" y="536"/>
                    </a:lnTo>
                    <a:lnTo>
                      <a:pt x="108" y="670"/>
                    </a:lnTo>
                    <a:lnTo>
                      <a:pt x="135" y="724"/>
                    </a:lnTo>
                    <a:lnTo>
                      <a:pt x="161" y="804"/>
                    </a:lnTo>
                    <a:lnTo>
                      <a:pt x="242" y="858"/>
                    </a:lnTo>
                    <a:lnTo>
                      <a:pt x="376" y="884"/>
                    </a:lnTo>
                    <a:lnTo>
                      <a:pt x="376" y="858"/>
                    </a:lnTo>
                    <a:lnTo>
                      <a:pt x="349" y="563"/>
                    </a:lnTo>
                    <a:lnTo>
                      <a:pt x="349" y="295"/>
                    </a:lnTo>
                    <a:lnTo>
                      <a:pt x="349" y="161"/>
                    </a:lnTo>
                    <a:lnTo>
                      <a:pt x="376" y="54"/>
                    </a:lnTo>
                    <a:lnTo>
                      <a:pt x="295" y="27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31" name="Google Shape;1831;p71"/>
              <p:cNvSpPr/>
              <p:nvPr/>
            </p:nvSpPr>
            <p:spPr>
              <a:xfrm>
                <a:off x="4275025" y="1494175"/>
                <a:ext cx="9400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85" extrusionOk="0">
                    <a:moveTo>
                      <a:pt x="161" y="1"/>
                    </a:moveTo>
                    <a:lnTo>
                      <a:pt x="54" y="27"/>
                    </a:lnTo>
                    <a:lnTo>
                      <a:pt x="1" y="54"/>
                    </a:lnTo>
                    <a:lnTo>
                      <a:pt x="27" y="161"/>
                    </a:lnTo>
                    <a:lnTo>
                      <a:pt x="27" y="295"/>
                    </a:lnTo>
                    <a:lnTo>
                      <a:pt x="27" y="563"/>
                    </a:lnTo>
                    <a:lnTo>
                      <a:pt x="1" y="858"/>
                    </a:lnTo>
                    <a:lnTo>
                      <a:pt x="1" y="884"/>
                    </a:lnTo>
                    <a:lnTo>
                      <a:pt x="135" y="858"/>
                    </a:lnTo>
                    <a:lnTo>
                      <a:pt x="215" y="804"/>
                    </a:lnTo>
                    <a:lnTo>
                      <a:pt x="242" y="724"/>
                    </a:lnTo>
                    <a:lnTo>
                      <a:pt x="268" y="670"/>
                    </a:lnTo>
                    <a:lnTo>
                      <a:pt x="295" y="536"/>
                    </a:lnTo>
                    <a:lnTo>
                      <a:pt x="349" y="429"/>
                    </a:lnTo>
                    <a:lnTo>
                      <a:pt x="376" y="295"/>
                    </a:lnTo>
                    <a:lnTo>
                      <a:pt x="376" y="161"/>
                    </a:lnTo>
                    <a:lnTo>
                      <a:pt x="349" y="108"/>
                    </a:lnTo>
                    <a:lnTo>
                      <a:pt x="322" y="27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32" name="Google Shape;1832;p71"/>
              <p:cNvSpPr/>
              <p:nvPr/>
            </p:nvSpPr>
            <p:spPr>
              <a:xfrm>
                <a:off x="4208750" y="1468725"/>
                <a:ext cx="67650" cy="87075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3483" extrusionOk="0">
                    <a:moveTo>
                      <a:pt x="830" y="1"/>
                    </a:moveTo>
                    <a:lnTo>
                      <a:pt x="696" y="28"/>
                    </a:lnTo>
                    <a:lnTo>
                      <a:pt x="589" y="54"/>
                    </a:lnTo>
                    <a:lnTo>
                      <a:pt x="509" y="81"/>
                    </a:lnTo>
                    <a:lnTo>
                      <a:pt x="429" y="162"/>
                    </a:lnTo>
                    <a:lnTo>
                      <a:pt x="375" y="215"/>
                    </a:lnTo>
                    <a:lnTo>
                      <a:pt x="268" y="376"/>
                    </a:lnTo>
                    <a:lnTo>
                      <a:pt x="214" y="537"/>
                    </a:lnTo>
                    <a:lnTo>
                      <a:pt x="188" y="670"/>
                    </a:lnTo>
                    <a:lnTo>
                      <a:pt x="188" y="804"/>
                    </a:lnTo>
                    <a:lnTo>
                      <a:pt x="161" y="858"/>
                    </a:lnTo>
                    <a:lnTo>
                      <a:pt x="134" y="911"/>
                    </a:lnTo>
                    <a:lnTo>
                      <a:pt x="80" y="1019"/>
                    </a:lnTo>
                    <a:lnTo>
                      <a:pt x="27" y="1153"/>
                    </a:lnTo>
                    <a:lnTo>
                      <a:pt x="27" y="1313"/>
                    </a:lnTo>
                    <a:lnTo>
                      <a:pt x="0" y="1474"/>
                    </a:lnTo>
                    <a:lnTo>
                      <a:pt x="27" y="1742"/>
                    </a:lnTo>
                    <a:lnTo>
                      <a:pt x="54" y="1876"/>
                    </a:lnTo>
                    <a:lnTo>
                      <a:pt x="134" y="2170"/>
                    </a:lnTo>
                    <a:lnTo>
                      <a:pt x="214" y="2411"/>
                    </a:lnTo>
                    <a:lnTo>
                      <a:pt x="322" y="2652"/>
                    </a:lnTo>
                    <a:lnTo>
                      <a:pt x="429" y="2840"/>
                    </a:lnTo>
                    <a:lnTo>
                      <a:pt x="563" y="3027"/>
                    </a:lnTo>
                    <a:lnTo>
                      <a:pt x="723" y="3188"/>
                    </a:lnTo>
                    <a:lnTo>
                      <a:pt x="911" y="3349"/>
                    </a:lnTo>
                    <a:lnTo>
                      <a:pt x="1152" y="3456"/>
                    </a:lnTo>
                    <a:lnTo>
                      <a:pt x="1232" y="3483"/>
                    </a:lnTo>
                    <a:lnTo>
                      <a:pt x="1473" y="3483"/>
                    </a:lnTo>
                    <a:lnTo>
                      <a:pt x="1554" y="3456"/>
                    </a:lnTo>
                    <a:lnTo>
                      <a:pt x="1795" y="3349"/>
                    </a:lnTo>
                    <a:lnTo>
                      <a:pt x="1982" y="3188"/>
                    </a:lnTo>
                    <a:lnTo>
                      <a:pt x="2143" y="3027"/>
                    </a:lnTo>
                    <a:lnTo>
                      <a:pt x="2277" y="2840"/>
                    </a:lnTo>
                    <a:lnTo>
                      <a:pt x="2384" y="2652"/>
                    </a:lnTo>
                    <a:lnTo>
                      <a:pt x="2491" y="2411"/>
                    </a:lnTo>
                    <a:lnTo>
                      <a:pt x="2571" y="2170"/>
                    </a:lnTo>
                    <a:lnTo>
                      <a:pt x="2652" y="1876"/>
                    </a:lnTo>
                    <a:lnTo>
                      <a:pt x="2678" y="1742"/>
                    </a:lnTo>
                    <a:lnTo>
                      <a:pt x="2705" y="1474"/>
                    </a:lnTo>
                    <a:lnTo>
                      <a:pt x="2678" y="1313"/>
                    </a:lnTo>
                    <a:lnTo>
                      <a:pt x="2678" y="1153"/>
                    </a:lnTo>
                    <a:lnTo>
                      <a:pt x="2625" y="1019"/>
                    </a:lnTo>
                    <a:lnTo>
                      <a:pt x="2571" y="911"/>
                    </a:lnTo>
                    <a:lnTo>
                      <a:pt x="2545" y="858"/>
                    </a:lnTo>
                    <a:lnTo>
                      <a:pt x="2518" y="804"/>
                    </a:lnTo>
                    <a:lnTo>
                      <a:pt x="2518" y="670"/>
                    </a:lnTo>
                    <a:lnTo>
                      <a:pt x="2491" y="537"/>
                    </a:lnTo>
                    <a:lnTo>
                      <a:pt x="2437" y="376"/>
                    </a:lnTo>
                    <a:lnTo>
                      <a:pt x="2330" y="215"/>
                    </a:lnTo>
                    <a:lnTo>
                      <a:pt x="2277" y="162"/>
                    </a:lnTo>
                    <a:lnTo>
                      <a:pt x="2196" y="81"/>
                    </a:lnTo>
                    <a:lnTo>
                      <a:pt x="2116" y="54"/>
                    </a:lnTo>
                    <a:lnTo>
                      <a:pt x="2009" y="28"/>
                    </a:lnTo>
                    <a:lnTo>
                      <a:pt x="1875" y="1"/>
                    </a:lnTo>
                    <a:lnTo>
                      <a:pt x="1741" y="28"/>
                    </a:lnTo>
                    <a:lnTo>
                      <a:pt x="1580" y="54"/>
                    </a:lnTo>
                    <a:lnTo>
                      <a:pt x="1420" y="108"/>
                    </a:lnTo>
                    <a:lnTo>
                      <a:pt x="1286" y="108"/>
                    </a:lnTo>
                    <a:lnTo>
                      <a:pt x="1125" y="54"/>
                    </a:lnTo>
                    <a:lnTo>
                      <a:pt x="964" y="28"/>
                    </a:lnTo>
                    <a:lnTo>
                      <a:pt x="83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33" name="Google Shape;1833;p71"/>
              <p:cNvSpPr/>
              <p:nvPr/>
            </p:nvSpPr>
            <p:spPr>
              <a:xfrm>
                <a:off x="4161875" y="1567150"/>
                <a:ext cx="164725" cy="308050"/>
              </a:xfrm>
              <a:custGeom>
                <a:avLst/>
                <a:gdLst/>
                <a:ahLst/>
                <a:cxnLst/>
                <a:rect l="l" t="t" r="r" b="b"/>
                <a:pathLst>
                  <a:path w="6589" h="12322" extrusionOk="0">
                    <a:moveTo>
                      <a:pt x="1902" y="1"/>
                    </a:moveTo>
                    <a:lnTo>
                      <a:pt x="1848" y="55"/>
                    </a:lnTo>
                    <a:lnTo>
                      <a:pt x="1822" y="108"/>
                    </a:lnTo>
                    <a:lnTo>
                      <a:pt x="1822" y="188"/>
                    </a:lnTo>
                    <a:lnTo>
                      <a:pt x="1822" y="590"/>
                    </a:lnTo>
                    <a:lnTo>
                      <a:pt x="1822" y="804"/>
                    </a:lnTo>
                    <a:lnTo>
                      <a:pt x="1795" y="1019"/>
                    </a:lnTo>
                    <a:lnTo>
                      <a:pt x="1741" y="1233"/>
                    </a:lnTo>
                    <a:lnTo>
                      <a:pt x="1688" y="1474"/>
                    </a:lnTo>
                    <a:lnTo>
                      <a:pt x="1581" y="1688"/>
                    </a:lnTo>
                    <a:lnTo>
                      <a:pt x="1447" y="1903"/>
                    </a:lnTo>
                    <a:lnTo>
                      <a:pt x="1393" y="2036"/>
                    </a:lnTo>
                    <a:lnTo>
                      <a:pt x="1366" y="2170"/>
                    </a:lnTo>
                    <a:lnTo>
                      <a:pt x="1366" y="2278"/>
                    </a:lnTo>
                    <a:lnTo>
                      <a:pt x="1393" y="2519"/>
                    </a:lnTo>
                    <a:lnTo>
                      <a:pt x="1420" y="2733"/>
                    </a:lnTo>
                    <a:lnTo>
                      <a:pt x="1473" y="2947"/>
                    </a:lnTo>
                    <a:lnTo>
                      <a:pt x="1581" y="3161"/>
                    </a:lnTo>
                    <a:lnTo>
                      <a:pt x="1714" y="3456"/>
                    </a:lnTo>
                    <a:lnTo>
                      <a:pt x="1768" y="4902"/>
                    </a:lnTo>
                    <a:lnTo>
                      <a:pt x="1768" y="5090"/>
                    </a:lnTo>
                    <a:lnTo>
                      <a:pt x="1688" y="5304"/>
                    </a:lnTo>
                    <a:lnTo>
                      <a:pt x="1339" y="6134"/>
                    </a:lnTo>
                    <a:lnTo>
                      <a:pt x="1018" y="6991"/>
                    </a:lnTo>
                    <a:lnTo>
                      <a:pt x="750" y="7848"/>
                    </a:lnTo>
                    <a:lnTo>
                      <a:pt x="536" y="8705"/>
                    </a:lnTo>
                    <a:lnTo>
                      <a:pt x="348" y="9536"/>
                    </a:lnTo>
                    <a:lnTo>
                      <a:pt x="215" y="10312"/>
                    </a:lnTo>
                    <a:lnTo>
                      <a:pt x="81" y="11062"/>
                    </a:lnTo>
                    <a:lnTo>
                      <a:pt x="0" y="11732"/>
                    </a:lnTo>
                    <a:lnTo>
                      <a:pt x="375" y="11866"/>
                    </a:lnTo>
                    <a:lnTo>
                      <a:pt x="750" y="11973"/>
                    </a:lnTo>
                    <a:lnTo>
                      <a:pt x="1125" y="12080"/>
                    </a:lnTo>
                    <a:lnTo>
                      <a:pt x="1527" y="12187"/>
                    </a:lnTo>
                    <a:lnTo>
                      <a:pt x="1929" y="12241"/>
                    </a:lnTo>
                    <a:lnTo>
                      <a:pt x="2330" y="12294"/>
                    </a:lnTo>
                    <a:lnTo>
                      <a:pt x="2732" y="12321"/>
                    </a:lnTo>
                    <a:lnTo>
                      <a:pt x="3616" y="12321"/>
                    </a:lnTo>
                    <a:lnTo>
                      <a:pt x="4071" y="12294"/>
                    </a:lnTo>
                    <a:lnTo>
                      <a:pt x="4500" y="12214"/>
                    </a:lnTo>
                    <a:lnTo>
                      <a:pt x="4955" y="12134"/>
                    </a:lnTo>
                    <a:lnTo>
                      <a:pt x="5384" y="12053"/>
                    </a:lnTo>
                    <a:lnTo>
                      <a:pt x="5785" y="11919"/>
                    </a:lnTo>
                    <a:lnTo>
                      <a:pt x="6214" y="11759"/>
                    </a:lnTo>
                    <a:lnTo>
                      <a:pt x="6589" y="11598"/>
                    </a:lnTo>
                    <a:lnTo>
                      <a:pt x="6214" y="10500"/>
                    </a:lnTo>
                    <a:lnTo>
                      <a:pt x="5866" y="9455"/>
                    </a:lnTo>
                    <a:lnTo>
                      <a:pt x="5303" y="7607"/>
                    </a:lnTo>
                    <a:lnTo>
                      <a:pt x="4902" y="6161"/>
                    </a:lnTo>
                    <a:lnTo>
                      <a:pt x="4687" y="5277"/>
                    </a:lnTo>
                    <a:lnTo>
                      <a:pt x="4661" y="5170"/>
                    </a:lnTo>
                    <a:lnTo>
                      <a:pt x="4661" y="5036"/>
                    </a:lnTo>
                    <a:lnTo>
                      <a:pt x="4741" y="3456"/>
                    </a:lnTo>
                    <a:lnTo>
                      <a:pt x="4875" y="3161"/>
                    </a:lnTo>
                    <a:lnTo>
                      <a:pt x="4982" y="2947"/>
                    </a:lnTo>
                    <a:lnTo>
                      <a:pt x="5036" y="2733"/>
                    </a:lnTo>
                    <a:lnTo>
                      <a:pt x="5062" y="2519"/>
                    </a:lnTo>
                    <a:lnTo>
                      <a:pt x="5089" y="2278"/>
                    </a:lnTo>
                    <a:lnTo>
                      <a:pt x="5089" y="2251"/>
                    </a:lnTo>
                    <a:lnTo>
                      <a:pt x="5062" y="2144"/>
                    </a:lnTo>
                    <a:lnTo>
                      <a:pt x="5009" y="2036"/>
                    </a:lnTo>
                    <a:lnTo>
                      <a:pt x="4875" y="1795"/>
                    </a:lnTo>
                    <a:lnTo>
                      <a:pt x="4768" y="1554"/>
                    </a:lnTo>
                    <a:lnTo>
                      <a:pt x="4714" y="1313"/>
                    </a:lnTo>
                    <a:lnTo>
                      <a:pt x="4661" y="1072"/>
                    </a:lnTo>
                    <a:lnTo>
                      <a:pt x="4634" y="831"/>
                    </a:lnTo>
                    <a:lnTo>
                      <a:pt x="4634" y="590"/>
                    </a:lnTo>
                    <a:lnTo>
                      <a:pt x="4634" y="188"/>
                    </a:lnTo>
                    <a:lnTo>
                      <a:pt x="4634" y="108"/>
                    </a:lnTo>
                    <a:lnTo>
                      <a:pt x="4607" y="55"/>
                    </a:lnTo>
                    <a:lnTo>
                      <a:pt x="4527" y="1"/>
                    </a:lnTo>
                    <a:lnTo>
                      <a:pt x="4312" y="1"/>
                    </a:lnTo>
                    <a:lnTo>
                      <a:pt x="4259" y="28"/>
                    </a:lnTo>
                    <a:lnTo>
                      <a:pt x="4232" y="55"/>
                    </a:lnTo>
                    <a:lnTo>
                      <a:pt x="4205" y="108"/>
                    </a:lnTo>
                    <a:lnTo>
                      <a:pt x="4152" y="269"/>
                    </a:lnTo>
                    <a:lnTo>
                      <a:pt x="4098" y="403"/>
                    </a:lnTo>
                    <a:lnTo>
                      <a:pt x="3937" y="671"/>
                    </a:lnTo>
                    <a:lnTo>
                      <a:pt x="3723" y="885"/>
                    </a:lnTo>
                    <a:lnTo>
                      <a:pt x="3455" y="1072"/>
                    </a:lnTo>
                    <a:lnTo>
                      <a:pt x="3348" y="1126"/>
                    </a:lnTo>
                    <a:lnTo>
                      <a:pt x="3107" y="1126"/>
                    </a:lnTo>
                    <a:lnTo>
                      <a:pt x="3000" y="1072"/>
                    </a:lnTo>
                    <a:lnTo>
                      <a:pt x="2732" y="885"/>
                    </a:lnTo>
                    <a:lnTo>
                      <a:pt x="2518" y="671"/>
                    </a:lnTo>
                    <a:lnTo>
                      <a:pt x="2357" y="403"/>
                    </a:lnTo>
                    <a:lnTo>
                      <a:pt x="2304" y="269"/>
                    </a:lnTo>
                    <a:lnTo>
                      <a:pt x="2250" y="108"/>
                    </a:lnTo>
                    <a:lnTo>
                      <a:pt x="2223" y="55"/>
                    </a:lnTo>
                    <a:lnTo>
                      <a:pt x="2197" y="28"/>
                    </a:lnTo>
                    <a:lnTo>
                      <a:pt x="214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834" name="Google Shape;1834;p71"/>
          <p:cNvGrpSpPr/>
          <p:nvPr/>
        </p:nvGrpSpPr>
        <p:grpSpPr>
          <a:xfrm>
            <a:off x="4767850" y="1431250"/>
            <a:ext cx="434575" cy="443950"/>
            <a:chOff x="4767850" y="1431250"/>
            <a:chExt cx="434575" cy="443950"/>
          </a:xfrm>
        </p:grpSpPr>
        <p:sp>
          <p:nvSpPr>
            <p:cNvPr id="1835" name="Google Shape;1835;p71"/>
            <p:cNvSpPr/>
            <p:nvPr/>
          </p:nvSpPr>
          <p:spPr>
            <a:xfrm>
              <a:off x="4767850" y="1449975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517" y="1"/>
                  </a:moveTo>
                  <a:lnTo>
                    <a:pt x="8062" y="28"/>
                  </a:lnTo>
                  <a:lnTo>
                    <a:pt x="7633" y="54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4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8" y="1688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3" y="2786"/>
                  </a:lnTo>
                  <a:lnTo>
                    <a:pt x="1955" y="3108"/>
                  </a:lnTo>
                  <a:lnTo>
                    <a:pt x="1687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47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107" y="7206"/>
                  </a:lnTo>
                  <a:lnTo>
                    <a:pt x="54" y="7634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27" y="9214"/>
                  </a:lnTo>
                  <a:lnTo>
                    <a:pt x="107" y="9911"/>
                  </a:lnTo>
                  <a:lnTo>
                    <a:pt x="268" y="10607"/>
                  </a:lnTo>
                  <a:lnTo>
                    <a:pt x="455" y="11250"/>
                  </a:lnTo>
                  <a:lnTo>
                    <a:pt x="696" y="11893"/>
                  </a:lnTo>
                  <a:lnTo>
                    <a:pt x="991" y="12482"/>
                  </a:lnTo>
                  <a:lnTo>
                    <a:pt x="1312" y="13071"/>
                  </a:lnTo>
                  <a:lnTo>
                    <a:pt x="1714" y="13634"/>
                  </a:lnTo>
                  <a:lnTo>
                    <a:pt x="2116" y="14142"/>
                  </a:lnTo>
                  <a:lnTo>
                    <a:pt x="2598" y="14624"/>
                  </a:lnTo>
                  <a:lnTo>
                    <a:pt x="3080" y="15053"/>
                  </a:lnTo>
                  <a:lnTo>
                    <a:pt x="3616" y="15482"/>
                  </a:lnTo>
                  <a:lnTo>
                    <a:pt x="4178" y="15830"/>
                  </a:lnTo>
                  <a:lnTo>
                    <a:pt x="4768" y="16151"/>
                  </a:lnTo>
                  <a:lnTo>
                    <a:pt x="5384" y="16419"/>
                  </a:lnTo>
                  <a:lnTo>
                    <a:pt x="6026" y="16660"/>
                  </a:lnTo>
                  <a:lnTo>
                    <a:pt x="7526" y="16955"/>
                  </a:lnTo>
                  <a:lnTo>
                    <a:pt x="8008" y="17008"/>
                  </a:lnTo>
                  <a:lnTo>
                    <a:pt x="9080" y="17008"/>
                  </a:lnTo>
                  <a:lnTo>
                    <a:pt x="11704" y="16392"/>
                  </a:lnTo>
                  <a:lnTo>
                    <a:pt x="12294" y="16124"/>
                  </a:lnTo>
                  <a:lnTo>
                    <a:pt x="12829" y="15830"/>
                  </a:lnTo>
                  <a:lnTo>
                    <a:pt x="13365" y="15508"/>
                  </a:lnTo>
                  <a:lnTo>
                    <a:pt x="13847" y="15133"/>
                  </a:lnTo>
                  <a:lnTo>
                    <a:pt x="14329" y="14732"/>
                  </a:lnTo>
                  <a:lnTo>
                    <a:pt x="14758" y="14276"/>
                  </a:lnTo>
                  <a:lnTo>
                    <a:pt x="15159" y="13821"/>
                  </a:lnTo>
                  <a:lnTo>
                    <a:pt x="15534" y="13312"/>
                  </a:lnTo>
                  <a:lnTo>
                    <a:pt x="15856" y="12776"/>
                  </a:lnTo>
                  <a:lnTo>
                    <a:pt x="16150" y="12241"/>
                  </a:lnTo>
                  <a:lnTo>
                    <a:pt x="16418" y="11678"/>
                  </a:lnTo>
                  <a:lnTo>
                    <a:pt x="16632" y="11062"/>
                  </a:lnTo>
                  <a:lnTo>
                    <a:pt x="16793" y="10446"/>
                  </a:lnTo>
                  <a:lnTo>
                    <a:pt x="16900" y="9830"/>
                  </a:lnTo>
                  <a:lnTo>
                    <a:pt x="16981" y="9188"/>
                  </a:lnTo>
                  <a:lnTo>
                    <a:pt x="17007" y="8518"/>
                  </a:lnTo>
                  <a:lnTo>
                    <a:pt x="17007" y="8089"/>
                  </a:lnTo>
                  <a:lnTo>
                    <a:pt x="16954" y="7634"/>
                  </a:lnTo>
                  <a:lnTo>
                    <a:pt x="16900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2" y="5974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47"/>
                  </a:lnTo>
                  <a:lnTo>
                    <a:pt x="15775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1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7" y="1956"/>
                  </a:lnTo>
                  <a:lnTo>
                    <a:pt x="13606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1" y="1045"/>
                  </a:lnTo>
                  <a:lnTo>
                    <a:pt x="12186" y="858"/>
                  </a:lnTo>
                  <a:lnTo>
                    <a:pt x="11811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1" y="188"/>
                  </a:lnTo>
                  <a:lnTo>
                    <a:pt x="9803" y="108"/>
                  </a:lnTo>
                  <a:lnTo>
                    <a:pt x="9374" y="54"/>
                  </a:lnTo>
                  <a:lnTo>
                    <a:pt x="8946" y="28"/>
                  </a:lnTo>
                  <a:lnTo>
                    <a:pt x="8517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836" name="Google Shape;1836;p71"/>
            <p:cNvGrpSpPr/>
            <p:nvPr/>
          </p:nvGrpSpPr>
          <p:grpSpPr>
            <a:xfrm>
              <a:off x="4826100" y="1431250"/>
              <a:ext cx="376325" cy="443950"/>
              <a:chOff x="4826100" y="1431250"/>
              <a:chExt cx="376325" cy="443950"/>
            </a:xfrm>
          </p:grpSpPr>
          <p:sp>
            <p:nvSpPr>
              <p:cNvPr id="1837" name="Google Shape;1837;p71"/>
              <p:cNvSpPr/>
              <p:nvPr/>
            </p:nvSpPr>
            <p:spPr>
              <a:xfrm>
                <a:off x="4944600" y="1488150"/>
                <a:ext cx="103825" cy="141975"/>
              </a:xfrm>
              <a:custGeom>
                <a:avLst/>
                <a:gdLst/>
                <a:ahLst/>
                <a:cxnLst/>
                <a:rect l="l" t="t" r="r" b="b"/>
                <a:pathLst>
                  <a:path w="4153" h="5679" extrusionOk="0">
                    <a:moveTo>
                      <a:pt x="295" y="1"/>
                    </a:moveTo>
                    <a:lnTo>
                      <a:pt x="162" y="402"/>
                    </a:lnTo>
                    <a:lnTo>
                      <a:pt x="54" y="777"/>
                    </a:lnTo>
                    <a:lnTo>
                      <a:pt x="1" y="1099"/>
                    </a:lnTo>
                    <a:lnTo>
                      <a:pt x="1" y="1420"/>
                    </a:lnTo>
                    <a:lnTo>
                      <a:pt x="1" y="1688"/>
                    </a:lnTo>
                    <a:lnTo>
                      <a:pt x="28" y="1956"/>
                    </a:lnTo>
                    <a:lnTo>
                      <a:pt x="81" y="2197"/>
                    </a:lnTo>
                    <a:lnTo>
                      <a:pt x="135" y="2411"/>
                    </a:lnTo>
                    <a:lnTo>
                      <a:pt x="269" y="2786"/>
                    </a:lnTo>
                    <a:lnTo>
                      <a:pt x="403" y="3161"/>
                    </a:lnTo>
                    <a:lnTo>
                      <a:pt x="510" y="3482"/>
                    </a:lnTo>
                    <a:lnTo>
                      <a:pt x="537" y="3643"/>
                    </a:lnTo>
                    <a:lnTo>
                      <a:pt x="537" y="3804"/>
                    </a:lnTo>
                    <a:lnTo>
                      <a:pt x="510" y="3991"/>
                    </a:lnTo>
                    <a:lnTo>
                      <a:pt x="537" y="4152"/>
                    </a:lnTo>
                    <a:lnTo>
                      <a:pt x="563" y="4339"/>
                    </a:lnTo>
                    <a:lnTo>
                      <a:pt x="644" y="4500"/>
                    </a:lnTo>
                    <a:lnTo>
                      <a:pt x="724" y="4688"/>
                    </a:lnTo>
                    <a:lnTo>
                      <a:pt x="804" y="4848"/>
                    </a:lnTo>
                    <a:lnTo>
                      <a:pt x="938" y="4982"/>
                    </a:lnTo>
                    <a:lnTo>
                      <a:pt x="1072" y="5143"/>
                    </a:lnTo>
                    <a:lnTo>
                      <a:pt x="1233" y="5277"/>
                    </a:lnTo>
                    <a:lnTo>
                      <a:pt x="1420" y="5384"/>
                    </a:lnTo>
                    <a:lnTo>
                      <a:pt x="1608" y="5491"/>
                    </a:lnTo>
                    <a:lnTo>
                      <a:pt x="1822" y="5571"/>
                    </a:lnTo>
                    <a:lnTo>
                      <a:pt x="2036" y="5625"/>
                    </a:lnTo>
                    <a:lnTo>
                      <a:pt x="2277" y="5679"/>
                    </a:lnTo>
                    <a:lnTo>
                      <a:pt x="2813" y="5679"/>
                    </a:lnTo>
                    <a:lnTo>
                      <a:pt x="3081" y="5652"/>
                    </a:lnTo>
                    <a:lnTo>
                      <a:pt x="3322" y="5571"/>
                    </a:lnTo>
                    <a:lnTo>
                      <a:pt x="3536" y="5491"/>
                    </a:lnTo>
                    <a:lnTo>
                      <a:pt x="3697" y="5384"/>
                    </a:lnTo>
                    <a:lnTo>
                      <a:pt x="3831" y="5277"/>
                    </a:lnTo>
                    <a:lnTo>
                      <a:pt x="3965" y="5143"/>
                    </a:lnTo>
                    <a:lnTo>
                      <a:pt x="4045" y="5009"/>
                    </a:lnTo>
                    <a:lnTo>
                      <a:pt x="4099" y="4848"/>
                    </a:lnTo>
                    <a:lnTo>
                      <a:pt x="4125" y="4714"/>
                    </a:lnTo>
                    <a:lnTo>
                      <a:pt x="4152" y="4554"/>
                    </a:lnTo>
                    <a:lnTo>
                      <a:pt x="4125" y="4420"/>
                    </a:lnTo>
                    <a:lnTo>
                      <a:pt x="4099" y="4259"/>
                    </a:lnTo>
                    <a:lnTo>
                      <a:pt x="4045" y="4125"/>
                    </a:lnTo>
                    <a:lnTo>
                      <a:pt x="3992" y="4018"/>
                    </a:lnTo>
                    <a:lnTo>
                      <a:pt x="3911" y="3911"/>
                    </a:lnTo>
                    <a:lnTo>
                      <a:pt x="3804" y="3831"/>
                    </a:lnTo>
                    <a:lnTo>
                      <a:pt x="3724" y="3750"/>
                    </a:lnTo>
                    <a:lnTo>
                      <a:pt x="3670" y="3670"/>
                    </a:lnTo>
                    <a:lnTo>
                      <a:pt x="3643" y="3563"/>
                    </a:lnTo>
                    <a:lnTo>
                      <a:pt x="3670" y="3482"/>
                    </a:lnTo>
                    <a:lnTo>
                      <a:pt x="3724" y="3241"/>
                    </a:lnTo>
                    <a:lnTo>
                      <a:pt x="3831" y="3000"/>
                    </a:lnTo>
                    <a:lnTo>
                      <a:pt x="3938" y="2732"/>
                    </a:lnTo>
                    <a:lnTo>
                      <a:pt x="3965" y="2599"/>
                    </a:lnTo>
                    <a:lnTo>
                      <a:pt x="3965" y="2465"/>
                    </a:lnTo>
                    <a:lnTo>
                      <a:pt x="3938" y="2331"/>
                    </a:lnTo>
                    <a:lnTo>
                      <a:pt x="3911" y="2224"/>
                    </a:lnTo>
                    <a:lnTo>
                      <a:pt x="3804" y="2090"/>
                    </a:lnTo>
                    <a:lnTo>
                      <a:pt x="3697" y="1983"/>
                    </a:lnTo>
                    <a:lnTo>
                      <a:pt x="3536" y="1875"/>
                    </a:lnTo>
                    <a:lnTo>
                      <a:pt x="3429" y="1741"/>
                    </a:lnTo>
                    <a:lnTo>
                      <a:pt x="3322" y="1581"/>
                    </a:lnTo>
                    <a:lnTo>
                      <a:pt x="3242" y="1447"/>
                    </a:lnTo>
                    <a:lnTo>
                      <a:pt x="3081" y="1125"/>
                    </a:lnTo>
                    <a:lnTo>
                      <a:pt x="3001" y="831"/>
                    </a:lnTo>
                    <a:lnTo>
                      <a:pt x="2947" y="536"/>
                    </a:lnTo>
                    <a:lnTo>
                      <a:pt x="2947" y="322"/>
                    </a:lnTo>
                    <a:lnTo>
                      <a:pt x="2920" y="108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38" name="Google Shape;1838;p71"/>
              <p:cNvSpPr/>
              <p:nvPr/>
            </p:nvSpPr>
            <p:spPr>
              <a:xfrm>
                <a:off x="4837475" y="1560475"/>
                <a:ext cx="119875" cy="81025"/>
              </a:xfrm>
              <a:custGeom>
                <a:avLst/>
                <a:gdLst/>
                <a:ahLst/>
                <a:cxnLst/>
                <a:rect l="l" t="t" r="r" b="b"/>
                <a:pathLst>
                  <a:path w="4795" h="3241" extrusionOk="0">
                    <a:moveTo>
                      <a:pt x="4045" y="0"/>
                    </a:moveTo>
                    <a:lnTo>
                      <a:pt x="3911" y="27"/>
                    </a:lnTo>
                    <a:lnTo>
                      <a:pt x="3777" y="80"/>
                    </a:lnTo>
                    <a:lnTo>
                      <a:pt x="376" y="1929"/>
                    </a:lnTo>
                    <a:lnTo>
                      <a:pt x="242" y="2009"/>
                    </a:lnTo>
                    <a:lnTo>
                      <a:pt x="161" y="2116"/>
                    </a:lnTo>
                    <a:lnTo>
                      <a:pt x="81" y="2223"/>
                    </a:lnTo>
                    <a:lnTo>
                      <a:pt x="27" y="2357"/>
                    </a:lnTo>
                    <a:lnTo>
                      <a:pt x="1" y="2491"/>
                    </a:lnTo>
                    <a:lnTo>
                      <a:pt x="1" y="2625"/>
                    </a:lnTo>
                    <a:lnTo>
                      <a:pt x="27" y="2759"/>
                    </a:lnTo>
                    <a:lnTo>
                      <a:pt x="81" y="2866"/>
                    </a:lnTo>
                    <a:lnTo>
                      <a:pt x="188" y="3027"/>
                    </a:lnTo>
                    <a:lnTo>
                      <a:pt x="349" y="3134"/>
                    </a:lnTo>
                    <a:lnTo>
                      <a:pt x="509" y="3214"/>
                    </a:lnTo>
                    <a:lnTo>
                      <a:pt x="697" y="3241"/>
                    </a:lnTo>
                    <a:lnTo>
                      <a:pt x="858" y="3214"/>
                    </a:lnTo>
                    <a:lnTo>
                      <a:pt x="1018" y="3161"/>
                    </a:lnTo>
                    <a:lnTo>
                      <a:pt x="4447" y="1286"/>
                    </a:lnTo>
                    <a:lnTo>
                      <a:pt x="4554" y="1205"/>
                    </a:lnTo>
                    <a:lnTo>
                      <a:pt x="4661" y="1125"/>
                    </a:lnTo>
                    <a:lnTo>
                      <a:pt x="4714" y="991"/>
                    </a:lnTo>
                    <a:lnTo>
                      <a:pt x="4768" y="884"/>
                    </a:lnTo>
                    <a:lnTo>
                      <a:pt x="4795" y="750"/>
                    </a:lnTo>
                    <a:lnTo>
                      <a:pt x="4795" y="616"/>
                    </a:lnTo>
                    <a:lnTo>
                      <a:pt x="4768" y="482"/>
                    </a:lnTo>
                    <a:lnTo>
                      <a:pt x="4714" y="348"/>
                    </a:lnTo>
                    <a:lnTo>
                      <a:pt x="4634" y="241"/>
                    </a:lnTo>
                    <a:lnTo>
                      <a:pt x="4554" y="134"/>
                    </a:lnTo>
                    <a:lnTo>
                      <a:pt x="4420" y="54"/>
                    </a:lnTo>
                    <a:lnTo>
                      <a:pt x="4313" y="27"/>
                    </a:lnTo>
                    <a:lnTo>
                      <a:pt x="4179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39" name="Google Shape;1839;p71"/>
              <p:cNvSpPr/>
              <p:nvPr/>
            </p:nvSpPr>
            <p:spPr>
              <a:xfrm>
                <a:off x="5004875" y="1560475"/>
                <a:ext cx="93100" cy="111825"/>
              </a:xfrm>
              <a:custGeom>
                <a:avLst/>
                <a:gdLst/>
                <a:ahLst/>
                <a:cxnLst/>
                <a:rect l="l" t="t" r="r" b="b"/>
                <a:pathLst>
                  <a:path w="3724" h="4473" extrusionOk="0">
                    <a:moveTo>
                      <a:pt x="536" y="0"/>
                    </a:moveTo>
                    <a:lnTo>
                      <a:pt x="402" y="54"/>
                    </a:lnTo>
                    <a:lnTo>
                      <a:pt x="268" y="134"/>
                    </a:lnTo>
                    <a:lnTo>
                      <a:pt x="188" y="214"/>
                    </a:lnTo>
                    <a:lnTo>
                      <a:pt x="107" y="322"/>
                    </a:lnTo>
                    <a:lnTo>
                      <a:pt x="27" y="455"/>
                    </a:lnTo>
                    <a:lnTo>
                      <a:pt x="0" y="589"/>
                    </a:lnTo>
                    <a:lnTo>
                      <a:pt x="0" y="723"/>
                    </a:lnTo>
                    <a:lnTo>
                      <a:pt x="27" y="857"/>
                    </a:lnTo>
                    <a:lnTo>
                      <a:pt x="81" y="964"/>
                    </a:lnTo>
                    <a:lnTo>
                      <a:pt x="134" y="1098"/>
                    </a:lnTo>
                    <a:lnTo>
                      <a:pt x="2464" y="4205"/>
                    </a:lnTo>
                    <a:lnTo>
                      <a:pt x="2572" y="4312"/>
                    </a:lnTo>
                    <a:lnTo>
                      <a:pt x="2679" y="4393"/>
                    </a:lnTo>
                    <a:lnTo>
                      <a:pt x="2786" y="4446"/>
                    </a:lnTo>
                    <a:lnTo>
                      <a:pt x="2920" y="4473"/>
                    </a:lnTo>
                    <a:lnTo>
                      <a:pt x="3188" y="4473"/>
                    </a:lnTo>
                    <a:lnTo>
                      <a:pt x="3321" y="4419"/>
                    </a:lnTo>
                    <a:lnTo>
                      <a:pt x="3455" y="4339"/>
                    </a:lnTo>
                    <a:lnTo>
                      <a:pt x="3536" y="4259"/>
                    </a:lnTo>
                    <a:lnTo>
                      <a:pt x="3616" y="4152"/>
                    </a:lnTo>
                    <a:lnTo>
                      <a:pt x="3670" y="4018"/>
                    </a:lnTo>
                    <a:lnTo>
                      <a:pt x="3723" y="3884"/>
                    </a:lnTo>
                    <a:lnTo>
                      <a:pt x="3723" y="3750"/>
                    </a:lnTo>
                    <a:lnTo>
                      <a:pt x="3696" y="3616"/>
                    </a:lnTo>
                    <a:lnTo>
                      <a:pt x="3643" y="3509"/>
                    </a:lnTo>
                    <a:lnTo>
                      <a:pt x="3589" y="3375"/>
                    </a:lnTo>
                    <a:lnTo>
                      <a:pt x="1259" y="268"/>
                    </a:lnTo>
                    <a:lnTo>
                      <a:pt x="1152" y="161"/>
                    </a:lnTo>
                    <a:lnTo>
                      <a:pt x="1045" y="80"/>
                    </a:lnTo>
                    <a:lnTo>
                      <a:pt x="911" y="27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0" name="Google Shape;1840;p71"/>
              <p:cNvSpPr/>
              <p:nvPr/>
            </p:nvSpPr>
            <p:spPr>
              <a:xfrm>
                <a:off x="5063125" y="1638125"/>
                <a:ext cx="139300" cy="48925"/>
              </a:xfrm>
              <a:custGeom>
                <a:avLst/>
                <a:gdLst/>
                <a:ahLst/>
                <a:cxnLst/>
                <a:rect l="l" t="t" r="r" b="b"/>
                <a:pathLst>
                  <a:path w="5572" h="1957" extrusionOk="0">
                    <a:moveTo>
                      <a:pt x="536" y="1"/>
                    </a:moveTo>
                    <a:lnTo>
                      <a:pt x="402" y="55"/>
                    </a:lnTo>
                    <a:lnTo>
                      <a:pt x="295" y="108"/>
                    </a:lnTo>
                    <a:lnTo>
                      <a:pt x="188" y="215"/>
                    </a:lnTo>
                    <a:lnTo>
                      <a:pt x="108" y="322"/>
                    </a:lnTo>
                    <a:lnTo>
                      <a:pt x="54" y="430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27" y="858"/>
                    </a:lnTo>
                    <a:lnTo>
                      <a:pt x="54" y="965"/>
                    </a:lnTo>
                    <a:lnTo>
                      <a:pt x="134" y="1099"/>
                    </a:lnTo>
                    <a:lnTo>
                      <a:pt x="215" y="1179"/>
                    </a:lnTo>
                    <a:lnTo>
                      <a:pt x="322" y="1260"/>
                    </a:lnTo>
                    <a:lnTo>
                      <a:pt x="456" y="1340"/>
                    </a:lnTo>
                    <a:lnTo>
                      <a:pt x="590" y="1367"/>
                    </a:lnTo>
                    <a:lnTo>
                      <a:pt x="3991" y="1956"/>
                    </a:lnTo>
                    <a:lnTo>
                      <a:pt x="4259" y="1956"/>
                    </a:lnTo>
                    <a:lnTo>
                      <a:pt x="4982" y="1849"/>
                    </a:lnTo>
                    <a:lnTo>
                      <a:pt x="5116" y="1795"/>
                    </a:lnTo>
                    <a:lnTo>
                      <a:pt x="5250" y="1742"/>
                    </a:lnTo>
                    <a:lnTo>
                      <a:pt x="5357" y="1662"/>
                    </a:lnTo>
                    <a:lnTo>
                      <a:pt x="5437" y="1554"/>
                    </a:lnTo>
                    <a:lnTo>
                      <a:pt x="5518" y="1447"/>
                    </a:lnTo>
                    <a:lnTo>
                      <a:pt x="5571" y="1313"/>
                    </a:lnTo>
                    <a:lnTo>
                      <a:pt x="5571" y="1179"/>
                    </a:lnTo>
                    <a:lnTo>
                      <a:pt x="5571" y="1046"/>
                    </a:lnTo>
                    <a:lnTo>
                      <a:pt x="5545" y="912"/>
                    </a:lnTo>
                    <a:lnTo>
                      <a:pt x="5491" y="778"/>
                    </a:lnTo>
                    <a:lnTo>
                      <a:pt x="5411" y="671"/>
                    </a:lnTo>
                    <a:lnTo>
                      <a:pt x="5304" y="590"/>
                    </a:lnTo>
                    <a:lnTo>
                      <a:pt x="5196" y="537"/>
                    </a:lnTo>
                    <a:lnTo>
                      <a:pt x="5063" y="483"/>
                    </a:lnTo>
                    <a:lnTo>
                      <a:pt x="4929" y="456"/>
                    </a:lnTo>
                    <a:lnTo>
                      <a:pt x="4795" y="456"/>
                    </a:lnTo>
                    <a:lnTo>
                      <a:pt x="4741" y="483"/>
                    </a:lnTo>
                    <a:lnTo>
                      <a:pt x="4741" y="349"/>
                    </a:lnTo>
                    <a:lnTo>
                      <a:pt x="4714" y="322"/>
                    </a:lnTo>
                    <a:lnTo>
                      <a:pt x="4661" y="269"/>
                    </a:lnTo>
                    <a:lnTo>
                      <a:pt x="4580" y="242"/>
                    </a:lnTo>
                    <a:lnTo>
                      <a:pt x="4500" y="242"/>
                    </a:lnTo>
                    <a:lnTo>
                      <a:pt x="4420" y="269"/>
                    </a:lnTo>
                    <a:lnTo>
                      <a:pt x="4313" y="322"/>
                    </a:lnTo>
                    <a:lnTo>
                      <a:pt x="4152" y="430"/>
                    </a:lnTo>
                    <a:lnTo>
                      <a:pt x="4045" y="563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1" name="Google Shape;1841;p71"/>
              <p:cNvSpPr/>
              <p:nvPr/>
            </p:nvSpPr>
            <p:spPr>
              <a:xfrm>
                <a:off x="4954650" y="1542375"/>
                <a:ext cx="52250" cy="60975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439" extrusionOk="0">
                    <a:moveTo>
                      <a:pt x="402" y="1"/>
                    </a:moveTo>
                    <a:lnTo>
                      <a:pt x="402" y="403"/>
                    </a:lnTo>
                    <a:lnTo>
                      <a:pt x="349" y="483"/>
                    </a:lnTo>
                    <a:lnTo>
                      <a:pt x="268" y="590"/>
                    </a:lnTo>
                    <a:lnTo>
                      <a:pt x="161" y="644"/>
                    </a:lnTo>
                    <a:lnTo>
                      <a:pt x="1" y="724"/>
                    </a:lnTo>
                    <a:lnTo>
                      <a:pt x="27" y="751"/>
                    </a:lnTo>
                    <a:lnTo>
                      <a:pt x="161" y="1153"/>
                    </a:lnTo>
                    <a:lnTo>
                      <a:pt x="322" y="1581"/>
                    </a:lnTo>
                    <a:lnTo>
                      <a:pt x="456" y="1929"/>
                    </a:lnTo>
                    <a:lnTo>
                      <a:pt x="617" y="2197"/>
                    </a:lnTo>
                    <a:lnTo>
                      <a:pt x="697" y="2278"/>
                    </a:lnTo>
                    <a:lnTo>
                      <a:pt x="777" y="2358"/>
                    </a:lnTo>
                    <a:lnTo>
                      <a:pt x="911" y="2411"/>
                    </a:lnTo>
                    <a:lnTo>
                      <a:pt x="1045" y="2438"/>
                    </a:lnTo>
                    <a:lnTo>
                      <a:pt x="1206" y="2411"/>
                    </a:lnTo>
                    <a:lnTo>
                      <a:pt x="1340" y="2358"/>
                    </a:lnTo>
                    <a:lnTo>
                      <a:pt x="1420" y="2278"/>
                    </a:lnTo>
                    <a:lnTo>
                      <a:pt x="1500" y="2197"/>
                    </a:lnTo>
                    <a:lnTo>
                      <a:pt x="1661" y="1929"/>
                    </a:lnTo>
                    <a:lnTo>
                      <a:pt x="1795" y="1581"/>
                    </a:lnTo>
                    <a:lnTo>
                      <a:pt x="1929" y="1153"/>
                    </a:lnTo>
                    <a:lnTo>
                      <a:pt x="2063" y="751"/>
                    </a:lnTo>
                    <a:lnTo>
                      <a:pt x="2090" y="724"/>
                    </a:lnTo>
                    <a:lnTo>
                      <a:pt x="1956" y="644"/>
                    </a:lnTo>
                    <a:lnTo>
                      <a:pt x="1822" y="590"/>
                    </a:lnTo>
                    <a:lnTo>
                      <a:pt x="1742" y="483"/>
                    </a:lnTo>
                    <a:lnTo>
                      <a:pt x="1715" y="403"/>
                    </a:lnTo>
                    <a:lnTo>
                      <a:pt x="17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2" name="Google Shape;1842;p71"/>
              <p:cNvSpPr/>
              <p:nvPr/>
            </p:nvSpPr>
            <p:spPr>
              <a:xfrm>
                <a:off x="4993500" y="1864450"/>
                <a:ext cx="3617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430" extrusionOk="0">
                    <a:moveTo>
                      <a:pt x="0" y="1"/>
                    </a:moveTo>
                    <a:lnTo>
                      <a:pt x="54" y="429"/>
                    </a:lnTo>
                    <a:lnTo>
                      <a:pt x="750" y="349"/>
                    </a:lnTo>
                    <a:lnTo>
                      <a:pt x="1446" y="215"/>
                    </a:lnTo>
                    <a:lnTo>
                      <a:pt x="777" y="13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3" name="Google Shape;1843;p71"/>
              <p:cNvSpPr/>
              <p:nvPr/>
            </p:nvSpPr>
            <p:spPr>
              <a:xfrm>
                <a:off x="4918500" y="1843700"/>
                <a:ext cx="40875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206" extrusionOk="0">
                    <a:moveTo>
                      <a:pt x="161" y="0"/>
                    </a:moveTo>
                    <a:lnTo>
                      <a:pt x="0" y="911"/>
                    </a:lnTo>
                    <a:lnTo>
                      <a:pt x="375" y="1018"/>
                    </a:lnTo>
                    <a:lnTo>
                      <a:pt x="750" y="1098"/>
                    </a:lnTo>
                    <a:lnTo>
                      <a:pt x="1125" y="1152"/>
                    </a:lnTo>
                    <a:lnTo>
                      <a:pt x="1500" y="1206"/>
                    </a:lnTo>
                    <a:lnTo>
                      <a:pt x="1634" y="536"/>
                    </a:lnTo>
                    <a:lnTo>
                      <a:pt x="884" y="295"/>
                    </a:lnTo>
                    <a:lnTo>
                      <a:pt x="536" y="16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4" name="Google Shape;1844;p71"/>
              <p:cNvSpPr/>
              <p:nvPr/>
            </p:nvSpPr>
            <p:spPr>
              <a:xfrm>
                <a:off x="4949975" y="14921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5" name="Google Shape;1845;p71"/>
              <p:cNvSpPr/>
              <p:nvPr/>
            </p:nvSpPr>
            <p:spPr>
              <a:xfrm>
                <a:off x="4940600" y="1437925"/>
                <a:ext cx="79700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224" extrusionOk="0">
                    <a:moveTo>
                      <a:pt x="2116" y="1"/>
                    </a:moveTo>
                    <a:lnTo>
                      <a:pt x="1955" y="54"/>
                    </a:lnTo>
                    <a:lnTo>
                      <a:pt x="1741" y="162"/>
                    </a:lnTo>
                    <a:lnTo>
                      <a:pt x="1554" y="108"/>
                    </a:lnTo>
                    <a:lnTo>
                      <a:pt x="1313" y="81"/>
                    </a:lnTo>
                    <a:lnTo>
                      <a:pt x="1179" y="81"/>
                    </a:lnTo>
                    <a:lnTo>
                      <a:pt x="1018" y="108"/>
                    </a:lnTo>
                    <a:lnTo>
                      <a:pt x="884" y="135"/>
                    </a:lnTo>
                    <a:lnTo>
                      <a:pt x="723" y="215"/>
                    </a:lnTo>
                    <a:lnTo>
                      <a:pt x="589" y="295"/>
                    </a:lnTo>
                    <a:lnTo>
                      <a:pt x="482" y="376"/>
                    </a:lnTo>
                    <a:lnTo>
                      <a:pt x="375" y="483"/>
                    </a:lnTo>
                    <a:lnTo>
                      <a:pt x="295" y="617"/>
                    </a:lnTo>
                    <a:lnTo>
                      <a:pt x="161" y="885"/>
                    </a:lnTo>
                    <a:lnTo>
                      <a:pt x="54" y="1153"/>
                    </a:lnTo>
                    <a:lnTo>
                      <a:pt x="0" y="1447"/>
                    </a:lnTo>
                    <a:lnTo>
                      <a:pt x="0" y="1715"/>
                    </a:lnTo>
                    <a:lnTo>
                      <a:pt x="81" y="1956"/>
                    </a:lnTo>
                    <a:lnTo>
                      <a:pt x="107" y="2036"/>
                    </a:lnTo>
                    <a:lnTo>
                      <a:pt x="188" y="2117"/>
                    </a:lnTo>
                    <a:lnTo>
                      <a:pt x="295" y="2143"/>
                    </a:lnTo>
                    <a:lnTo>
                      <a:pt x="375" y="2170"/>
                    </a:lnTo>
                    <a:lnTo>
                      <a:pt x="563" y="2197"/>
                    </a:lnTo>
                    <a:lnTo>
                      <a:pt x="750" y="2197"/>
                    </a:lnTo>
                    <a:lnTo>
                      <a:pt x="911" y="2170"/>
                    </a:lnTo>
                    <a:lnTo>
                      <a:pt x="1071" y="2143"/>
                    </a:lnTo>
                    <a:lnTo>
                      <a:pt x="1205" y="2090"/>
                    </a:lnTo>
                    <a:lnTo>
                      <a:pt x="1313" y="2010"/>
                    </a:lnTo>
                    <a:lnTo>
                      <a:pt x="1527" y="1876"/>
                    </a:lnTo>
                    <a:lnTo>
                      <a:pt x="1714" y="1688"/>
                    </a:lnTo>
                    <a:lnTo>
                      <a:pt x="1848" y="1501"/>
                    </a:lnTo>
                    <a:lnTo>
                      <a:pt x="1929" y="1313"/>
                    </a:lnTo>
                    <a:lnTo>
                      <a:pt x="2009" y="1126"/>
                    </a:lnTo>
                    <a:lnTo>
                      <a:pt x="2143" y="1099"/>
                    </a:lnTo>
                    <a:lnTo>
                      <a:pt x="2250" y="1099"/>
                    </a:lnTo>
                    <a:lnTo>
                      <a:pt x="2357" y="1126"/>
                    </a:lnTo>
                    <a:lnTo>
                      <a:pt x="2437" y="1153"/>
                    </a:lnTo>
                    <a:lnTo>
                      <a:pt x="2598" y="1260"/>
                    </a:lnTo>
                    <a:lnTo>
                      <a:pt x="2705" y="1394"/>
                    </a:lnTo>
                    <a:lnTo>
                      <a:pt x="2759" y="1527"/>
                    </a:lnTo>
                    <a:lnTo>
                      <a:pt x="2812" y="1688"/>
                    </a:lnTo>
                    <a:lnTo>
                      <a:pt x="2839" y="1929"/>
                    </a:lnTo>
                    <a:lnTo>
                      <a:pt x="2839" y="2010"/>
                    </a:lnTo>
                    <a:lnTo>
                      <a:pt x="2893" y="2063"/>
                    </a:lnTo>
                    <a:lnTo>
                      <a:pt x="2920" y="2143"/>
                    </a:lnTo>
                    <a:lnTo>
                      <a:pt x="2946" y="2224"/>
                    </a:lnTo>
                    <a:lnTo>
                      <a:pt x="3053" y="2197"/>
                    </a:lnTo>
                    <a:lnTo>
                      <a:pt x="3161" y="2170"/>
                    </a:lnTo>
                    <a:lnTo>
                      <a:pt x="3187" y="1929"/>
                    </a:lnTo>
                    <a:lnTo>
                      <a:pt x="3187" y="1635"/>
                    </a:lnTo>
                    <a:lnTo>
                      <a:pt x="3161" y="1313"/>
                    </a:lnTo>
                    <a:lnTo>
                      <a:pt x="3080" y="1019"/>
                    </a:lnTo>
                    <a:lnTo>
                      <a:pt x="3000" y="724"/>
                    </a:lnTo>
                    <a:lnTo>
                      <a:pt x="2839" y="456"/>
                    </a:lnTo>
                    <a:lnTo>
                      <a:pt x="2759" y="322"/>
                    </a:lnTo>
                    <a:lnTo>
                      <a:pt x="2652" y="215"/>
                    </a:lnTo>
                    <a:lnTo>
                      <a:pt x="2545" y="135"/>
                    </a:lnTo>
                    <a:lnTo>
                      <a:pt x="2437" y="54"/>
                    </a:lnTo>
                    <a:lnTo>
                      <a:pt x="22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6" name="Google Shape;1846;p71"/>
              <p:cNvSpPr/>
              <p:nvPr/>
            </p:nvSpPr>
            <p:spPr>
              <a:xfrm>
                <a:off x="4938575" y="1491500"/>
                <a:ext cx="10075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12" extrusionOk="0">
                    <a:moveTo>
                      <a:pt x="162" y="0"/>
                    </a:moveTo>
                    <a:lnTo>
                      <a:pt x="81" y="27"/>
                    </a:lnTo>
                    <a:lnTo>
                      <a:pt x="28" y="108"/>
                    </a:lnTo>
                    <a:lnTo>
                      <a:pt x="28" y="161"/>
                    </a:lnTo>
                    <a:lnTo>
                      <a:pt x="1" y="295"/>
                    </a:lnTo>
                    <a:lnTo>
                      <a:pt x="54" y="429"/>
                    </a:lnTo>
                    <a:lnTo>
                      <a:pt x="108" y="536"/>
                    </a:lnTo>
                    <a:lnTo>
                      <a:pt x="135" y="670"/>
                    </a:lnTo>
                    <a:lnTo>
                      <a:pt x="135" y="750"/>
                    </a:lnTo>
                    <a:lnTo>
                      <a:pt x="188" y="831"/>
                    </a:lnTo>
                    <a:lnTo>
                      <a:pt x="269" y="884"/>
                    </a:lnTo>
                    <a:lnTo>
                      <a:pt x="403" y="911"/>
                    </a:lnTo>
                    <a:lnTo>
                      <a:pt x="403" y="858"/>
                    </a:lnTo>
                    <a:lnTo>
                      <a:pt x="376" y="563"/>
                    </a:lnTo>
                    <a:lnTo>
                      <a:pt x="376" y="295"/>
                    </a:lnTo>
                    <a:lnTo>
                      <a:pt x="376" y="161"/>
                    </a:lnTo>
                    <a:lnTo>
                      <a:pt x="403" y="54"/>
                    </a:lnTo>
                    <a:lnTo>
                      <a:pt x="349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7" name="Google Shape;1847;p71"/>
              <p:cNvSpPr/>
              <p:nvPr/>
            </p:nvSpPr>
            <p:spPr>
              <a:xfrm>
                <a:off x="5014925" y="1491500"/>
                <a:ext cx="10050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02" h="912" extrusionOk="0">
                    <a:moveTo>
                      <a:pt x="188" y="0"/>
                    </a:moveTo>
                    <a:lnTo>
                      <a:pt x="80" y="27"/>
                    </a:lnTo>
                    <a:lnTo>
                      <a:pt x="0" y="54"/>
                    </a:lnTo>
                    <a:lnTo>
                      <a:pt x="27" y="161"/>
                    </a:lnTo>
                    <a:lnTo>
                      <a:pt x="54" y="295"/>
                    </a:lnTo>
                    <a:lnTo>
                      <a:pt x="54" y="563"/>
                    </a:lnTo>
                    <a:lnTo>
                      <a:pt x="27" y="858"/>
                    </a:lnTo>
                    <a:lnTo>
                      <a:pt x="0" y="911"/>
                    </a:lnTo>
                    <a:lnTo>
                      <a:pt x="134" y="884"/>
                    </a:lnTo>
                    <a:lnTo>
                      <a:pt x="214" y="831"/>
                    </a:lnTo>
                    <a:lnTo>
                      <a:pt x="268" y="750"/>
                    </a:lnTo>
                    <a:lnTo>
                      <a:pt x="295" y="670"/>
                    </a:lnTo>
                    <a:lnTo>
                      <a:pt x="321" y="536"/>
                    </a:lnTo>
                    <a:lnTo>
                      <a:pt x="375" y="429"/>
                    </a:lnTo>
                    <a:lnTo>
                      <a:pt x="402" y="295"/>
                    </a:lnTo>
                    <a:lnTo>
                      <a:pt x="402" y="161"/>
                    </a:lnTo>
                    <a:lnTo>
                      <a:pt x="375" y="108"/>
                    </a:lnTo>
                    <a:lnTo>
                      <a:pt x="321" y="27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8" name="Google Shape;1848;p71"/>
              <p:cNvSpPr/>
              <p:nvPr/>
            </p:nvSpPr>
            <p:spPr>
              <a:xfrm>
                <a:off x="4947950" y="1465375"/>
                <a:ext cx="68325" cy="8910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564" extrusionOk="0">
                    <a:moveTo>
                      <a:pt x="831" y="1"/>
                    </a:moveTo>
                    <a:lnTo>
                      <a:pt x="697" y="28"/>
                    </a:lnTo>
                    <a:lnTo>
                      <a:pt x="590" y="55"/>
                    </a:lnTo>
                    <a:lnTo>
                      <a:pt x="510" y="81"/>
                    </a:lnTo>
                    <a:lnTo>
                      <a:pt x="429" y="162"/>
                    </a:lnTo>
                    <a:lnTo>
                      <a:pt x="349" y="215"/>
                    </a:lnTo>
                    <a:lnTo>
                      <a:pt x="269" y="376"/>
                    </a:lnTo>
                    <a:lnTo>
                      <a:pt x="215" y="537"/>
                    </a:lnTo>
                    <a:lnTo>
                      <a:pt x="188" y="697"/>
                    </a:lnTo>
                    <a:lnTo>
                      <a:pt x="161" y="831"/>
                    </a:lnTo>
                    <a:lnTo>
                      <a:pt x="161" y="885"/>
                    </a:lnTo>
                    <a:lnTo>
                      <a:pt x="108" y="938"/>
                    </a:lnTo>
                    <a:lnTo>
                      <a:pt x="54" y="1045"/>
                    </a:lnTo>
                    <a:lnTo>
                      <a:pt x="1" y="1179"/>
                    </a:lnTo>
                    <a:lnTo>
                      <a:pt x="1" y="1340"/>
                    </a:lnTo>
                    <a:lnTo>
                      <a:pt x="1" y="1501"/>
                    </a:lnTo>
                    <a:lnTo>
                      <a:pt x="1" y="1795"/>
                    </a:lnTo>
                    <a:lnTo>
                      <a:pt x="28" y="1903"/>
                    </a:lnTo>
                    <a:lnTo>
                      <a:pt x="108" y="2224"/>
                    </a:lnTo>
                    <a:lnTo>
                      <a:pt x="188" y="2492"/>
                    </a:lnTo>
                    <a:lnTo>
                      <a:pt x="295" y="2706"/>
                    </a:lnTo>
                    <a:lnTo>
                      <a:pt x="403" y="2894"/>
                    </a:lnTo>
                    <a:lnTo>
                      <a:pt x="563" y="3108"/>
                    </a:lnTo>
                    <a:lnTo>
                      <a:pt x="724" y="3268"/>
                    </a:lnTo>
                    <a:lnTo>
                      <a:pt x="911" y="3429"/>
                    </a:lnTo>
                    <a:lnTo>
                      <a:pt x="1152" y="3536"/>
                    </a:lnTo>
                    <a:lnTo>
                      <a:pt x="1260" y="3563"/>
                    </a:lnTo>
                    <a:lnTo>
                      <a:pt x="1474" y="3563"/>
                    </a:lnTo>
                    <a:lnTo>
                      <a:pt x="1581" y="3536"/>
                    </a:lnTo>
                    <a:lnTo>
                      <a:pt x="1795" y="3429"/>
                    </a:lnTo>
                    <a:lnTo>
                      <a:pt x="2010" y="3268"/>
                    </a:lnTo>
                    <a:lnTo>
                      <a:pt x="2170" y="3108"/>
                    </a:lnTo>
                    <a:lnTo>
                      <a:pt x="2331" y="2894"/>
                    </a:lnTo>
                    <a:lnTo>
                      <a:pt x="2438" y="2706"/>
                    </a:lnTo>
                    <a:lnTo>
                      <a:pt x="2518" y="2492"/>
                    </a:lnTo>
                    <a:lnTo>
                      <a:pt x="2626" y="2224"/>
                    </a:lnTo>
                    <a:lnTo>
                      <a:pt x="2706" y="1903"/>
                    </a:lnTo>
                    <a:lnTo>
                      <a:pt x="2733" y="1795"/>
                    </a:lnTo>
                    <a:lnTo>
                      <a:pt x="2733" y="1501"/>
                    </a:lnTo>
                    <a:lnTo>
                      <a:pt x="2733" y="1340"/>
                    </a:lnTo>
                    <a:lnTo>
                      <a:pt x="2706" y="1179"/>
                    </a:lnTo>
                    <a:lnTo>
                      <a:pt x="2679" y="1045"/>
                    </a:lnTo>
                    <a:lnTo>
                      <a:pt x="2626" y="938"/>
                    </a:lnTo>
                    <a:lnTo>
                      <a:pt x="2572" y="885"/>
                    </a:lnTo>
                    <a:lnTo>
                      <a:pt x="2572" y="831"/>
                    </a:lnTo>
                    <a:lnTo>
                      <a:pt x="2545" y="697"/>
                    </a:lnTo>
                    <a:lnTo>
                      <a:pt x="2518" y="537"/>
                    </a:lnTo>
                    <a:lnTo>
                      <a:pt x="2465" y="376"/>
                    </a:lnTo>
                    <a:lnTo>
                      <a:pt x="2384" y="215"/>
                    </a:lnTo>
                    <a:lnTo>
                      <a:pt x="2304" y="162"/>
                    </a:lnTo>
                    <a:lnTo>
                      <a:pt x="2224" y="81"/>
                    </a:lnTo>
                    <a:lnTo>
                      <a:pt x="2143" y="55"/>
                    </a:lnTo>
                    <a:lnTo>
                      <a:pt x="2036" y="28"/>
                    </a:lnTo>
                    <a:lnTo>
                      <a:pt x="1902" y="1"/>
                    </a:lnTo>
                    <a:lnTo>
                      <a:pt x="1768" y="28"/>
                    </a:lnTo>
                    <a:lnTo>
                      <a:pt x="1608" y="55"/>
                    </a:lnTo>
                    <a:lnTo>
                      <a:pt x="1420" y="108"/>
                    </a:lnTo>
                    <a:lnTo>
                      <a:pt x="1313" y="108"/>
                    </a:lnTo>
                    <a:lnTo>
                      <a:pt x="1126" y="55"/>
                    </a:lnTo>
                    <a:lnTo>
                      <a:pt x="965" y="28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49" name="Google Shape;1849;p71"/>
              <p:cNvSpPr/>
              <p:nvPr/>
            </p:nvSpPr>
            <p:spPr>
              <a:xfrm>
                <a:off x="4935900" y="1470750"/>
                <a:ext cx="87075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3483" h="777" extrusionOk="0">
                    <a:moveTo>
                      <a:pt x="108" y="0"/>
                    </a:moveTo>
                    <a:lnTo>
                      <a:pt x="54" y="54"/>
                    </a:lnTo>
                    <a:lnTo>
                      <a:pt x="1" y="107"/>
                    </a:lnTo>
                    <a:lnTo>
                      <a:pt x="1" y="161"/>
                    </a:lnTo>
                    <a:lnTo>
                      <a:pt x="1" y="616"/>
                    </a:lnTo>
                    <a:lnTo>
                      <a:pt x="1" y="670"/>
                    </a:lnTo>
                    <a:lnTo>
                      <a:pt x="54" y="750"/>
                    </a:lnTo>
                    <a:lnTo>
                      <a:pt x="108" y="777"/>
                    </a:lnTo>
                    <a:lnTo>
                      <a:pt x="3375" y="777"/>
                    </a:lnTo>
                    <a:lnTo>
                      <a:pt x="3429" y="750"/>
                    </a:lnTo>
                    <a:lnTo>
                      <a:pt x="3482" y="670"/>
                    </a:lnTo>
                    <a:lnTo>
                      <a:pt x="3482" y="616"/>
                    </a:lnTo>
                    <a:lnTo>
                      <a:pt x="3482" y="161"/>
                    </a:lnTo>
                    <a:lnTo>
                      <a:pt x="3482" y="107"/>
                    </a:lnTo>
                    <a:lnTo>
                      <a:pt x="3429" y="54"/>
                    </a:lnTo>
                    <a:lnTo>
                      <a:pt x="33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0" name="Google Shape;1850;p71"/>
              <p:cNvSpPr/>
              <p:nvPr/>
            </p:nvSpPr>
            <p:spPr>
              <a:xfrm>
                <a:off x="4929875" y="1431250"/>
                <a:ext cx="71000" cy="60950"/>
              </a:xfrm>
              <a:custGeom>
                <a:avLst/>
                <a:gdLst/>
                <a:ahLst/>
                <a:cxnLst/>
                <a:rect l="l" t="t" r="r" b="b"/>
                <a:pathLst>
                  <a:path w="2840" h="2438" extrusionOk="0">
                    <a:moveTo>
                      <a:pt x="1286" y="0"/>
                    </a:moveTo>
                    <a:lnTo>
                      <a:pt x="1099" y="27"/>
                    </a:lnTo>
                    <a:lnTo>
                      <a:pt x="938" y="80"/>
                    </a:lnTo>
                    <a:lnTo>
                      <a:pt x="751" y="161"/>
                    </a:lnTo>
                    <a:lnTo>
                      <a:pt x="590" y="268"/>
                    </a:lnTo>
                    <a:lnTo>
                      <a:pt x="402" y="429"/>
                    </a:lnTo>
                    <a:lnTo>
                      <a:pt x="268" y="562"/>
                    </a:lnTo>
                    <a:lnTo>
                      <a:pt x="161" y="750"/>
                    </a:lnTo>
                    <a:lnTo>
                      <a:pt x="81" y="911"/>
                    </a:lnTo>
                    <a:lnTo>
                      <a:pt x="27" y="1098"/>
                    </a:lnTo>
                    <a:lnTo>
                      <a:pt x="1" y="1259"/>
                    </a:lnTo>
                    <a:lnTo>
                      <a:pt x="1" y="1446"/>
                    </a:lnTo>
                    <a:lnTo>
                      <a:pt x="27" y="1607"/>
                    </a:lnTo>
                    <a:lnTo>
                      <a:pt x="54" y="1768"/>
                    </a:lnTo>
                    <a:lnTo>
                      <a:pt x="108" y="1928"/>
                    </a:lnTo>
                    <a:lnTo>
                      <a:pt x="188" y="2062"/>
                    </a:lnTo>
                    <a:lnTo>
                      <a:pt x="295" y="2196"/>
                    </a:lnTo>
                    <a:lnTo>
                      <a:pt x="402" y="2303"/>
                    </a:lnTo>
                    <a:lnTo>
                      <a:pt x="510" y="2384"/>
                    </a:lnTo>
                    <a:lnTo>
                      <a:pt x="643" y="2437"/>
                    </a:lnTo>
                    <a:lnTo>
                      <a:pt x="938" y="2437"/>
                    </a:lnTo>
                    <a:lnTo>
                      <a:pt x="1099" y="2410"/>
                    </a:lnTo>
                    <a:lnTo>
                      <a:pt x="1233" y="2357"/>
                    </a:lnTo>
                    <a:lnTo>
                      <a:pt x="1367" y="2277"/>
                    </a:lnTo>
                    <a:lnTo>
                      <a:pt x="1634" y="2089"/>
                    </a:lnTo>
                    <a:lnTo>
                      <a:pt x="1875" y="1875"/>
                    </a:lnTo>
                    <a:lnTo>
                      <a:pt x="2117" y="1687"/>
                    </a:lnTo>
                    <a:lnTo>
                      <a:pt x="2358" y="1500"/>
                    </a:lnTo>
                    <a:lnTo>
                      <a:pt x="2491" y="1446"/>
                    </a:lnTo>
                    <a:lnTo>
                      <a:pt x="2599" y="1393"/>
                    </a:lnTo>
                    <a:lnTo>
                      <a:pt x="2733" y="1366"/>
                    </a:lnTo>
                    <a:lnTo>
                      <a:pt x="2840" y="1366"/>
                    </a:lnTo>
                    <a:lnTo>
                      <a:pt x="2384" y="402"/>
                    </a:lnTo>
                    <a:lnTo>
                      <a:pt x="2250" y="268"/>
                    </a:lnTo>
                    <a:lnTo>
                      <a:pt x="2090" y="187"/>
                    </a:lnTo>
                    <a:lnTo>
                      <a:pt x="1849" y="80"/>
                    </a:lnTo>
                    <a:lnTo>
                      <a:pt x="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1" name="Google Shape;1851;p71"/>
              <p:cNvSpPr/>
              <p:nvPr/>
            </p:nvSpPr>
            <p:spPr>
              <a:xfrm>
                <a:off x="5004875" y="1433250"/>
                <a:ext cx="18775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751" h="1608" extrusionOk="0">
                    <a:moveTo>
                      <a:pt x="375" y="0"/>
                    </a:moveTo>
                    <a:lnTo>
                      <a:pt x="322" y="27"/>
                    </a:lnTo>
                    <a:lnTo>
                      <a:pt x="188" y="161"/>
                    </a:lnTo>
                    <a:lnTo>
                      <a:pt x="81" y="349"/>
                    </a:lnTo>
                    <a:lnTo>
                      <a:pt x="27" y="563"/>
                    </a:lnTo>
                    <a:lnTo>
                      <a:pt x="0" y="804"/>
                    </a:lnTo>
                    <a:lnTo>
                      <a:pt x="27" y="1045"/>
                    </a:lnTo>
                    <a:lnTo>
                      <a:pt x="81" y="1259"/>
                    </a:lnTo>
                    <a:lnTo>
                      <a:pt x="188" y="1447"/>
                    </a:lnTo>
                    <a:lnTo>
                      <a:pt x="322" y="1607"/>
                    </a:lnTo>
                    <a:lnTo>
                      <a:pt x="402" y="1607"/>
                    </a:lnTo>
                    <a:lnTo>
                      <a:pt x="563" y="1447"/>
                    </a:lnTo>
                    <a:lnTo>
                      <a:pt x="670" y="1259"/>
                    </a:lnTo>
                    <a:lnTo>
                      <a:pt x="723" y="1045"/>
                    </a:lnTo>
                    <a:lnTo>
                      <a:pt x="750" y="804"/>
                    </a:lnTo>
                    <a:lnTo>
                      <a:pt x="723" y="563"/>
                    </a:lnTo>
                    <a:lnTo>
                      <a:pt x="670" y="349"/>
                    </a:lnTo>
                    <a:lnTo>
                      <a:pt x="563" y="161"/>
                    </a:lnTo>
                    <a:lnTo>
                      <a:pt x="402" y="27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2" name="Google Shape;1852;p71"/>
              <p:cNvSpPr/>
              <p:nvPr/>
            </p:nvSpPr>
            <p:spPr>
              <a:xfrm>
                <a:off x="4891700" y="1557125"/>
                <a:ext cx="170100" cy="154700"/>
              </a:xfrm>
              <a:custGeom>
                <a:avLst/>
                <a:gdLst/>
                <a:ahLst/>
                <a:cxnLst/>
                <a:rect l="l" t="t" r="r" b="b"/>
                <a:pathLst>
                  <a:path w="6804" h="6188" extrusionOk="0">
                    <a:moveTo>
                      <a:pt x="1983" y="0"/>
                    </a:moveTo>
                    <a:lnTo>
                      <a:pt x="1795" y="27"/>
                    </a:lnTo>
                    <a:lnTo>
                      <a:pt x="1608" y="107"/>
                    </a:lnTo>
                    <a:lnTo>
                      <a:pt x="108" y="938"/>
                    </a:lnTo>
                    <a:lnTo>
                      <a:pt x="55" y="991"/>
                    </a:lnTo>
                    <a:lnTo>
                      <a:pt x="28" y="1045"/>
                    </a:lnTo>
                    <a:lnTo>
                      <a:pt x="1" y="1098"/>
                    </a:lnTo>
                    <a:lnTo>
                      <a:pt x="28" y="1179"/>
                    </a:lnTo>
                    <a:lnTo>
                      <a:pt x="537" y="2277"/>
                    </a:lnTo>
                    <a:lnTo>
                      <a:pt x="590" y="2330"/>
                    </a:lnTo>
                    <a:lnTo>
                      <a:pt x="644" y="2357"/>
                    </a:lnTo>
                    <a:lnTo>
                      <a:pt x="778" y="2357"/>
                    </a:lnTo>
                    <a:lnTo>
                      <a:pt x="1662" y="1902"/>
                    </a:lnTo>
                    <a:lnTo>
                      <a:pt x="1662" y="2089"/>
                    </a:lnTo>
                    <a:lnTo>
                      <a:pt x="1662" y="2116"/>
                    </a:lnTo>
                    <a:lnTo>
                      <a:pt x="1688" y="2437"/>
                    </a:lnTo>
                    <a:lnTo>
                      <a:pt x="1742" y="2705"/>
                    </a:lnTo>
                    <a:lnTo>
                      <a:pt x="1849" y="2946"/>
                    </a:lnTo>
                    <a:lnTo>
                      <a:pt x="1903" y="3107"/>
                    </a:lnTo>
                    <a:lnTo>
                      <a:pt x="2063" y="3482"/>
                    </a:lnTo>
                    <a:lnTo>
                      <a:pt x="2170" y="3857"/>
                    </a:lnTo>
                    <a:lnTo>
                      <a:pt x="2251" y="4259"/>
                    </a:lnTo>
                    <a:lnTo>
                      <a:pt x="2278" y="4607"/>
                    </a:lnTo>
                    <a:lnTo>
                      <a:pt x="2278" y="4955"/>
                    </a:lnTo>
                    <a:lnTo>
                      <a:pt x="2251" y="5276"/>
                    </a:lnTo>
                    <a:lnTo>
                      <a:pt x="2197" y="5759"/>
                    </a:lnTo>
                    <a:lnTo>
                      <a:pt x="2492" y="5919"/>
                    </a:lnTo>
                    <a:lnTo>
                      <a:pt x="2760" y="6026"/>
                    </a:lnTo>
                    <a:lnTo>
                      <a:pt x="3027" y="6107"/>
                    </a:lnTo>
                    <a:lnTo>
                      <a:pt x="3295" y="6160"/>
                    </a:lnTo>
                    <a:lnTo>
                      <a:pt x="3536" y="6187"/>
                    </a:lnTo>
                    <a:lnTo>
                      <a:pt x="3751" y="6187"/>
                    </a:lnTo>
                    <a:lnTo>
                      <a:pt x="3965" y="6160"/>
                    </a:lnTo>
                    <a:lnTo>
                      <a:pt x="4152" y="6134"/>
                    </a:lnTo>
                    <a:lnTo>
                      <a:pt x="4474" y="6026"/>
                    </a:lnTo>
                    <a:lnTo>
                      <a:pt x="4715" y="5919"/>
                    </a:lnTo>
                    <a:lnTo>
                      <a:pt x="4956" y="5759"/>
                    </a:lnTo>
                    <a:lnTo>
                      <a:pt x="4902" y="5410"/>
                    </a:lnTo>
                    <a:lnTo>
                      <a:pt x="4876" y="5062"/>
                    </a:lnTo>
                    <a:lnTo>
                      <a:pt x="4876" y="4714"/>
                    </a:lnTo>
                    <a:lnTo>
                      <a:pt x="4902" y="4339"/>
                    </a:lnTo>
                    <a:lnTo>
                      <a:pt x="4929" y="3991"/>
                    </a:lnTo>
                    <a:lnTo>
                      <a:pt x="5009" y="3643"/>
                    </a:lnTo>
                    <a:lnTo>
                      <a:pt x="5117" y="3321"/>
                    </a:lnTo>
                    <a:lnTo>
                      <a:pt x="5277" y="3027"/>
                    </a:lnTo>
                    <a:lnTo>
                      <a:pt x="5384" y="2732"/>
                    </a:lnTo>
                    <a:lnTo>
                      <a:pt x="5465" y="2411"/>
                    </a:lnTo>
                    <a:lnTo>
                      <a:pt x="5599" y="2598"/>
                    </a:lnTo>
                    <a:lnTo>
                      <a:pt x="5652" y="2652"/>
                    </a:lnTo>
                    <a:lnTo>
                      <a:pt x="5733" y="2679"/>
                    </a:lnTo>
                    <a:lnTo>
                      <a:pt x="5813" y="2679"/>
                    </a:lnTo>
                    <a:lnTo>
                      <a:pt x="5867" y="2625"/>
                    </a:lnTo>
                    <a:lnTo>
                      <a:pt x="6750" y="1848"/>
                    </a:lnTo>
                    <a:lnTo>
                      <a:pt x="6777" y="1795"/>
                    </a:lnTo>
                    <a:lnTo>
                      <a:pt x="6804" y="1741"/>
                    </a:lnTo>
                    <a:lnTo>
                      <a:pt x="6804" y="1688"/>
                    </a:lnTo>
                    <a:lnTo>
                      <a:pt x="6750" y="1607"/>
                    </a:lnTo>
                    <a:lnTo>
                      <a:pt x="5786" y="295"/>
                    </a:lnTo>
                    <a:lnTo>
                      <a:pt x="5652" y="188"/>
                    </a:lnTo>
                    <a:lnTo>
                      <a:pt x="5518" y="81"/>
                    </a:lnTo>
                    <a:lnTo>
                      <a:pt x="5358" y="27"/>
                    </a:lnTo>
                    <a:lnTo>
                      <a:pt x="5197" y="0"/>
                    </a:lnTo>
                    <a:lnTo>
                      <a:pt x="4661" y="0"/>
                    </a:lnTo>
                    <a:lnTo>
                      <a:pt x="4554" y="27"/>
                    </a:lnTo>
                    <a:lnTo>
                      <a:pt x="4501" y="107"/>
                    </a:lnTo>
                    <a:lnTo>
                      <a:pt x="4367" y="456"/>
                    </a:lnTo>
                    <a:lnTo>
                      <a:pt x="4206" y="938"/>
                    </a:lnTo>
                    <a:lnTo>
                      <a:pt x="4126" y="1179"/>
                    </a:lnTo>
                    <a:lnTo>
                      <a:pt x="4018" y="1393"/>
                    </a:lnTo>
                    <a:lnTo>
                      <a:pt x="3911" y="1580"/>
                    </a:lnTo>
                    <a:lnTo>
                      <a:pt x="3804" y="1661"/>
                    </a:lnTo>
                    <a:lnTo>
                      <a:pt x="3697" y="1714"/>
                    </a:lnTo>
                    <a:lnTo>
                      <a:pt x="3563" y="1741"/>
                    </a:lnTo>
                    <a:lnTo>
                      <a:pt x="3456" y="1714"/>
                    </a:lnTo>
                    <a:lnTo>
                      <a:pt x="3349" y="1661"/>
                    </a:lnTo>
                    <a:lnTo>
                      <a:pt x="3215" y="1580"/>
                    </a:lnTo>
                    <a:lnTo>
                      <a:pt x="3135" y="1393"/>
                    </a:lnTo>
                    <a:lnTo>
                      <a:pt x="3027" y="1179"/>
                    </a:lnTo>
                    <a:lnTo>
                      <a:pt x="2920" y="938"/>
                    </a:lnTo>
                    <a:lnTo>
                      <a:pt x="2760" y="456"/>
                    </a:lnTo>
                    <a:lnTo>
                      <a:pt x="2653" y="107"/>
                    </a:lnTo>
                    <a:lnTo>
                      <a:pt x="2572" y="27"/>
                    </a:lnTo>
                    <a:lnTo>
                      <a:pt x="249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3" name="Google Shape;1853;p71"/>
              <p:cNvSpPr/>
              <p:nvPr/>
            </p:nvSpPr>
            <p:spPr>
              <a:xfrm>
                <a:off x="4946625" y="1673625"/>
                <a:ext cx="68975" cy="38200"/>
              </a:xfrm>
              <a:custGeom>
                <a:avLst/>
                <a:gdLst/>
                <a:ahLst/>
                <a:cxnLst/>
                <a:rect l="l" t="t" r="r" b="b"/>
                <a:pathLst>
                  <a:path w="2759" h="1528" extrusionOk="0">
                    <a:moveTo>
                      <a:pt x="81" y="0"/>
                    </a:moveTo>
                    <a:lnTo>
                      <a:pt x="81" y="322"/>
                    </a:lnTo>
                    <a:lnTo>
                      <a:pt x="54" y="616"/>
                    </a:lnTo>
                    <a:lnTo>
                      <a:pt x="0" y="1099"/>
                    </a:lnTo>
                    <a:lnTo>
                      <a:pt x="295" y="1259"/>
                    </a:lnTo>
                    <a:lnTo>
                      <a:pt x="563" y="1366"/>
                    </a:lnTo>
                    <a:lnTo>
                      <a:pt x="830" y="1447"/>
                    </a:lnTo>
                    <a:lnTo>
                      <a:pt x="1098" y="1500"/>
                    </a:lnTo>
                    <a:lnTo>
                      <a:pt x="1339" y="1527"/>
                    </a:lnTo>
                    <a:lnTo>
                      <a:pt x="1554" y="1527"/>
                    </a:lnTo>
                    <a:lnTo>
                      <a:pt x="1768" y="1500"/>
                    </a:lnTo>
                    <a:lnTo>
                      <a:pt x="1955" y="1474"/>
                    </a:lnTo>
                    <a:lnTo>
                      <a:pt x="2277" y="1366"/>
                    </a:lnTo>
                    <a:lnTo>
                      <a:pt x="2518" y="1259"/>
                    </a:lnTo>
                    <a:lnTo>
                      <a:pt x="2759" y="1099"/>
                    </a:lnTo>
                    <a:lnTo>
                      <a:pt x="2705" y="616"/>
                    </a:lnTo>
                    <a:lnTo>
                      <a:pt x="2679" y="322"/>
                    </a:lnTo>
                    <a:lnTo>
                      <a:pt x="2679" y="0"/>
                    </a:lnTo>
                    <a:lnTo>
                      <a:pt x="2357" y="108"/>
                    </a:lnTo>
                    <a:lnTo>
                      <a:pt x="2036" y="161"/>
                    </a:lnTo>
                    <a:lnTo>
                      <a:pt x="1714" y="215"/>
                    </a:lnTo>
                    <a:lnTo>
                      <a:pt x="1366" y="242"/>
                    </a:lnTo>
                    <a:lnTo>
                      <a:pt x="1045" y="215"/>
                    </a:lnTo>
                    <a:lnTo>
                      <a:pt x="697" y="161"/>
                    </a:lnTo>
                    <a:lnTo>
                      <a:pt x="375" y="10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4" name="Google Shape;1854;p71"/>
              <p:cNvSpPr/>
              <p:nvPr/>
            </p:nvSpPr>
            <p:spPr>
              <a:xfrm>
                <a:off x="4826100" y="1721175"/>
                <a:ext cx="234375" cy="150000"/>
              </a:xfrm>
              <a:custGeom>
                <a:avLst/>
                <a:gdLst/>
                <a:ahLst/>
                <a:cxnLst/>
                <a:rect l="l" t="t" r="r" b="b"/>
                <a:pathLst>
                  <a:path w="9375" h="6000" extrusionOk="0">
                    <a:moveTo>
                      <a:pt x="4393" y="0"/>
                    </a:moveTo>
                    <a:lnTo>
                      <a:pt x="4018" y="27"/>
                    </a:lnTo>
                    <a:lnTo>
                      <a:pt x="3670" y="80"/>
                    </a:lnTo>
                    <a:lnTo>
                      <a:pt x="3321" y="134"/>
                    </a:lnTo>
                    <a:lnTo>
                      <a:pt x="2973" y="241"/>
                    </a:lnTo>
                    <a:lnTo>
                      <a:pt x="2652" y="348"/>
                    </a:lnTo>
                    <a:lnTo>
                      <a:pt x="2357" y="482"/>
                    </a:lnTo>
                    <a:lnTo>
                      <a:pt x="2063" y="643"/>
                    </a:lnTo>
                    <a:lnTo>
                      <a:pt x="1795" y="804"/>
                    </a:lnTo>
                    <a:lnTo>
                      <a:pt x="1286" y="1152"/>
                    </a:lnTo>
                    <a:lnTo>
                      <a:pt x="831" y="1527"/>
                    </a:lnTo>
                    <a:lnTo>
                      <a:pt x="429" y="1902"/>
                    </a:lnTo>
                    <a:lnTo>
                      <a:pt x="107" y="2250"/>
                    </a:lnTo>
                    <a:lnTo>
                      <a:pt x="54" y="2357"/>
                    </a:lnTo>
                    <a:lnTo>
                      <a:pt x="0" y="2464"/>
                    </a:lnTo>
                    <a:lnTo>
                      <a:pt x="0" y="2598"/>
                    </a:lnTo>
                    <a:lnTo>
                      <a:pt x="27" y="2705"/>
                    </a:lnTo>
                    <a:lnTo>
                      <a:pt x="54" y="2812"/>
                    </a:lnTo>
                    <a:lnTo>
                      <a:pt x="134" y="2893"/>
                    </a:lnTo>
                    <a:lnTo>
                      <a:pt x="241" y="2973"/>
                    </a:lnTo>
                    <a:lnTo>
                      <a:pt x="348" y="3027"/>
                    </a:lnTo>
                    <a:lnTo>
                      <a:pt x="750" y="3160"/>
                    </a:lnTo>
                    <a:lnTo>
                      <a:pt x="1232" y="3402"/>
                    </a:lnTo>
                    <a:lnTo>
                      <a:pt x="1848" y="3750"/>
                    </a:lnTo>
                    <a:lnTo>
                      <a:pt x="2545" y="4259"/>
                    </a:lnTo>
                    <a:lnTo>
                      <a:pt x="2839" y="4446"/>
                    </a:lnTo>
                    <a:lnTo>
                      <a:pt x="3161" y="4660"/>
                    </a:lnTo>
                    <a:lnTo>
                      <a:pt x="3455" y="4821"/>
                    </a:lnTo>
                    <a:lnTo>
                      <a:pt x="3803" y="4982"/>
                    </a:lnTo>
                    <a:lnTo>
                      <a:pt x="4500" y="5250"/>
                    </a:lnTo>
                    <a:lnTo>
                      <a:pt x="5196" y="5491"/>
                    </a:lnTo>
                    <a:lnTo>
                      <a:pt x="5893" y="5678"/>
                    </a:lnTo>
                    <a:lnTo>
                      <a:pt x="6589" y="5812"/>
                    </a:lnTo>
                    <a:lnTo>
                      <a:pt x="7232" y="5919"/>
                    </a:lnTo>
                    <a:lnTo>
                      <a:pt x="7821" y="5999"/>
                    </a:lnTo>
                    <a:lnTo>
                      <a:pt x="8223" y="5919"/>
                    </a:lnTo>
                    <a:lnTo>
                      <a:pt x="8624" y="5812"/>
                    </a:lnTo>
                    <a:lnTo>
                      <a:pt x="8999" y="5678"/>
                    </a:lnTo>
                    <a:lnTo>
                      <a:pt x="9374" y="5544"/>
                    </a:lnTo>
                    <a:lnTo>
                      <a:pt x="9374" y="4901"/>
                    </a:lnTo>
                    <a:lnTo>
                      <a:pt x="9348" y="4312"/>
                    </a:lnTo>
                    <a:lnTo>
                      <a:pt x="9294" y="3750"/>
                    </a:lnTo>
                    <a:lnTo>
                      <a:pt x="9187" y="3214"/>
                    </a:lnTo>
                    <a:lnTo>
                      <a:pt x="9080" y="2732"/>
                    </a:lnTo>
                    <a:lnTo>
                      <a:pt x="8973" y="2277"/>
                    </a:lnTo>
                    <a:lnTo>
                      <a:pt x="8839" y="1848"/>
                    </a:lnTo>
                    <a:lnTo>
                      <a:pt x="8705" y="1473"/>
                    </a:lnTo>
                    <a:lnTo>
                      <a:pt x="8437" y="857"/>
                    </a:lnTo>
                    <a:lnTo>
                      <a:pt x="8196" y="375"/>
                    </a:lnTo>
                    <a:lnTo>
                      <a:pt x="8035" y="107"/>
                    </a:lnTo>
                    <a:lnTo>
                      <a:pt x="7955" y="0"/>
                    </a:lnTo>
                    <a:lnTo>
                      <a:pt x="7794" y="0"/>
                    </a:lnTo>
                    <a:lnTo>
                      <a:pt x="7580" y="80"/>
                    </a:lnTo>
                    <a:lnTo>
                      <a:pt x="7285" y="188"/>
                    </a:lnTo>
                    <a:lnTo>
                      <a:pt x="6910" y="268"/>
                    </a:lnTo>
                    <a:lnTo>
                      <a:pt x="6509" y="321"/>
                    </a:lnTo>
                    <a:lnTo>
                      <a:pt x="6053" y="321"/>
                    </a:lnTo>
                    <a:lnTo>
                      <a:pt x="5544" y="295"/>
                    </a:lnTo>
                    <a:lnTo>
                      <a:pt x="5303" y="268"/>
                    </a:lnTo>
                    <a:lnTo>
                      <a:pt x="5062" y="188"/>
                    </a:lnTo>
                    <a:lnTo>
                      <a:pt x="4794" y="107"/>
                    </a:lnTo>
                    <a:lnTo>
                      <a:pt x="45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5" name="Google Shape;1855;p71"/>
              <p:cNvSpPr/>
              <p:nvPr/>
            </p:nvSpPr>
            <p:spPr>
              <a:xfrm>
                <a:off x="4935900" y="1701075"/>
                <a:ext cx="89075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3563" h="1206" extrusionOk="0">
                    <a:moveTo>
                      <a:pt x="429" y="1"/>
                    </a:moveTo>
                    <a:lnTo>
                      <a:pt x="1" y="804"/>
                    </a:lnTo>
                    <a:lnTo>
                      <a:pt x="322" y="965"/>
                    </a:lnTo>
                    <a:lnTo>
                      <a:pt x="643" y="1072"/>
                    </a:lnTo>
                    <a:lnTo>
                      <a:pt x="965" y="1152"/>
                    </a:lnTo>
                    <a:lnTo>
                      <a:pt x="1286" y="1179"/>
                    </a:lnTo>
                    <a:lnTo>
                      <a:pt x="1581" y="1206"/>
                    </a:lnTo>
                    <a:lnTo>
                      <a:pt x="1876" y="1206"/>
                    </a:lnTo>
                    <a:lnTo>
                      <a:pt x="2170" y="1179"/>
                    </a:lnTo>
                    <a:lnTo>
                      <a:pt x="2438" y="1152"/>
                    </a:lnTo>
                    <a:lnTo>
                      <a:pt x="2893" y="1045"/>
                    </a:lnTo>
                    <a:lnTo>
                      <a:pt x="3241" y="938"/>
                    </a:lnTo>
                    <a:lnTo>
                      <a:pt x="3563" y="804"/>
                    </a:lnTo>
                    <a:lnTo>
                      <a:pt x="3188" y="1"/>
                    </a:lnTo>
                    <a:lnTo>
                      <a:pt x="2893" y="108"/>
                    </a:lnTo>
                    <a:lnTo>
                      <a:pt x="2625" y="215"/>
                    </a:lnTo>
                    <a:lnTo>
                      <a:pt x="2358" y="268"/>
                    </a:lnTo>
                    <a:lnTo>
                      <a:pt x="2090" y="322"/>
                    </a:lnTo>
                    <a:lnTo>
                      <a:pt x="1634" y="322"/>
                    </a:lnTo>
                    <a:lnTo>
                      <a:pt x="1233" y="268"/>
                    </a:lnTo>
                    <a:lnTo>
                      <a:pt x="885" y="188"/>
                    </a:lnTo>
                    <a:lnTo>
                      <a:pt x="643" y="108"/>
                    </a:lnTo>
                    <a:lnTo>
                      <a:pt x="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6" name="Google Shape;1856;p71"/>
              <p:cNvSpPr/>
              <p:nvPr/>
            </p:nvSpPr>
            <p:spPr>
              <a:xfrm>
                <a:off x="5006875" y="1466725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95" y="1"/>
                    </a:moveTo>
                    <a:lnTo>
                      <a:pt x="188" y="27"/>
                    </a:lnTo>
                    <a:lnTo>
                      <a:pt x="81" y="81"/>
                    </a:lnTo>
                    <a:lnTo>
                      <a:pt x="27" y="161"/>
                    </a:lnTo>
                    <a:lnTo>
                      <a:pt x="1" y="268"/>
                    </a:lnTo>
                    <a:lnTo>
                      <a:pt x="27" y="375"/>
                    </a:lnTo>
                    <a:lnTo>
                      <a:pt x="81" y="483"/>
                    </a:lnTo>
                    <a:lnTo>
                      <a:pt x="188" y="536"/>
                    </a:lnTo>
                    <a:lnTo>
                      <a:pt x="295" y="563"/>
                    </a:lnTo>
                    <a:lnTo>
                      <a:pt x="402" y="536"/>
                    </a:lnTo>
                    <a:lnTo>
                      <a:pt x="483" y="483"/>
                    </a:lnTo>
                    <a:lnTo>
                      <a:pt x="536" y="375"/>
                    </a:lnTo>
                    <a:lnTo>
                      <a:pt x="563" y="268"/>
                    </a:lnTo>
                    <a:lnTo>
                      <a:pt x="536" y="161"/>
                    </a:lnTo>
                    <a:lnTo>
                      <a:pt x="483" y="81"/>
                    </a:lnTo>
                    <a:lnTo>
                      <a:pt x="402" y="27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7" name="Google Shape;1857;p71"/>
              <p:cNvSpPr/>
              <p:nvPr/>
            </p:nvSpPr>
            <p:spPr>
              <a:xfrm>
                <a:off x="4837475" y="1503550"/>
                <a:ext cx="60950" cy="137950"/>
              </a:xfrm>
              <a:custGeom>
                <a:avLst/>
                <a:gdLst/>
                <a:ahLst/>
                <a:cxnLst/>
                <a:rect l="l" t="t" r="r" b="b"/>
                <a:pathLst>
                  <a:path w="2438" h="5518" extrusionOk="0">
                    <a:moveTo>
                      <a:pt x="1393" y="1"/>
                    </a:moveTo>
                    <a:lnTo>
                      <a:pt x="1259" y="27"/>
                    </a:lnTo>
                    <a:lnTo>
                      <a:pt x="1152" y="81"/>
                    </a:lnTo>
                    <a:lnTo>
                      <a:pt x="1045" y="161"/>
                    </a:lnTo>
                    <a:lnTo>
                      <a:pt x="938" y="268"/>
                    </a:lnTo>
                    <a:lnTo>
                      <a:pt x="884" y="376"/>
                    </a:lnTo>
                    <a:lnTo>
                      <a:pt x="536" y="1045"/>
                    </a:lnTo>
                    <a:lnTo>
                      <a:pt x="509" y="1152"/>
                    </a:lnTo>
                    <a:lnTo>
                      <a:pt x="456" y="1286"/>
                    </a:lnTo>
                    <a:lnTo>
                      <a:pt x="1" y="4741"/>
                    </a:lnTo>
                    <a:lnTo>
                      <a:pt x="1" y="4875"/>
                    </a:lnTo>
                    <a:lnTo>
                      <a:pt x="27" y="5036"/>
                    </a:lnTo>
                    <a:lnTo>
                      <a:pt x="81" y="5170"/>
                    </a:lnTo>
                    <a:lnTo>
                      <a:pt x="161" y="5277"/>
                    </a:lnTo>
                    <a:lnTo>
                      <a:pt x="268" y="5384"/>
                    </a:lnTo>
                    <a:lnTo>
                      <a:pt x="402" y="5438"/>
                    </a:lnTo>
                    <a:lnTo>
                      <a:pt x="536" y="5491"/>
                    </a:lnTo>
                    <a:lnTo>
                      <a:pt x="697" y="5518"/>
                    </a:lnTo>
                    <a:lnTo>
                      <a:pt x="831" y="5491"/>
                    </a:lnTo>
                    <a:lnTo>
                      <a:pt x="938" y="5464"/>
                    </a:lnTo>
                    <a:lnTo>
                      <a:pt x="1045" y="5411"/>
                    </a:lnTo>
                    <a:lnTo>
                      <a:pt x="1152" y="5357"/>
                    </a:lnTo>
                    <a:lnTo>
                      <a:pt x="1233" y="5250"/>
                    </a:lnTo>
                    <a:lnTo>
                      <a:pt x="1313" y="5143"/>
                    </a:lnTo>
                    <a:lnTo>
                      <a:pt x="1366" y="5036"/>
                    </a:lnTo>
                    <a:lnTo>
                      <a:pt x="1393" y="4902"/>
                    </a:lnTo>
                    <a:lnTo>
                      <a:pt x="1795" y="1768"/>
                    </a:lnTo>
                    <a:lnTo>
                      <a:pt x="1956" y="1741"/>
                    </a:lnTo>
                    <a:lnTo>
                      <a:pt x="2170" y="1688"/>
                    </a:lnTo>
                    <a:lnTo>
                      <a:pt x="2250" y="1634"/>
                    </a:lnTo>
                    <a:lnTo>
                      <a:pt x="2357" y="1581"/>
                    </a:lnTo>
                    <a:lnTo>
                      <a:pt x="2411" y="1527"/>
                    </a:lnTo>
                    <a:lnTo>
                      <a:pt x="2438" y="1420"/>
                    </a:lnTo>
                    <a:lnTo>
                      <a:pt x="2438" y="1367"/>
                    </a:lnTo>
                    <a:lnTo>
                      <a:pt x="2411" y="1313"/>
                    </a:lnTo>
                    <a:lnTo>
                      <a:pt x="2304" y="1259"/>
                    </a:lnTo>
                    <a:lnTo>
                      <a:pt x="2170" y="1233"/>
                    </a:lnTo>
                    <a:lnTo>
                      <a:pt x="2009" y="1233"/>
                    </a:lnTo>
                    <a:lnTo>
                      <a:pt x="2116" y="992"/>
                    </a:lnTo>
                    <a:lnTo>
                      <a:pt x="2170" y="858"/>
                    </a:lnTo>
                    <a:lnTo>
                      <a:pt x="2197" y="724"/>
                    </a:lnTo>
                    <a:lnTo>
                      <a:pt x="2197" y="590"/>
                    </a:lnTo>
                    <a:lnTo>
                      <a:pt x="2143" y="456"/>
                    </a:lnTo>
                    <a:lnTo>
                      <a:pt x="2090" y="322"/>
                    </a:lnTo>
                    <a:lnTo>
                      <a:pt x="2009" y="215"/>
                    </a:lnTo>
                    <a:lnTo>
                      <a:pt x="1929" y="134"/>
                    </a:lnTo>
                    <a:lnTo>
                      <a:pt x="1795" y="54"/>
                    </a:lnTo>
                    <a:lnTo>
                      <a:pt x="166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858" name="Google Shape;1858;p71"/>
          <p:cNvGrpSpPr/>
          <p:nvPr/>
        </p:nvGrpSpPr>
        <p:grpSpPr>
          <a:xfrm>
            <a:off x="6261675" y="1431250"/>
            <a:ext cx="425200" cy="443950"/>
            <a:chOff x="6261675" y="1431250"/>
            <a:chExt cx="425200" cy="443950"/>
          </a:xfrm>
        </p:grpSpPr>
        <p:sp>
          <p:nvSpPr>
            <p:cNvPr id="1859" name="Google Shape;1859;p71"/>
            <p:cNvSpPr/>
            <p:nvPr/>
          </p:nvSpPr>
          <p:spPr>
            <a:xfrm>
              <a:off x="6261675" y="1449975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4"/>
                  </a:lnTo>
                  <a:lnTo>
                    <a:pt x="7205" y="108"/>
                  </a:lnTo>
                  <a:lnTo>
                    <a:pt x="6777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795" y="858"/>
                  </a:lnTo>
                  <a:lnTo>
                    <a:pt x="4446" y="1045"/>
                  </a:lnTo>
                  <a:lnTo>
                    <a:pt x="4071" y="1233"/>
                  </a:lnTo>
                  <a:lnTo>
                    <a:pt x="3750" y="1474"/>
                  </a:lnTo>
                  <a:lnTo>
                    <a:pt x="3402" y="1688"/>
                  </a:lnTo>
                  <a:lnTo>
                    <a:pt x="3080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2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0" y="9080"/>
                  </a:lnTo>
                  <a:lnTo>
                    <a:pt x="54" y="9643"/>
                  </a:lnTo>
                  <a:lnTo>
                    <a:pt x="161" y="10205"/>
                  </a:lnTo>
                  <a:lnTo>
                    <a:pt x="268" y="10741"/>
                  </a:lnTo>
                  <a:lnTo>
                    <a:pt x="429" y="11250"/>
                  </a:lnTo>
                  <a:lnTo>
                    <a:pt x="643" y="11759"/>
                  </a:lnTo>
                  <a:lnTo>
                    <a:pt x="857" y="12268"/>
                  </a:lnTo>
                  <a:lnTo>
                    <a:pt x="1099" y="12723"/>
                  </a:lnTo>
                  <a:lnTo>
                    <a:pt x="1393" y="13178"/>
                  </a:lnTo>
                  <a:lnTo>
                    <a:pt x="1688" y="13634"/>
                  </a:lnTo>
                  <a:lnTo>
                    <a:pt x="2036" y="14035"/>
                  </a:lnTo>
                  <a:lnTo>
                    <a:pt x="2384" y="14437"/>
                  </a:lnTo>
                  <a:lnTo>
                    <a:pt x="2786" y="14812"/>
                  </a:lnTo>
                  <a:lnTo>
                    <a:pt x="3188" y="15160"/>
                  </a:lnTo>
                  <a:lnTo>
                    <a:pt x="3616" y="15482"/>
                  </a:lnTo>
                  <a:lnTo>
                    <a:pt x="4045" y="15776"/>
                  </a:lnTo>
                  <a:lnTo>
                    <a:pt x="7419" y="16955"/>
                  </a:lnTo>
                  <a:lnTo>
                    <a:pt x="7955" y="17008"/>
                  </a:lnTo>
                  <a:lnTo>
                    <a:pt x="8919" y="17008"/>
                  </a:lnTo>
                  <a:lnTo>
                    <a:pt x="9375" y="16981"/>
                  </a:lnTo>
                  <a:lnTo>
                    <a:pt x="9776" y="16928"/>
                  </a:lnTo>
                  <a:lnTo>
                    <a:pt x="10205" y="16847"/>
                  </a:lnTo>
                  <a:lnTo>
                    <a:pt x="10607" y="16740"/>
                  </a:lnTo>
                  <a:lnTo>
                    <a:pt x="11035" y="16633"/>
                  </a:lnTo>
                  <a:lnTo>
                    <a:pt x="11410" y="16499"/>
                  </a:lnTo>
                  <a:lnTo>
                    <a:pt x="11812" y="16339"/>
                  </a:lnTo>
                  <a:lnTo>
                    <a:pt x="12187" y="16178"/>
                  </a:lnTo>
                  <a:lnTo>
                    <a:pt x="12535" y="15990"/>
                  </a:lnTo>
                  <a:lnTo>
                    <a:pt x="12910" y="15776"/>
                  </a:lnTo>
                  <a:lnTo>
                    <a:pt x="13258" y="15562"/>
                  </a:lnTo>
                  <a:lnTo>
                    <a:pt x="13580" y="15321"/>
                  </a:lnTo>
                  <a:lnTo>
                    <a:pt x="13901" y="15080"/>
                  </a:lnTo>
                  <a:lnTo>
                    <a:pt x="14222" y="14812"/>
                  </a:lnTo>
                  <a:lnTo>
                    <a:pt x="14517" y="14517"/>
                  </a:lnTo>
                  <a:lnTo>
                    <a:pt x="14785" y="14223"/>
                  </a:lnTo>
                  <a:lnTo>
                    <a:pt x="15053" y="13928"/>
                  </a:lnTo>
                  <a:lnTo>
                    <a:pt x="15320" y="13607"/>
                  </a:lnTo>
                  <a:lnTo>
                    <a:pt x="15535" y="13259"/>
                  </a:lnTo>
                  <a:lnTo>
                    <a:pt x="15776" y="12937"/>
                  </a:lnTo>
                  <a:lnTo>
                    <a:pt x="15963" y="12562"/>
                  </a:lnTo>
                  <a:lnTo>
                    <a:pt x="16151" y="12214"/>
                  </a:lnTo>
                  <a:lnTo>
                    <a:pt x="16338" y="11812"/>
                  </a:lnTo>
                  <a:lnTo>
                    <a:pt x="16472" y="11437"/>
                  </a:lnTo>
                  <a:lnTo>
                    <a:pt x="16606" y="11036"/>
                  </a:lnTo>
                  <a:lnTo>
                    <a:pt x="16740" y="10634"/>
                  </a:lnTo>
                  <a:lnTo>
                    <a:pt x="16820" y="10232"/>
                  </a:lnTo>
                  <a:lnTo>
                    <a:pt x="16901" y="9804"/>
                  </a:lnTo>
                  <a:lnTo>
                    <a:pt x="16954" y="9375"/>
                  </a:lnTo>
                  <a:lnTo>
                    <a:pt x="16981" y="8946"/>
                  </a:lnTo>
                  <a:lnTo>
                    <a:pt x="17008" y="8518"/>
                  </a:lnTo>
                  <a:lnTo>
                    <a:pt x="16981" y="8089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06" y="5974"/>
                  </a:lnTo>
                  <a:lnTo>
                    <a:pt x="16472" y="5599"/>
                  </a:lnTo>
                  <a:lnTo>
                    <a:pt x="16338" y="5197"/>
                  </a:lnTo>
                  <a:lnTo>
                    <a:pt x="16151" y="4822"/>
                  </a:lnTo>
                  <a:lnTo>
                    <a:pt x="15963" y="4447"/>
                  </a:lnTo>
                  <a:lnTo>
                    <a:pt x="15776" y="4099"/>
                  </a:lnTo>
                  <a:lnTo>
                    <a:pt x="15535" y="3751"/>
                  </a:lnTo>
                  <a:lnTo>
                    <a:pt x="15320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80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35" y="1045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10" y="537"/>
                  </a:lnTo>
                  <a:lnTo>
                    <a:pt x="11035" y="403"/>
                  </a:lnTo>
                  <a:lnTo>
                    <a:pt x="10607" y="269"/>
                  </a:lnTo>
                  <a:lnTo>
                    <a:pt x="10205" y="188"/>
                  </a:lnTo>
                  <a:lnTo>
                    <a:pt x="9776" y="108"/>
                  </a:lnTo>
                  <a:lnTo>
                    <a:pt x="9375" y="54"/>
                  </a:lnTo>
                  <a:lnTo>
                    <a:pt x="8919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860" name="Google Shape;1860;p71"/>
            <p:cNvGrpSpPr/>
            <p:nvPr/>
          </p:nvGrpSpPr>
          <p:grpSpPr>
            <a:xfrm>
              <a:off x="6362775" y="1431250"/>
              <a:ext cx="230375" cy="442600"/>
              <a:chOff x="6362775" y="1431250"/>
              <a:chExt cx="230375" cy="442600"/>
            </a:xfrm>
          </p:grpSpPr>
          <p:sp>
            <p:nvSpPr>
              <p:cNvPr id="1861" name="Google Shape;1861;p71"/>
              <p:cNvSpPr/>
              <p:nvPr/>
            </p:nvSpPr>
            <p:spPr>
              <a:xfrm>
                <a:off x="6408975" y="1721825"/>
                <a:ext cx="1207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483" h="430" extrusionOk="0">
                    <a:moveTo>
                      <a:pt x="28" y="1"/>
                    </a:moveTo>
                    <a:lnTo>
                      <a:pt x="1" y="429"/>
                    </a:lnTo>
                    <a:lnTo>
                      <a:pt x="295" y="429"/>
                    </a:lnTo>
                    <a:lnTo>
                      <a:pt x="376" y="403"/>
                    </a:lnTo>
                    <a:lnTo>
                      <a:pt x="429" y="349"/>
                    </a:lnTo>
                    <a:lnTo>
                      <a:pt x="483" y="295"/>
                    </a:lnTo>
                    <a:lnTo>
                      <a:pt x="456" y="215"/>
                    </a:lnTo>
                    <a:lnTo>
                      <a:pt x="429" y="162"/>
                    </a:lnTo>
                    <a:lnTo>
                      <a:pt x="349" y="108"/>
                    </a:lnTo>
                    <a:lnTo>
                      <a:pt x="269" y="54"/>
                    </a:lnTo>
                    <a:lnTo>
                      <a:pt x="10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2" name="Google Shape;1862;p71"/>
              <p:cNvSpPr/>
              <p:nvPr/>
            </p:nvSpPr>
            <p:spPr>
              <a:xfrm>
                <a:off x="6362775" y="1717150"/>
                <a:ext cx="121900" cy="146000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5840" extrusionOk="0">
                    <a:moveTo>
                      <a:pt x="3188" y="0"/>
                    </a:moveTo>
                    <a:lnTo>
                      <a:pt x="3161" y="215"/>
                    </a:lnTo>
                    <a:lnTo>
                      <a:pt x="3108" y="590"/>
                    </a:lnTo>
                    <a:lnTo>
                      <a:pt x="2974" y="965"/>
                    </a:lnTo>
                    <a:lnTo>
                      <a:pt x="2813" y="1313"/>
                    </a:lnTo>
                    <a:lnTo>
                      <a:pt x="2572" y="1661"/>
                    </a:lnTo>
                    <a:lnTo>
                      <a:pt x="215" y="4768"/>
                    </a:lnTo>
                    <a:lnTo>
                      <a:pt x="108" y="4928"/>
                    </a:lnTo>
                    <a:lnTo>
                      <a:pt x="1" y="5089"/>
                    </a:lnTo>
                    <a:lnTo>
                      <a:pt x="376" y="5303"/>
                    </a:lnTo>
                    <a:lnTo>
                      <a:pt x="777" y="5491"/>
                    </a:lnTo>
                    <a:lnTo>
                      <a:pt x="1152" y="5678"/>
                    </a:lnTo>
                    <a:lnTo>
                      <a:pt x="1581" y="5839"/>
                    </a:lnTo>
                    <a:lnTo>
                      <a:pt x="1634" y="5678"/>
                    </a:lnTo>
                    <a:lnTo>
                      <a:pt x="1715" y="5518"/>
                    </a:lnTo>
                    <a:lnTo>
                      <a:pt x="4072" y="2411"/>
                    </a:lnTo>
                    <a:lnTo>
                      <a:pt x="4259" y="2143"/>
                    </a:lnTo>
                    <a:lnTo>
                      <a:pt x="4420" y="1848"/>
                    </a:lnTo>
                    <a:lnTo>
                      <a:pt x="4554" y="1581"/>
                    </a:lnTo>
                    <a:lnTo>
                      <a:pt x="4661" y="1259"/>
                    </a:lnTo>
                    <a:lnTo>
                      <a:pt x="4741" y="965"/>
                    </a:lnTo>
                    <a:lnTo>
                      <a:pt x="4822" y="643"/>
                    </a:lnTo>
                    <a:lnTo>
                      <a:pt x="4848" y="322"/>
                    </a:lnTo>
                    <a:lnTo>
                      <a:pt x="487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3" name="Google Shape;1863;p71"/>
              <p:cNvSpPr/>
              <p:nvPr/>
            </p:nvSpPr>
            <p:spPr>
              <a:xfrm>
                <a:off x="6401625" y="1717150"/>
                <a:ext cx="119875" cy="156700"/>
              </a:xfrm>
              <a:custGeom>
                <a:avLst/>
                <a:gdLst/>
                <a:ahLst/>
                <a:cxnLst/>
                <a:rect l="l" t="t" r="r" b="b"/>
                <a:pathLst>
                  <a:path w="4795" h="6268" extrusionOk="0">
                    <a:moveTo>
                      <a:pt x="4741" y="0"/>
                    </a:moveTo>
                    <a:lnTo>
                      <a:pt x="2330" y="134"/>
                    </a:lnTo>
                    <a:lnTo>
                      <a:pt x="2330" y="697"/>
                    </a:lnTo>
                    <a:lnTo>
                      <a:pt x="2303" y="1125"/>
                    </a:lnTo>
                    <a:lnTo>
                      <a:pt x="2223" y="1527"/>
                    </a:lnTo>
                    <a:lnTo>
                      <a:pt x="2089" y="1902"/>
                    </a:lnTo>
                    <a:lnTo>
                      <a:pt x="1929" y="2277"/>
                    </a:lnTo>
                    <a:lnTo>
                      <a:pt x="295" y="5170"/>
                    </a:lnTo>
                    <a:lnTo>
                      <a:pt x="241" y="5330"/>
                    </a:lnTo>
                    <a:lnTo>
                      <a:pt x="0" y="5839"/>
                    </a:lnTo>
                    <a:lnTo>
                      <a:pt x="429" y="5973"/>
                    </a:lnTo>
                    <a:lnTo>
                      <a:pt x="884" y="6107"/>
                    </a:lnTo>
                    <a:lnTo>
                      <a:pt x="1339" y="6187"/>
                    </a:lnTo>
                    <a:lnTo>
                      <a:pt x="1821" y="6268"/>
                    </a:lnTo>
                    <a:lnTo>
                      <a:pt x="1902" y="6080"/>
                    </a:lnTo>
                    <a:lnTo>
                      <a:pt x="2036" y="5866"/>
                    </a:lnTo>
                    <a:lnTo>
                      <a:pt x="2170" y="5652"/>
                    </a:lnTo>
                    <a:lnTo>
                      <a:pt x="4125" y="2893"/>
                    </a:lnTo>
                    <a:lnTo>
                      <a:pt x="4285" y="2598"/>
                    </a:lnTo>
                    <a:lnTo>
                      <a:pt x="4446" y="2331"/>
                    </a:lnTo>
                    <a:lnTo>
                      <a:pt x="4580" y="2009"/>
                    </a:lnTo>
                    <a:lnTo>
                      <a:pt x="4660" y="1714"/>
                    </a:lnTo>
                    <a:lnTo>
                      <a:pt x="4741" y="1393"/>
                    </a:lnTo>
                    <a:lnTo>
                      <a:pt x="4768" y="1072"/>
                    </a:lnTo>
                    <a:lnTo>
                      <a:pt x="4794" y="750"/>
                    </a:lnTo>
                    <a:lnTo>
                      <a:pt x="4768" y="402"/>
                    </a:lnTo>
                    <a:lnTo>
                      <a:pt x="474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4" name="Google Shape;1864;p71"/>
              <p:cNvSpPr/>
              <p:nvPr/>
            </p:nvSpPr>
            <p:spPr>
              <a:xfrm>
                <a:off x="6378850" y="1717150"/>
                <a:ext cx="41550" cy="50250"/>
              </a:xfrm>
              <a:custGeom>
                <a:avLst/>
                <a:gdLst/>
                <a:ahLst/>
                <a:cxnLst/>
                <a:rect l="l" t="t" r="r" b="b"/>
                <a:pathLst>
                  <a:path w="1662" h="2010" extrusionOk="0">
                    <a:moveTo>
                      <a:pt x="616" y="0"/>
                    </a:moveTo>
                    <a:lnTo>
                      <a:pt x="509" y="27"/>
                    </a:lnTo>
                    <a:lnTo>
                      <a:pt x="375" y="81"/>
                    </a:lnTo>
                    <a:lnTo>
                      <a:pt x="268" y="134"/>
                    </a:lnTo>
                    <a:lnTo>
                      <a:pt x="161" y="241"/>
                    </a:lnTo>
                    <a:lnTo>
                      <a:pt x="81" y="349"/>
                    </a:lnTo>
                    <a:lnTo>
                      <a:pt x="27" y="456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27" y="831"/>
                    </a:lnTo>
                    <a:lnTo>
                      <a:pt x="54" y="965"/>
                    </a:lnTo>
                    <a:lnTo>
                      <a:pt x="402" y="1634"/>
                    </a:lnTo>
                    <a:lnTo>
                      <a:pt x="509" y="1795"/>
                    </a:lnTo>
                    <a:lnTo>
                      <a:pt x="643" y="1929"/>
                    </a:lnTo>
                    <a:lnTo>
                      <a:pt x="804" y="1982"/>
                    </a:lnTo>
                    <a:lnTo>
                      <a:pt x="991" y="2009"/>
                    </a:lnTo>
                    <a:lnTo>
                      <a:pt x="1125" y="2009"/>
                    </a:lnTo>
                    <a:lnTo>
                      <a:pt x="1286" y="1956"/>
                    </a:lnTo>
                    <a:lnTo>
                      <a:pt x="1393" y="1875"/>
                    </a:lnTo>
                    <a:lnTo>
                      <a:pt x="1500" y="1795"/>
                    </a:lnTo>
                    <a:lnTo>
                      <a:pt x="1554" y="1688"/>
                    </a:lnTo>
                    <a:lnTo>
                      <a:pt x="1607" y="1581"/>
                    </a:lnTo>
                    <a:lnTo>
                      <a:pt x="1634" y="1447"/>
                    </a:lnTo>
                    <a:lnTo>
                      <a:pt x="1661" y="1313"/>
                    </a:lnTo>
                    <a:lnTo>
                      <a:pt x="1634" y="1179"/>
                    </a:lnTo>
                    <a:lnTo>
                      <a:pt x="1581" y="1072"/>
                    </a:lnTo>
                    <a:lnTo>
                      <a:pt x="1259" y="375"/>
                    </a:lnTo>
                    <a:lnTo>
                      <a:pt x="1179" y="268"/>
                    </a:lnTo>
                    <a:lnTo>
                      <a:pt x="1099" y="161"/>
                    </a:lnTo>
                    <a:lnTo>
                      <a:pt x="991" y="108"/>
                    </a:lnTo>
                    <a:lnTo>
                      <a:pt x="884" y="54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5" name="Google Shape;1865;p71"/>
              <p:cNvSpPr/>
              <p:nvPr/>
            </p:nvSpPr>
            <p:spPr>
              <a:xfrm>
                <a:off x="6465225" y="1541725"/>
                <a:ext cx="32175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1474" extrusionOk="0">
                    <a:moveTo>
                      <a:pt x="1" y="0"/>
                    </a:moveTo>
                    <a:lnTo>
                      <a:pt x="1" y="429"/>
                    </a:lnTo>
                    <a:lnTo>
                      <a:pt x="590" y="1473"/>
                    </a:lnTo>
                    <a:lnTo>
                      <a:pt x="697" y="1473"/>
                    </a:lnTo>
                    <a:lnTo>
                      <a:pt x="1286" y="429"/>
                    </a:lnTo>
                    <a:lnTo>
                      <a:pt x="1286" y="27"/>
                    </a:lnTo>
                    <a:lnTo>
                      <a:pt x="1259" y="27"/>
                    </a:lnTo>
                    <a:lnTo>
                      <a:pt x="1125" y="107"/>
                    </a:lnTo>
                    <a:lnTo>
                      <a:pt x="965" y="188"/>
                    </a:lnTo>
                    <a:lnTo>
                      <a:pt x="804" y="214"/>
                    </a:lnTo>
                    <a:lnTo>
                      <a:pt x="643" y="241"/>
                    </a:lnTo>
                    <a:lnTo>
                      <a:pt x="483" y="214"/>
                    </a:lnTo>
                    <a:lnTo>
                      <a:pt x="322" y="188"/>
                    </a:lnTo>
                    <a:lnTo>
                      <a:pt x="161" y="107"/>
                    </a:lnTo>
                    <a:lnTo>
                      <a:pt x="27" y="2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6" name="Google Shape;1866;p71"/>
              <p:cNvSpPr/>
              <p:nvPr/>
            </p:nvSpPr>
            <p:spPr>
              <a:xfrm>
                <a:off x="6433075" y="1550425"/>
                <a:ext cx="96450" cy="171425"/>
              </a:xfrm>
              <a:custGeom>
                <a:avLst/>
                <a:gdLst/>
                <a:ahLst/>
                <a:cxnLst/>
                <a:rect l="l" t="t" r="r" b="b"/>
                <a:pathLst>
                  <a:path w="3858" h="6857" extrusionOk="0">
                    <a:moveTo>
                      <a:pt x="1313" y="0"/>
                    </a:moveTo>
                    <a:lnTo>
                      <a:pt x="1045" y="241"/>
                    </a:lnTo>
                    <a:lnTo>
                      <a:pt x="1" y="429"/>
                    </a:lnTo>
                    <a:lnTo>
                      <a:pt x="376" y="2250"/>
                    </a:lnTo>
                    <a:lnTo>
                      <a:pt x="376" y="6669"/>
                    </a:lnTo>
                    <a:lnTo>
                      <a:pt x="751" y="6750"/>
                    </a:lnTo>
                    <a:lnTo>
                      <a:pt x="1153" y="6803"/>
                    </a:lnTo>
                    <a:lnTo>
                      <a:pt x="1554" y="6830"/>
                    </a:lnTo>
                    <a:lnTo>
                      <a:pt x="1929" y="6857"/>
                    </a:lnTo>
                    <a:lnTo>
                      <a:pt x="2331" y="6830"/>
                    </a:lnTo>
                    <a:lnTo>
                      <a:pt x="2706" y="6803"/>
                    </a:lnTo>
                    <a:lnTo>
                      <a:pt x="3108" y="6750"/>
                    </a:lnTo>
                    <a:lnTo>
                      <a:pt x="3483" y="6669"/>
                    </a:lnTo>
                    <a:lnTo>
                      <a:pt x="3483" y="2250"/>
                    </a:lnTo>
                    <a:lnTo>
                      <a:pt x="3858" y="429"/>
                    </a:lnTo>
                    <a:lnTo>
                      <a:pt x="2813" y="241"/>
                    </a:lnTo>
                    <a:lnTo>
                      <a:pt x="2572" y="0"/>
                    </a:lnTo>
                    <a:lnTo>
                      <a:pt x="1983" y="1072"/>
                    </a:lnTo>
                    <a:lnTo>
                      <a:pt x="1929" y="1098"/>
                    </a:lnTo>
                    <a:lnTo>
                      <a:pt x="1903" y="1072"/>
                    </a:lnTo>
                    <a:lnTo>
                      <a:pt x="131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7" name="Google Shape;1867;p71"/>
              <p:cNvSpPr/>
              <p:nvPr/>
            </p:nvSpPr>
            <p:spPr>
              <a:xfrm>
                <a:off x="6457850" y="1550425"/>
                <a:ext cx="20125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179" extrusionOk="0">
                    <a:moveTo>
                      <a:pt x="322" y="0"/>
                    </a:moveTo>
                    <a:lnTo>
                      <a:pt x="1" y="241"/>
                    </a:lnTo>
                    <a:lnTo>
                      <a:pt x="296" y="1152"/>
                    </a:lnTo>
                    <a:lnTo>
                      <a:pt x="322" y="1179"/>
                    </a:lnTo>
                    <a:lnTo>
                      <a:pt x="376" y="1179"/>
                    </a:lnTo>
                    <a:lnTo>
                      <a:pt x="804" y="884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8" name="Google Shape;1868;p71"/>
              <p:cNvSpPr/>
              <p:nvPr/>
            </p:nvSpPr>
            <p:spPr>
              <a:xfrm>
                <a:off x="6475950" y="1623400"/>
                <a:ext cx="34150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394" extrusionOk="0">
                    <a:moveTo>
                      <a:pt x="509" y="1"/>
                    </a:moveTo>
                    <a:lnTo>
                      <a:pt x="375" y="54"/>
                    </a:lnTo>
                    <a:lnTo>
                      <a:pt x="268" y="135"/>
                    </a:lnTo>
                    <a:lnTo>
                      <a:pt x="161" y="215"/>
                    </a:lnTo>
                    <a:lnTo>
                      <a:pt x="107" y="322"/>
                    </a:lnTo>
                    <a:lnTo>
                      <a:pt x="54" y="429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27" y="831"/>
                    </a:lnTo>
                    <a:lnTo>
                      <a:pt x="80" y="938"/>
                    </a:lnTo>
                    <a:lnTo>
                      <a:pt x="134" y="1045"/>
                    </a:lnTo>
                    <a:lnTo>
                      <a:pt x="214" y="1152"/>
                    </a:lnTo>
                    <a:lnTo>
                      <a:pt x="321" y="1233"/>
                    </a:lnTo>
                    <a:lnTo>
                      <a:pt x="429" y="1286"/>
                    </a:lnTo>
                    <a:lnTo>
                      <a:pt x="562" y="1313"/>
                    </a:lnTo>
                    <a:lnTo>
                      <a:pt x="1179" y="1393"/>
                    </a:lnTo>
                    <a:lnTo>
                      <a:pt x="1366" y="81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9" name="Google Shape;1869;p71"/>
              <p:cNvSpPr/>
              <p:nvPr/>
            </p:nvSpPr>
            <p:spPr>
              <a:xfrm>
                <a:off x="6485325" y="1550425"/>
                <a:ext cx="19425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777" h="1179" extrusionOk="0">
                    <a:moveTo>
                      <a:pt x="482" y="0"/>
                    </a:moveTo>
                    <a:lnTo>
                      <a:pt x="0" y="884"/>
                    </a:lnTo>
                    <a:lnTo>
                      <a:pt x="402" y="1179"/>
                    </a:lnTo>
                    <a:lnTo>
                      <a:pt x="455" y="1179"/>
                    </a:lnTo>
                    <a:lnTo>
                      <a:pt x="509" y="1152"/>
                    </a:lnTo>
                    <a:lnTo>
                      <a:pt x="777" y="241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0" name="Google Shape;1870;p71"/>
              <p:cNvSpPr/>
              <p:nvPr/>
            </p:nvSpPr>
            <p:spPr>
              <a:xfrm>
                <a:off x="6502050" y="1561125"/>
                <a:ext cx="91100" cy="108500"/>
              </a:xfrm>
              <a:custGeom>
                <a:avLst/>
                <a:gdLst/>
                <a:ahLst/>
                <a:cxnLst/>
                <a:rect l="l" t="t" r="r" b="b"/>
                <a:pathLst>
                  <a:path w="3644" h="4340" extrusionOk="0">
                    <a:moveTo>
                      <a:pt x="1099" y="1"/>
                    </a:moveTo>
                    <a:lnTo>
                      <a:pt x="724" y="1822"/>
                    </a:lnTo>
                    <a:lnTo>
                      <a:pt x="1420" y="2626"/>
                    </a:lnTo>
                    <a:lnTo>
                      <a:pt x="1420" y="2652"/>
                    </a:lnTo>
                    <a:lnTo>
                      <a:pt x="1420" y="2679"/>
                    </a:lnTo>
                    <a:lnTo>
                      <a:pt x="1393" y="2706"/>
                    </a:lnTo>
                    <a:lnTo>
                      <a:pt x="1367" y="2706"/>
                    </a:lnTo>
                    <a:lnTo>
                      <a:pt x="268" y="2572"/>
                    </a:lnTo>
                    <a:lnTo>
                      <a:pt x="215" y="2572"/>
                    </a:lnTo>
                    <a:lnTo>
                      <a:pt x="161" y="2626"/>
                    </a:lnTo>
                    <a:lnTo>
                      <a:pt x="1" y="3804"/>
                    </a:lnTo>
                    <a:lnTo>
                      <a:pt x="1" y="3858"/>
                    </a:lnTo>
                    <a:lnTo>
                      <a:pt x="81" y="3884"/>
                    </a:lnTo>
                    <a:lnTo>
                      <a:pt x="2974" y="4340"/>
                    </a:lnTo>
                    <a:lnTo>
                      <a:pt x="3134" y="4340"/>
                    </a:lnTo>
                    <a:lnTo>
                      <a:pt x="3295" y="4313"/>
                    </a:lnTo>
                    <a:lnTo>
                      <a:pt x="3429" y="4233"/>
                    </a:lnTo>
                    <a:lnTo>
                      <a:pt x="3536" y="4126"/>
                    </a:lnTo>
                    <a:lnTo>
                      <a:pt x="3616" y="3938"/>
                    </a:lnTo>
                    <a:lnTo>
                      <a:pt x="3643" y="3751"/>
                    </a:lnTo>
                    <a:lnTo>
                      <a:pt x="3616" y="3563"/>
                    </a:lnTo>
                    <a:lnTo>
                      <a:pt x="3536" y="3402"/>
                    </a:lnTo>
                    <a:lnTo>
                      <a:pt x="109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1" name="Google Shape;1871;p71"/>
              <p:cNvSpPr/>
              <p:nvPr/>
            </p:nvSpPr>
            <p:spPr>
              <a:xfrm>
                <a:off x="6368800" y="1561125"/>
                <a:ext cx="73675" cy="166750"/>
              </a:xfrm>
              <a:custGeom>
                <a:avLst/>
                <a:gdLst/>
                <a:ahLst/>
                <a:cxnLst/>
                <a:rect l="l" t="t" r="r" b="b"/>
                <a:pathLst>
                  <a:path w="2947" h="6670" extrusionOk="0">
                    <a:moveTo>
                      <a:pt x="2572" y="1"/>
                    </a:moveTo>
                    <a:lnTo>
                      <a:pt x="2358" y="188"/>
                    </a:lnTo>
                    <a:lnTo>
                      <a:pt x="2143" y="403"/>
                    </a:lnTo>
                    <a:lnTo>
                      <a:pt x="349" y="2840"/>
                    </a:lnTo>
                    <a:lnTo>
                      <a:pt x="242" y="2974"/>
                    </a:lnTo>
                    <a:lnTo>
                      <a:pt x="161" y="3135"/>
                    </a:lnTo>
                    <a:lnTo>
                      <a:pt x="108" y="3322"/>
                    </a:lnTo>
                    <a:lnTo>
                      <a:pt x="54" y="3483"/>
                    </a:lnTo>
                    <a:lnTo>
                      <a:pt x="1" y="3670"/>
                    </a:lnTo>
                    <a:lnTo>
                      <a:pt x="1" y="3858"/>
                    </a:lnTo>
                    <a:lnTo>
                      <a:pt x="1" y="4018"/>
                    </a:lnTo>
                    <a:lnTo>
                      <a:pt x="1" y="4206"/>
                    </a:lnTo>
                    <a:lnTo>
                      <a:pt x="322" y="6482"/>
                    </a:lnTo>
                    <a:lnTo>
                      <a:pt x="349" y="6563"/>
                    </a:lnTo>
                    <a:lnTo>
                      <a:pt x="429" y="6616"/>
                    </a:lnTo>
                    <a:lnTo>
                      <a:pt x="510" y="6670"/>
                    </a:lnTo>
                    <a:lnTo>
                      <a:pt x="590" y="6670"/>
                    </a:lnTo>
                    <a:lnTo>
                      <a:pt x="1474" y="6482"/>
                    </a:lnTo>
                    <a:lnTo>
                      <a:pt x="1554" y="6456"/>
                    </a:lnTo>
                    <a:lnTo>
                      <a:pt x="1608" y="6402"/>
                    </a:lnTo>
                    <a:lnTo>
                      <a:pt x="1635" y="6322"/>
                    </a:lnTo>
                    <a:lnTo>
                      <a:pt x="1661" y="6241"/>
                    </a:lnTo>
                    <a:lnTo>
                      <a:pt x="1447" y="4099"/>
                    </a:lnTo>
                    <a:lnTo>
                      <a:pt x="1447" y="4018"/>
                    </a:lnTo>
                    <a:lnTo>
                      <a:pt x="1447" y="3911"/>
                    </a:lnTo>
                    <a:lnTo>
                      <a:pt x="1501" y="3831"/>
                    </a:lnTo>
                    <a:lnTo>
                      <a:pt x="1527" y="3751"/>
                    </a:lnTo>
                    <a:lnTo>
                      <a:pt x="2947" y="1822"/>
                    </a:lnTo>
                    <a:lnTo>
                      <a:pt x="257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2" name="Google Shape;1872;p71"/>
              <p:cNvSpPr/>
              <p:nvPr/>
            </p:nvSpPr>
            <p:spPr>
              <a:xfrm>
                <a:off x="6439775" y="1701750"/>
                <a:ext cx="82400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3296" h="1179" extrusionOk="0">
                    <a:moveTo>
                      <a:pt x="161" y="0"/>
                    </a:moveTo>
                    <a:lnTo>
                      <a:pt x="108" y="27"/>
                    </a:lnTo>
                    <a:lnTo>
                      <a:pt x="81" y="54"/>
                    </a:lnTo>
                    <a:lnTo>
                      <a:pt x="1" y="938"/>
                    </a:lnTo>
                    <a:lnTo>
                      <a:pt x="28" y="965"/>
                    </a:lnTo>
                    <a:lnTo>
                      <a:pt x="54" y="991"/>
                    </a:lnTo>
                    <a:lnTo>
                      <a:pt x="456" y="1072"/>
                    </a:lnTo>
                    <a:lnTo>
                      <a:pt x="858" y="1125"/>
                    </a:lnTo>
                    <a:lnTo>
                      <a:pt x="1260" y="1152"/>
                    </a:lnTo>
                    <a:lnTo>
                      <a:pt x="1661" y="1179"/>
                    </a:lnTo>
                    <a:lnTo>
                      <a:pt x="2063" y="1152"/>
                    </a:lnTo>
                    <a:lnTo>
                      <a:pt x="2465" y="1125"/>
                    </a:lnTo>
                    <a:lnTo>
                      <a:pt x="2867" y="1072"/>
                    </a:lnTo>
                    <a:lnTo>
                      <a:pt x="3242" y="991"/>
                    </a:lnTo>
                    <a:lnTo>
                      <a:pt x="3295" y="991"/>
                    </a:lnTo>
                    <a:lnTo>
                      <a:pt x="3295" y="938"/>
                    </a:lnTo>
                    <a:lnTo>
                      <a:pt x="3268" y="54"/>
                    </a:lnTo>
                    <a:lnTo>
                      <a:pt x="3242" y="27"/>
                    </a:lnTo>
                    <a:lnTo>
                      <a:pt x="3188" y="0"/>
                    </a:lnTo>
                    <a:lnTo>
                      <a:pt x="3108" y="27"/>
                    </a:lnTo>
                    <a:lnTo>
                      <a:pt x="2759" y="108"/>
                    </a:lnTo>
                    <a:lnTo>
                      <a:pt x="2384" y="161"/>
                    </a:lnTo>
                    <a:lnTo>
                      <a:pt x="2036" y="188"/>
                    </a:lnTo>
                    <a:lnTo>
                      <a:pt x="1313" y="188"/>
                    </a:lnTo>
                    <a:lnTo>
                      <a:pt x="938" y="161"/>
                    </a:lnTo>
                    <a:lnTo>
                      <a:pt x="590" y="108"/>
                    </a:lnTo>
                    <a:lnTo>
                      <a:pt x="215" y="2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575B8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3" name="Google Shape;1873;p71"/>
              <p:cNvSpPr/>
              <p:nvPr/>
            </p:nvSpPr>
            <p:spPr>
              <a:xfrm>
                <a:off x="6439775" y="1701750"/>
                <a:ext cx="82400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3296" h="1179" extrusionOk="0">
                    <a:moveTo>
                      <a:pt x="161" y="0"/>
                    </a:moveTo>
                    <a:lnTo>
                      <a:pt x="108" y="27"/>
                    </a:lnTo>
                    <a:lnTo>
                      <a:pt x="81" y="54"/>
                    </a:lnTo>
                    <a:lnTo>
                      <a:pt x="1" y="938"/>
                    </a:lnTo>
                    <a:lnTo>
                      <a:pt x="28" y="965"/>
                    </a:lnTo>
                    <a:lnTo>
                      <a:pt x="54" y="991"/>
                    </a:lnTo>
                    <a:lnTo>
                      <a:pt x="456" y="1072"/>
                    </a:lnTo>
                    <a:lnTo>
                      <a:pt x="858" y="1125"/>
                    </a:lnTo>
                    <a:lnTo>
                      <a:pt x="1260" y="1152"/>
                    </a:lnTo>
                    <a:lnTo>
                      <a:pt x="1661" y="1179"/>
                    </a:lnTo>
                    <a:lnTo>
                      <a:pt x="2063" y="1152"/>
                    </a:lnTo>
                    <a:lnTo>
                      <a:pt x="2465" y="1125"/>
                    </a:lnTo>
                    <a:lnTo>
                      <a:pt x="2867" y="1072"/>
                    </a:lnTo>
                    <a:lnTo>
                      <a:pt x="3242" y="991"/>
                    </a:lnTo>
                    <a:lnTo>
                      <a:pt x="3295" y="991"/>
                    </a:lnTo>
                    <a:lnTo>
                      <a:pt x="3295" y="938"/>
                    </a:lnTo>
                    <a:lnTo>
                      <a:pt x="3268" y="54"/>
                    </a:lnTo>
                    <a:lnTo>
                      <a:pt x="3242" y="27"/>
                    </a:lnTo>
                    <a:lnTo>
                      <a:pt x="3188" y="0"/>
                    </a:lnTo>
                    <a:lnTo>
                      <a:pt x="3108" y="27"/>
                    </a:lnTo>
                    <a:lnTo>
                      <a:pt x="2759" y="108"/>
                    </a:lnTo>
                    <a:lnTo>
                      <a:pt x="2384" y="161"/>
                    </a:lnTo>
                    <a:lnTo>
                      <a:pt x="2036" y="188"/>
                    </a:lnTo>
                    <a:lnTo>
                      <a:pt x="1313" y="188"/>
                    </a:lnTo>
                    <a:lnTo>
                      <a:pt x="938" y="161"/>
                    </a:lnTo>
                    <a:lnTo>
                      <a:pt x="590" y="108"/>
                    </a:lnTo>
                    <a:lnTo>
                      <a:pt x="215" y="2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4" name="Google Shape;1874;p71"/>
              <p:cNvSpPr/>
              <p:nvPr/>
            </p:nvSpPr>
            <p:spPr>
              <a:xfrm>
                <a:off x="6488000" y="1610675"/>
                <a:ext cx="14750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617" extrusionOk="0">
                    <a:moveTo>
                      <a:pt x="134" y="1"/>
                    </a:moveTo>
                    <a:lnTo>
                      <a:pt x="54" y="28"/>
                    </a:lnTo>
                    <a:lnTo>
                      <a:pt x="27" y="81"/>
                    </a:lnTo>
                    <a:lnTo>
                      <a:pt x="0" y="162"/>
                    </a:lnTo>
                    <a:lnTo>
                      <a:pt x="27" y="269"/>
                    </a:lnTo>
                    <a:lnTo>
                      <a:pt x="107" y="429"/>
                    </a:lnTo>
                    <a:lnTo>
                      <a:pt x="134" y="510"/>
                    </a:lnTo>
                    <a:lnTo>
                      <a:pt x="589" y="617"/>
                    </a:lnTo>
                    <a:lnTo>
                      <a:pt x="563" y="403"/>
                    </a:lnTo>
                    <a:lnTo>
                      <a:pt x="536" y="295"/>
                    </a:lnTo>
                    <a:lnTo>
                      <a:pt x="482" y="188"/>
                    </a:lnTo>
                    <a:lnTo>
                      <a:pt x="402" y="108"/>
                    </a:lnTo>
                    <a:lnTo>
                      <a:pt x="322" y="28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5" name="Google Shape;1875;p71"/>
              <p:cNvSpPr/>
              <p:nvPr/>
            </p:nvSpPr>
            <p:spPr>
              <a:xfrm>
                <a:off x="6441125" y="1431250"/>
                <a:ext cx="81050" cy="56925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277" extrusionOk="0">
                    <a:moveTo>
                      <a:pt x="1313" y="0"/>
                    </a:moveTo>
                    <a:lnTo>
                      <a:pt x="1018" y="80"/>
                    </a:lnTo>
                    <a:lnTo>
                      <a:pt x="777" y="161"/>
                    </a:lnTo>
                    <a:lnTo>
                      <a:pt x="616" y="268"/>
                    </a:lnTo>
                    <a:lnTo>
                      <a:pt x="509" y="402"/>
                    </a:lnTo>
                    <a:lnTo>
                      <a:pt x="429" y="509"/>
                    </a:lnTo>
                    <a:lnTo>
                      <a:pt x="375" y="643"/>
                    </a:lnTo>
                    <a:lnTo>
                      <a:pt x="349" y="750"/>
                    </a:lnTo>
                    <a:lnTo>
                      <a:pt x="349" y="830"/>
                    </a:lnTo>
                    <a:lnTo>
                      <a:pt x="322" y="884"/>
                    </a:lnTo>
                    <a:lnTo>
                      <a:pt x="295" y="911"/>
                    </a:lnTo>
                    <a:lnTo>
                      <a:pt x="215" y="964"/>
                    </a:lnTo>
                    <a:lnTo>
                      <a:pt x="134" y="1045"/>
                    </a:lnTo>
                    <a:lnTo>
                      <a:pt x="107" y="1125"/>
                    </a:lnTo>
                    <a:lnTo>
                      <a:pt x="54" y="1205"/>
                    </a:lnTo>
                    <a:lnTo>
                      <a:pt x="27" y="1420"/>
                    </a:lnTo>
                    <a:lnTo>
                      <a:pt x="0" y="1661"/>
                    </a:lnTo>
                    <a:lnTo>
                      <a:pt x="27" y="1875"/>
                    </a:lnTo>
                    <a:lnTo>
                      <a:pt x="54" y="2062"/>
                    </a:lnTo>
                    <a:lnTo>
                      <a:pt x="81" y="2223"/>
                    </a:lnTo>
                    <a:lnTo>
                      <a:pt x="215" y="2250"/>
                    </a:lnTo>
                    <a:lnTo>
                      <a:pt x="241" y="2089"/>
                    </a:lnTo>
                    <a:lnTo>
                      <a:pt x="295" y="1982"/>
                    </a:lnTo>
                    <a:lnTo>
                      <a:pt x="349" y="1875"/>
                    </a:lnTo>
                    <a:lnTo>
                      <a:pt x="375" y="1768"/>
                    </a:lnTo>
                    <a:lnTo>
                      <a:pt x="349" y="1553"/>
                    </a:lnTo>
                    <a:lnTo>
                      <a:pt x="402" y="1312"/>
                    </a:lnTo>
                    <a:lnTo>
                      <a:pt x="429" y="1205"/>
                    </a:lnTo>
                    <a:lnTo>
                      <a:pt x="482" y="1098"/>
                    </a:lnTo>
                    <a:lnTo>
                      <a:pt x="563" y="1018"/>
                    </a:lnTo>
                    <a:lnTo>
                      <a:pt x="643" y="964"/>
                    </a:lnTo>
                    <a:lnTo>
                      <a:pt x="857" y="911"/>
                    </a:lnTo>
                    <a:lnTo>
                      <a:pt x="1045" y="884"/>
                    </a:lnTo>
                    <a:lnTo>
                      <a:pt x="1259" y="937"/>
                    </a:lnTo>
                    <a:lnTo>
                      <a:pt x="1420" y="964"/>
                    </a:lnTo>
                    <a:lnTo>
                      <a:pt x="1500" y="991"/>
                    </a:lnTo>
                    <a:lnTo>
                      <a:pt x="1714" y="991"/>
                    </a:lnTo>
                    <a:lnTo>
                      <a:pt x="1822" y="964"/>
                    </a:lnTo>
                    <a:lnTo>
                      <a:pt x="1982" y="911"/>
                    </a:lnTo>
                    <a:lnTo>
                      <a:pt x="2170" y="884"/>
                    </a:lnTo>
                    <a:lnTo>
                      <a:pt x="2384" y="911"/>
                    </a:lnTo>
                    <a:lnTo>
                      <a:pt x="2572" y="964"/>
                    </a:lnTo>
                    <a:lnTo>
                      <a:pt x="2679" y="1018"/>
                    </a:lnTo>
                    <a:lnTo>
                      <a:pt x="2732" y="1098"/>
                    </a:lnTo>
                    <a:lnTo>
                      <a:pt x="2786" y="1205"/>
                    </a:lnTo>
                    <a:lnTo>
                      <a:pt x="2813" y="1312"/>
                    </a:lnTo>
                    <a:lnTo>
                      <a:pt x="2839" y="1553"/>
                    </a:lnTo>
                    <a:lnTo>
                      <a:pt x="2839" y="1768"/>
                    </a:lnTo>
                    <a:lnTo>
                      <a:pt x="2839" y="1875"/>
                    </a:lnTo>
                    <a:lnTo>
                      <a:pt x="2893" y="1982"/>
                    </a:lnTo>
                    <a:lnTo>
                      <a:pt x="2973" y="2116"/>
                    </a:lnTo>
                    <a:lnTo>
                      <a:pt x="3027" y="2277"/>
                    </a:lnTo>
                    <a:lnTo>
                      <a:pt x="3107" y="2250"/>
                    </a:lnTo>
                    <a:lnTo>
                      <a:pt x="3188" y="2223"/>
                    </a:lnTo>
                    <a:lnTo>
                      <a:pt x="3214" y="1741"/>
                    </a:lnTo>
                    <a:lnTo>
                      <a:pt x="3241" y="1500"/>
                    </a:lnTo>
                    <a:lnTo>
                      <a:pt x="3241" y="1286"/>
                    </a:lnTo>
                    <a:lnTo>
                      <a:pt x="3214" y="1071"/>
                    </a:lnTo>
                    <a:lnTo>
                      <a:pt x="3161" y="911"/>
                    </a:lnTo>
                    <a:lnTo>
                      <a:pt x="3080" y="723"/>
                    </a:lnTo>
                    <a:lnTo>
                      <a:pt x="2973" y="589"/>
                    </a:lnTo>
                    <a:lnTo>
                      <a:pt x="2866" y="455"/>
                    </a:lnTo>
                    <a:lnTo>
                      <a:pt x="2732" y="348"/>
                    </a:lnTo>
                    <a:lnTo>
                      <a:pt x="2572" y="241"/>
                    </a:lnTo>
                    <a:lnTo>
                      <a:pt x="2411" y="161"/>
                    </a:lnTo>
                    <a:lnTo>
                      <a:pt x="2223" y="107"/>
                    </a:lnTo>
                    <a:lnTo>
                      <a:pt x="2063" y="54"/>
                    </a:lnTo>
                    <a:lnTo>
                      <a:pt x="187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6" name="Google Shape;1876;p71"/>
              <p:cNvSpPr/>
              <p:nvPr/>
            </p:nvSpPr>
            <p:spPr>
              <a:xfrm>
                <a:off x="6446475" y="1487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7" name="Google Shape;1877;p71"/>
              <p:cNvSpPr/>
              <p:nvPr/>
            </p:nvSpPr>
            <p:spPr>
              <a:xfrm>
                <a:off x="6514775" y="1486800"/>
                <a:ext cx="10725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429" h="939" extrusionOk="0">
                    <a:moveTo>
                      <a:pt x="134" y="1"/>
                    </a:moveTo>
                    <a:lnTo>
                      <a:pt x="54" y="28"/>
                    </a:lnTo>
                    <a:lnTo>
                      <a:pt x="81" y="162"/>
                    </a:lnTo>
                    <a:lnTo>
                      <a:pt x="81" y="296"/>
                    </a:lnTo>
                    <a:lnTo>
                      <a:pt x="0" y="804"/>
                    </a:lnTo>
                    <a:lnTo>
                      <a:pt x="0" y="912"/>
                    </a:lnTo>
                    <a:lnTo>
                      <a:pt x="54" y="938"/>
                    </a:lnTo>
                    <a:lnTo>
                      <a:pt x="108" y="912"/>
                    </a:lnTo>
                    <a:lnTo>
                      <a:pt x="188" y="885"/>
                    </a:lnTo>
                    <a:lnTo>
                      <a:pt x="242" y="804"/>
                    </a:lnTo>
                    <a:lnTo>
                      <a:pt x="268" y="724"/>
                    </a:lnTo>
                    <a:lnTo>
                      <a:pt x="295" y="590"/>
                    </a:lnTo>
                    <a:lnTo>
                      <a:pt x="349" y="456"/>
                    </a:lnTo>
                    <a:lnTo>
                      <a:pt x="402" y="322"/>
                    </a:lnTo>
                    <a:lnTo>
                      <a:pt x="429" y="242"/>
                    </a:lnTo>
                    <a:lnTo>
                      <a:pt x="402" y="162"/>
                    </a:lnTo>
                    <a:lnTo>
                      <a:pt x="402" y="108"/>
                    </a:lnTo>
                    <a:lnTo>
                      <a:pt x="349" y="28"/>
                    </a:lnTo>
                    <a:lnTo>
                      <a:pt x="26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8" name="Google Shape;1878;p71"/>
              <p:cNvSpPr/>
              <p:nvPr/>
            </p:nvSpPr>
            <p:spPr>
              <a:xfrm>
                <a:off x="6437775" y="1486800"/>
                <a:ext cx="10075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39" extrusionOk="0">
                    <a:moveTo>
                      <a:pt x="134" y="1"/>
                    </a:moveTo>
                    <a:lnTo>
                      <a:pt x="81" y="28"/>
                    </a:lnTo>
                    <a:lnTo>
                      <a:pt x="27" y="108"/>
                    </a:lnTo>
                    <a:lnTo>
                      <a:pt x="0" y="162"/>
                    </a:lnTo>
                    <a:lnTo>
                      <a:pt x="0" y="242"/>
                    </a:lnTo>
                    <a:lnTo>
                      <a:pt x="0" y="322"/>
                    </a:lnTo>
                    <a:lnTo>
                      <a:pt x="54" y="456"/>
                    </a:lnTo>
                    <a:lnTo>
                      <a:pt x="108" y="590"/>
                    </a:lnTo>
                    <a:lnTo>
                      <a:pt x="134" y="724"/>
                    </a:lnTo>
                    <a:lnTo>
                      <a:pt x="161" y="804"/>
                    </a:lnTo>
                    <a:lnTo>
                      <a:pt x="215" y="885"/>
                    </a:lnTo>
                    <a:lnTo>
                      <a:pt x="295" y="912"/>
                    </a:lnTo>
                    <a:lnTo>
                      <a:pt x="349" y="938"/>
                    </a:lnTo>
                    <a:lnTo>
                      <a:pt x="402" y="912"/>
                    </a:lnTo>
                    <a:lnTo>
                      <a:pt x="402" y="804"/>
                    </a:lnTo>
                    <a:lnTo>
                      <a:pt x="349" y="296"/>
                    </a:lnTo>
                    <a:lnTo>
                      <a:pt x="322" y="162"/>
                    </a:lnTo>
                    <a:lnTo>
                      <a:pt x="349" y="28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9" name="Google Shape;1879;p71"/>
              <p:cNvSpPr/>
              <p:nvPr/>
            </p:nvSpPr>
            <p:spPr>
              <a:xfrm>
                <a:off x="6445800" y="1453325"/>
                <a:ext cx="71000" cy="95775"/>
              </a:xfrm>
              <a:custGeom>
                <a:avLst/>
                <a:gdLst/>
                <a:ahLst/>
                <a:cxnLst/>
                <a:rect l="l" t="t" r="r" b="b"/>
                <a:pathLst>
                  <a:path w="2840" h="3831" extrusionOk="0">
                    <a:moveTo>
                      <a:pt x="670" y="1"/>
                    </a:moveTo>
                    <a:lnTo>
                      <a:pt x="456" y="54"/>
                    </a:lnTo>
                    <a:lnTo>
                      <a:pt x="349" y="135"/>
                    </a:lnTo>
                    <a:lnTo>
                      <a:pt x="295" y="215"/>
                    </a:lnTo>
                    <a:lnTo>
                      <a:pt x="242" y="322"/>
                    </a:lnTo>
                    <a:lnTo>
                      <a:pt x="188" y="429"/>
                    </a:lnTo>
                    <a:lnTo>
                      <a:pt x="162" y="670"/>
                    </a:lnTo>
                    <a:lnTo>
                      <a:pt x="162" y="858"/>
                    </a:lnTo>
                    <a:lnTo>
                      <a:pt x="162" y="992"/>
                    </a:lnTo>
                    <a:lnTo>
                      <a:pt x="108" y="1099"/>
                    </a:lnTo>
                    <a:lnTo>
                      <a:pt x="54" y="1206"/>
                    </a:lnTo>
                    <a:lnTo>
                      <a:pt x="1" y="1420"/>
                    </a:lnTo>
                    <a:lnTo>
                      <a:pt x="1" y="1608"/>
                    </a:lnTo>
                    <a:lnTo>
                      <a:pt x="81" y="2143"/>
                    </a:lnTo>
                    <a:lnTo>
                      <a:pt x="108" y="2411"/>
                    </a:lnTo>
                    <a:lnTo>
                      <a:pt x="135" y="2652"/>
                    </a:lnTo>
                    <a:lnTo>
                      <a:pt x="215" y="2867"/>
                    </a:lnTo>
                    <a:lnTo>
                      <a:pt x="322" y="3054"/>
                    </a:lnTo>
                    <a:lnTo>
                      <a:pt x="429" y="3242"/>
                    </a:lnTo>
                    <a:lnTo>
                      <a:pt x="563" y="3402"/>
                    </a:lnTo>
                    <a:lnTo>
                      <a:pt x="670" y="3536"/>
                    </a:lnTo>
                    <a:lnTo>
                      <a:pt x="804" y="3643"/>
                    </a:lnTo>
                    <a:lnTo>
                      <a:pt x="938" y="3724"/>
                    </a:lnTo>
                    <a:lnTo>
                      <a:pt x="1099" y="3777"/>
                    </a:lnTo>
                    <a:lnTo>
                      <a:pt x="1260" y="3831"/>
                    </a:lnTo>
                    <a:lnTo>
                      <a:pt x="1581" y="3831"/>
                    </a:lnTo>
                    <a:lnTo>
                      <a:pt x="1742" y="3777"/>
                    </a:lnTo>
                    <a:lnTo>
                      <a:pt x="1902" y="3724"/>
                    </a:lnTo>
                    <a:lnTo>
                      <a:pt x="2036" y="3643"/>
                    </a:lnTo>
                    <a:lnTo>
                      <a:pt x="2170" y="3536"/>
                    </a:lnTo>
                    <a:lnTo>
                      <a:pt x="2277" y="3402"/>
                    </a:lnTo>
                    <a:lnTo>
                      <a:pt x="2411" y="3242"/>
                    </a:lnTo>
                    <a:lnTo>
                      <a:pt x="2518" y="3054"/>
                    </a:lnTo>
                    <a:lnTo>
                      <a:pt x="2626" y="2867"/>
                    </a:lnTo>
                    <a:lnTo>
                      <a:pt x="2706" y="2652"/>
                    </a:lnTo>
                    <a:lnTo>
                      <a:pt x="2759" y="2411"/>
                    </a:lnTo>
                    <a:lnTo>
                      <a:pt x="2759" y="2143"/>
                    </a:lnTo>
                    <a:lnTo>
                      <a:pt x="2840" y="1608"/>
                    </a:lnTo>
                    <a:lnTo>
                      <a:pt x="2840" y="1420"/>
                    </a:lnTo>
                    <a:lnTo>
                      <a:pt x="2786" y="1206"/>
                    </a:lnTo>
                    <a:lnTo>
                      <a:pt x="2733" y="1099"/>
                    </a:lnTo>
                    <a:lnTo>
                      <a:pt x="2679" y="992"/>
                    </a:lnTo>
                    <a:lnTo>
                      <a:pt x="2679" y="858"/>
                    </a:lnTo>
                    <a:lnTo>
                      <a:pt x="2679" y="670"/>
                    </a:lnTo>
                    <a:lnTo>
                      <a:pt x="2652" y="429"/>
                    </a:lnTo>
                    <a:lnTo>
                      <a:pt x="2599" y="322"/>
                    </a:lnTo>
                    <a:lnTo>
                      <a:pt x="2545" y="215"/>
                    </a:lnTo>
                    <a:lnTo>
                      <a:pt x="2492" y="135"/>
                    </a:lnTo>
                    <a:lnTo>
                      <a:pt x="2385" y="54"/>
                    </a:lnTo>
                    <a:lnTo>
                      <a:pt x="2197" y="1"/>
                    </a:lnTo>
                    <a:lnTo>
                      <a:pt x="1983" y="1"/>
                    </a:lnTo>
                    <a:lnTo>
                      <a:pt x="1795" y="28"/>
                    </a:lnTo>
                    <a:lnTo>
                      <a:pt x="1608" y="81"/>
                    </a:lnTo>
                    <a:lnTo>
                      <a:pt x="1527" y="108"/>
                    </a:lnTo>
                    <a:lnTo>
                      <a:pt x="1313" y="108"/>
                    </a:lnTo>
                    <a:lnTo>
                      <a:pt x="1233" y="81"/>
                    </a:lnTo>
                    <a:lnTo>
                      <a:pt x="1045" y="28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0" name="Google Shape;1880;p71"/>
              <p:cNvSpPr/>
              <p:nvPr/>
            </p:nvSpPr>
            <p:spPr>
              <a:xfrm>
                <a:off x="6459200" y="1614700"/>
                <a:ext cx="46900" cy="41550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662" extrusionOk="0">
                    <a:moveTo>
                      <a:pt x="563" y="1"/>
                    </a:moveTo>
                    <a:lnTo>
                      <a:pt x="456" y="27"/>
                    </a:lnTo>
                    <a:lnTo>
                      <a:pt x="322" y="81"/>
                    </a:lnTo>
                    <a:lnTo>
                      <a:pt x="242" y="161"/>
                    </a:lnTo>
                    <a:lnTo>
                      <a:pt x="134" y="268"/>
                    </a:lnTo>
                    <a:lnTo>
                      <a:pt x="54" y="376"/>
                    </a:lnTo>
                    <a:lnTo>
                      <a:pt x="27" y="509"/>
                    </a:lnTo>
                    <a:lnTo>
                      <a:pt x="0" y="617"/>
                    </a:lnTo>
                    <a:lnTo>
                      <a:pt x="0" y="750"/>
                    </a:lnTo>
                    <a:lnTo>
                      <a:pt x="27" y="884"/>
                    </a:lnTo>
                    <a:lnTo>
                      <a:pt x="81" y="992"/>
                    </a:lnTo>
                    <a:lnTo>
                      <a:pt x="161" y="1099"/>
                    </a:lnTo>
                    <a:lnTo>
                      <a:pt x="242" y="1179"/>
                    </a:lnTo>
                    <a:lnTo>
                      <a:pt x="375" y="1259"/>
                    </a:lnTo>
                    <a:lnTo>
                      <a:pt x="1045" y="1608"/>
                    </a:lnTo>
                    <a:lnTo>
                      <a:pt x="1179" y="1661"/>
                    </a:lnTo>
                    <a:lnTo>
                      <a:pt x="1340" y="1661"/>
                    </a:lnTo>
                    <a:lnTo>
                      <a:pt x="1527" y="1634"/>
                    </a:lnTo>
                    <a:lnTo>
                      <a:pt x="1715" y="1554"/>
                    </a:lnTo>
                    <a:lnTo>
                      <a:pt x="1875" y="590"/>
                    </a:lnTo>
                    <a:lnTo>
                      <a:pt x="1768" y="483"/>
                    </a:lnTo>
                    <a:lnTo>
                      <a:pt x="1634" y="402"/>
                    </a:lnTo>
                    <a:lnTo>
                      <a:pt x="965" y="81"/>
                    </a:lnTo>
                    <a:lnTo>
                      <a:pt x="831" y="27"/>
                    </a:lnTo>
                    <a:lnTo>
                      <a:pt x="697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881" name="Google Shape;1881;p71"/>
          <p:cNvGrpSpPr/>
          <p:nvPr/>
        </p:nvGrpSpPr>
        <p:grpSpPr>
          <a:xfrm>
            <a:off x="5517100" y="1431250"/>
            <a:ext cx="425200" cy="443950"/>
            <a:chOff x="5517100" y="1431250"/>
            <a:chExt cx="425200" cy="443950"/>
          </a:xfrm>
        </p:grpSpPr>
        <p:sp>
          <p:nvSpPr>
            <p:cNvPr id="1882" name="Google Shape;1882;p71"/>
            <p:cNvSpPr/>
            <p:nvPr/>
          </p:nvSpPr>
          <p:spPr>
            <a:xfrm>
              <a:off x="5517100" y="1449975"/>
              <a:ext cx="425200" cy="423200"/>
            </a:xfrm>
            <a:custGeom>
              <a:avLst/>
              <a:gdLst/>
              <a:ahLst/>
              <a:cxnLst/>
              <a:rect l="l" t="t" r="r" b="b"/>
              <a:pathLst>
                <a:path w="17008" h="16928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4"/>
                  </a:lnTo>
                  <a:lnTo>
                    <a:pt x="7205" y="108"/>
                  </a:lnTo>
                  <a:lnTo>
                    <a:pt x="6777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7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02" y="1688"/>
                  </a:lnTo>
                  <a:lnTo>
                    <a:pt x="3081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108" y="7206"/>
                  </a:lnTo>
                  <a:lnTo>
                    <a:pt x="27" y="7634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27" y="9214"/>
                  </a:lnTo>
                  <a:lnTo>
                    <a:pt x="108" y="9884"/>
                  </a:lnTo>
                  <a:lnTo>
                    <a:pt x="242" y="10553"/>
                  </a:lnTo>
                  <a:lnTo>
                    <a:pt x="429" y="11196"/>
                  </a:lnTo>
                  <a:lnTo>
                    <a:pt x="670" y="11812"/>
                  </a:lnTo>
                  <a:lnTo>
                    <a:pt x="938" y="12401"/>
                  </a:lnTo>
                  <a:lnTo>
                    <a:pt x="1259" y="12991"/>
                  </a:lnTo>
                  <a:lnTo>
                    <a:pt x="1634" y="13526"/>
                  </a:lnTo>
                  <a:lnTo>
                    <a:pt x="2036" y="14035"/>
                  </a:lnTo>
                  <a:lnTo>
                    <a:pt x="2465" y="14517"/>
                  </a:lnTo>
                  <a:lnTo>
                    <a:pt x="2947" y="14946"/>
                  </a:lnTo>
                  <a:lnTo>
                    <a:pt x="3456" y="15374"/>
                  </a:lnTo>
                  <a:lnTo>
                    <a:pt x="3991" y="15723"/>
                  </a:lnTo>
                  <a:lnTo>
                    <a:pt x="4580" y="16044"/>
                  </a:lnTo>
                  <a:lnTo>
                    <a:pt x="5170" y="16339"/>
                  </a:lnTo>
                  <a:lnTo>
                    <a:pt x="5786" y="16580"/>
                  </a:lnTo>
                  <a:lnTo>
                    <a:pt x="9803" y="16928"/>
                  </a:lnTo>
                  <a:lnTo>
                    <a:pt x="10205" y="16847"/>
                  </a:lnTo>
                  <a:lnTo>
                    <a:pt x="10553" y="16767"/>
                  </a:lnTo>
                  <a:lnTo>
                    <a:pt x="10928" y="16660"/>
                  </a:lnTo>
                  <a:lnTo>
                    <a:pt x="11303" y="16553"/>
                  </a:lnTo>
                  <a:lnTo>
                    <a:pt x="11651" y="16419"/>
                  </a:lnTo>
                  <a:lnTo>
                    <a:pt x="11999" y="16285"/>
                  </a:lnTo>
                  <a:lnTo>
                    <a:pt x="12321" y="16124"/>
                  </a:lnTo>
                  <a:lnTo>
                    <a:pt x="12669" y="15937"/>
                  </a:lnTo>
                  <a:lnTo>
                    <a:pt x="12964" y="15749"/>
                  </a:lnTo>
                  <a:lnTo>
                    <a:pt x="13285" y="15535"/>
                  </a:lnTo>
                  <a:lnTo>
                    <a:pt x="13874" y="15107"/>
                  </a:lnTo>
                  <a:lnTo>
                    <a:pt x="14437" y="14624"/>
                  </a:lnTo>
                  <a:lnTo>
                    <a:pt x="14946" y="14062"/>
                  </a:lnTo>
                  <a:lnTo>
                    <a:pt x="15401" y="13500"/>
                  </a:lnTo>
                  <a:lnTo>
                    <a:pt x="15615" y="13178"/>
                  </a:lnTo>
                  <a:lnTo>
                    <a:pt x="15803" y="12884"/>
                  </a:lnTo>
                  <a:lnTo>
                    <a:pt x="15990" y="12562"/>
                  </a:lnTo>
                  <a:lnTo>
                    <a:pt x="16151" y="12214"/>
                  </a:lnTo>
                  <a:lnTo>
                    <a:pt x="16311" y="11893"/>
                  </a:lnTo>
                  <a:lnTo>
                    <a:pt x="16445" y="11544"/>
                  </a:lnTo>
                  <a:lnTo>
                    <a:pt x="16579" y="11169"/>
                  </a:lnTo>
                  <a:lnTo>
                    <a:pt x="16686" y="10821"/>
                  </a:lnTo>
                  <a:lnTo>
                    <a:pt x="16794" y="10446"/>
                  </a:lnTo>
                  <a:lnTo>
                    <a:pt x="16874" y="10071"/>
                  </a:lnTo>
                  <a:lnTo>
                    <a:pt x="16927" y="9696"/>
                  </a:lnTo>
                  <a:lnTo>
                    <a:pt x="16981" y="9295"/>
                  </a:lnTo>
                  <a:lnTo>
                    <a:pt x="17008" y="8920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0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80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5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05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883" name="Google Shape;1883;p71"/>
            <p:cNvGrpSpPr/>
            <p:nvPr/>
          </p:nvGrpSpPr>
          <p:grpSpPr>
            <a:xfrm>
              <a:off x="5621550" y="1431250"/>
              <a:ext cx="216300" cy="443950"/>
              <a:chOff x="5621550" y="1431250"/>
              <a:chExt cx="216300" cy="443950"/>
            </a:xfrm>
          </p:grpSpPr>
          <p:sp>
            <p:nvSpPr>
              <p:cNvPr id="1884" name="Google Shape;1884;p71"/>
              <p:cNvSpPr/>
              <p:nvPr/>
            </p:nvSpPr>
            <p:spPr>
              <a:xfrm>
                <a:off x="5689175" y="1531675"/>
                <a:ext cx="109175" cy="200225"/>
              </a:xfrm>
              <a:custGeom>
                <a:avLst/>
                <a:gdLst/>
                <a:ahLst/>
                <a:cxnLst/>
                <a:rect l="l" t="t" r="r" b="b"/>
                <a:pathLst>
                  <a:path w="4367" h="8009" extrusionOk="0">
                    <a:moveTo>
                      <a:pt x="1340" y="0"/>
                    </a:moveTo>
                    <a:lnTo>
                      <a:pt x="1045" y="268"/>
                    </a:lnTo>
                    <a:lnTo>
                      <a:pt x="804" y="563"/>
                    </a:lnTo>
                    <a:lnTo>
                      <a:pt x="617" y="884"/>
                    </a:lnTo>
                    <a:lnTo>
                      <a:pt x="483" y="1232"/>
                    </a:lnTo>
                    <a:lnTo>
                      <a:pt x="376" y="1554"/>
                    </a:lnTo>
                    <a:lnTo>
                      <a:pt x="295" y="1902"/>
                    </a:lnTo>
                    <a:lnTo>
                      <a:pt x="269" y="2250"/>
                    </a:lnTo>
                    <a:lnTo>
                      <a:pt x="242" y="2598"/>
                    </a:lnTo>
                    <a:lnTo>
                      <a:pt x="242" y="3295"/>
                    </a:lnTo>
                    <a:lnTo>
                      <a:pt x="269" y="3938"/>
                    </a:lnTo>
                    <a:lnTo>
                      <a:pt x="269" y="4232"/>
                    </a:lnTo>
                    <a:lnTo>
                      <a:pt x="269" y="4500"/>
                    </a:lnTo>
                    <a:lnTo>
                      <a:pt x="242" y="4768"/>
                    </a:lnTo>
                    <a:lnTo>
                      <a:pt x="188" y="5009"/>
                    </a:lnTo>
                    <a:lnTo>
                      <a:pt x="54" y="5464"/>
                    </a:lnTo>
                    <a:lnTo>
                      <a:pt x="28" y="5678"/>
                    </a:lnTo>
                    <a:lnTo>
                      <a:pt x="1" y="5920"/>
                    </a:lnTo>
                    <a:lnTo>
                      <a:pt x="1" y="6161"/>
                    </a:lnTo>
                    <a:lnTo>
                      <a:pt x="28" y="6375"/>
                    </a:lnTo>
                    <a:lnTo>
                      <a:pt x="81" y="6616"/>
                    </a:lnTo>
                    <a:lnTo>
                      <a:pt x="161" y="6830"/>
                    </a:lnTo>
                    <a:lnTo>
                      <a:pt x="242" y="7018"/>
                    </a:lnTo>
                    <a:lnTo>
                      <a:pt x="376" y="7232"/>
                    </a:lnTo>
                    <a:lnTo>
                      <a:pt x="536" y="7393"/>
                    </a:lnTo>
                    <a:lnTo>
                      <a:pt x="751" y="7553"/>
                    </a:lnTo>
                    <a:lnTo>
                      <a:pt x="992" y="7687"/>
                    </a:lnTo>
                    <a:lnTo>
                      <a:pt x="1260" y="7821"/>
                    </a:lnTo>
                    <a:lnTo>
                      <a:pt x="1581" y="7901"/>
                    </a:lnTo>
                    <a:lnTo>
                      <a:pt x="1929" y="7982"/>
                    </a:lnTo>
                    <a:lnTo>
                      <a:pt x="2277" y="8009"/>
                    </a:lnTo>
                    <a:lnTo>
                      <a:pt x="2599" y="7982"/>
                    </a:lnTo>
                    <a:lnTo>
                      <a:pt x="2893" y="7928"/>
                    </a:lnTo>
                    <a:lnTo>
                      <a:pt x="3161" y="7848"/>
                    </a:lnTo>
                    <a:lnTo>
                      <a:pt x="3375" y="7741"/>
                    </a:lnTo>
                    <a:lnTo>
                      <a:pt x="3563" y="7607"/>
                    </a:lnTo>
                    <a:lnTo>
                      <a:pt x="3724" y="7446"/>
                    </a:lnTo>
                    <a:lnTo>
                      <a:pt x="3831" y="7259"/>
                    </a:lnTo>
                    <a:lnTo>
                      <a:pt x="3911" y="7071"/>
                    </a:lnTo>
                    <a:lnTo>
                      <a:pt x="3991" y="6884"/>
                    </a:lnTo>
                    <a:lnTo>
                      <a:pt x="4018" y="6669"/>
                    </a:lnTo>
                    <a:lnTo>
                      <a:pt x="4018" y="6482"/>
                    </a:lnTo>
                    <a:lnTo>
                      <a:pt x="3991" y="6294"/>
                    </a:lnTo>
                    <a:lnTo>
                      <a:pt x="3938" y="6134"/>
                    </a:lnTo>
                    <a:lnTo>
                      <a:pt x="3858" y="5973"/>
                    </a:lnTo>
                    <a:lnTo>
                      <a:pt x="3750" y="5839"/>
                    </a:lnTo>
                    <a:lnTo>
                      <a:pt x="3643" y="5705"/>
                    </a:lnTo>
                    <a:lnTo>
                      <a:pt x="3617" y="5571"/>
                    </a:lnTo>
                    <a:lnTo>
                      <a:pt x="3617" y="5437"/>
                    </a:lnTo>
                    <a:lnTo>
                      <a:pt x="3643" y="5304"/>
                    </a:lnTo>
                    <a:lnTo>
                      <a:pt x="3724" y="5170"/>
                    </a:lnTo>
                    <a:lnTo>
                      <a:pt x="3804" y="5036"/>
                    </a:lnTo>
                    <a:lnTo>
                      <a:pt x="4018" y="4741"/>
                    </a:lnTo>
                    <a:lnTo>
                      <a:pt x="4206" y="4420"/>
                    </a:lnTo>
                    <a:lnTo>
                      <a:pt x="4286" y="4259"/>
                    </a:lnTo>
                    <a:lnTo>
                      <a:pt x="4340" y="4098"/>
                    </a:lnTo>
                    <a:lnTo>
                      <a:pt x="4366" y="3911"/>
                    </a:lnTo>
                    <a:lnTo>
                      <a:pt x="4340" y="3750"/>
                    </a:lnTo>
                    <a:lnTo>
                      <a:pt x="4259" y="3563"/>
                    </a:lnTo>
                    <a:lnTo>
                      <a:pt x="4125" y="3375"/>
                    </a:lnTo>
                    <a:lnTo>
                      <a:pt x="3965" y="3188"/>
                    </a:lnTo>
                    <a:lnTo>
                      <a:pt x="3831" y="2973"/>
                    </a:lnTo>
                    <a:lnTo>
                      <a:pt x="3750" y="2759"/>
                    </a:lnTo>
                    <a:lnTo>
                      <a:pt x="3670" y="2518"/>
                    </a:lnTo>
                    <a:lnTo>
                      <a:pt x="3617" y="2304"/>
                    </a:lnTo>
                    <a:lnTo>
                      <a:pt x="3590" y="2090"/>
                    </a:lnTo>
                    <a:lnTo>
                      <a:pt x="3563" y="1661"/>
                    </a:lnTo>
                    <a:lnTo>
                      <a:pt x="3563" y="1259"/>
                    </a:lnTo>
                    <a:lnTo>
                      <a:pt x="3617" y="965"/>
                    </a:lnTo>
                    <a:lnTo>
                      <a:pt x="3670" y="670"/>
                    </a:lnTo>
                    <a:lnTo>
                      <a:pt x="134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5" name="Google Shape;1885;p71"/>
              <p:cNvSpPr/>
              <p:nvPr/>
            </p:nvSpPr>
            <p:spPr>
              <a:xfrm>
                <a:off x="5759500" y="1431250"/>
                <a:ext cx="78350" cy="220300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8812" extrusionOk="0">
                    <a:moveTo>
                      <a:pt x="1473" y="0"/>
                    </a:moveTo>
                    <a:lnTo>
                      <a:pt x="1366" y="27"/>
                    </a:lnTo>
                    <a:lnTo>
                      <a:pt x="1232" y="80"/>
                    </a:lnTo>
                    <a:lnTo>
                      <a:pt x="1152" y="161"/>
                    </a:lnTo>
                    <a:lnTo>
                      <a:pt x="1045" y="241"/>
                    </a:lnTo>
                    <a:lnTo>
                      <a:pt x="991" y="348"/>
                    </a:lnTo>
                    <a:lnTo>
                      <a:pt x="937" y="455"/>
                    </a:lnTo>
                    <a:lnTo>
                      <a:pt x="911" y="562"/>
                    </a:lnTo>
                    <a:lnTo>
                      <a:pt x="911" y="696"/>
                    </a:lnTo>
                    <a:lnTo>
                      <a:pt x="937" y="830"/>
                    </a:lnTo>
                    <a:lnTo>
                      <a:pt x="991" y="937"/>
                    </a:lnTo>
                    <a:lnTo>
                      <a:pt x="1071" y="1071"/>
                    </a:lnTo>
                    <a:lnTo>
                      <a:pt x="804" y="1071"/>
                    </a:lnTo>
                    <a:lnTo>
                      <a:pt x="750" y="1098"/>
                    </a:lnTo>
                    <a:lnTo>
                      <a:pt x="696" y="1125"/>
                    </a:lnTo>
                    <a:lnTo>
                      <a:pt x="643" y="1178"/>
                    </a:lnTo>
                    <a:lnTo>
                      <a:pt x="643" y="1232"/>
                    </a:lnTo>
                    <a:lnTo>
                      <a:pt x="670" y="1339"/>
                    </a:lnTo>
                    <a:lnTo>
                      <a:pt x="723" y="1393"/>
                    </a:lnTo>
                    <a:lnTo>
                      <a:pt x="830" y="1446"/>
                    </a:lnTo>
                    <a:lnTo>
                      <a:pt x="937" y="1473"/>
                    </a:lnTo>
                    <a:lnTo>
                      <a:pt x="1152" y="1527"/>
                    </a:lnTo>
                    <a:lnTo>
                      <a:pt x="1312" y="1527"/>
                    </a:lnTo>
                    <a:lnTo>
                      <a:pt x="1821" y="4232"/>
                    </a:lnTo>
                    <a:lnTo>
                      <a:pt x="0" y="6964"/>
                    </a:lnTo>
                    <a:lnTo>
                      <a:pt x="0" y="6990"/>
                    </a:lnTo>
                    <a:lnTo>
                      <a:pt x="27" y="6990"/>
                    </a:lnTo>
                    <a:lnTo>
                      <a:pt x="161" y="7017"/>
                    </a:lnTo>
                    <a:lnTo>
                      <a:pt x="241" y="7044"/>
                    </a:lnTo>
                    <a:lnTo>
                      <a:pt x="241" y="7124"/>
                    </a:lnTo>
                    <a:lnTo>
                      <a:pt x="188" y="7472"/>
                    </a:lnTo>
                    <a:lnTo>
                      <a:pt x="161" y="7874"/>
                    </a:lnTo>
                    <a:lnTo>
                      <a:pt x="161" y="8088"/>
                    </a:lnTo>
                    <a:lnTo>
                      <a:pt x="188" y="8303"/>
                    </a:lnTo>
                    <a:lnTo>
                      <a:pt x="241" y="8517"/>
                    </a:lnTo>
                    <a:lnTo>
                      <a:pt x="321" y="8731"/>
                    </a:lnTo>
                    <a:lnTo>
                      <a:pt x="348" y="8812"/>
                    </a:lnTo>
                    <a:lnTo>
                      <a:pt x="429" y="8812"/>
                    </a:lnTo>
                    <a:lnTo>
                      <a:pt x="723" y="8249"/>
                    </a:lnTo>
                    <a:lnTo>
                      <a:pt x="1071" y="7687"/>
                    </a:lnTo>
                    <a:lnTo>
                      <a:pt x="3027" y="4714"/>
                    </a:lnTo>
                    <a:lnTo>
                      <a:pt x="3080" y="4607"/>
                    </a:lnTo>
                    <a:lnTo>
                      <a:pt x="3107" y="4500"/>
                    </a:lnTo>
                    <a:lnTo>
                      <a:pt x="3134" y="4366"/>
                    </a:lnTo>
                    <a:lnTo>
                      <a:pt x="3134" y="4259"/>
                    </a:lnTo>
                    <a:lnTo>
                      <a:pt x="2518" y="1125"/>
                    </a:lnTo>
                    <a:lnTo>
                      <a:pt x="2491" y="1018"/>
                    </a:lnTo>
                    <a:lnTo>
                      <a:pt x="2437" y="911"/>
                    </a:lnTo>
                    <a:lnTo>
                      <a:pt x="2116" y="321"/>
                    </a:lnTo>
                    <a:lnTo>
                      <a:pt x="2036" y="214"/>
                    </a:lnTo>
                    <a:lnTo>
                      <a:pt x="1955" y="134"/>
                    </a:lnTo>
                    <a:lnTo>
                      <a:pt x="1848" y="54"/>
                    </a:lnTo>
                    <a:lnTo>
                      <a:pt x="1741" y="27"/>
                    </a:lnTo>
                    <a:lnTo>
                      <a:pt x="160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6" name="Google Shape;1886;p71"/>
              <p:cNvSpPr/>
              <p:nvPr/>
            </p:nvSpPr>
            <p:spPr>
              <a:xfrm>
                <a:off x="5621550" y="1431900"/>
                <a:ext cx="83050" cy="200900"/>
              </a:xfrm>
              <a:custGeom>
                <a:avLst/>
                <a:gdLst/>
                <a:ahLst/>
                <a:cxnLst/>
                <a:rect l="l" t="t" r="r" b="b"/>
                <a:pathLst>
                  <a:path w="3322" h="8036" extrusionOk="0">
                    <a:moveTo>
                      <a:pt x="1018" y="1"/>
                    </a:moveTo>
                    <a:lnTo>
                      <a:pt x="911" y="54"/>
                    </a:lnTo>
                    <a:lnTo>
                      <a:pt x="804" y="108"/>
                    </a:lnTo>
                    <a:lnTo>
                      <a:pt x="697" y="188"/>
                    </a:lnTo>
                    <a:lnTo>
                      <a:pt x="617" y="269"/>
                    </a:lnTo>
                    <a:lnTo>
                      <a:pt x="563" y="376"/>
                    </a:lnTo>
                    <a:lnTo>
                      <a:pt x="295" y="1019"/>
                    </a:lnTo>
                    <a:lnTo>
                      <a:pt x="269" y="1126"/>
                    </a:lnTo>
                    <a:lnTo>
                      <a:pt x="242" y="1233"/>
                    </a:lnTo>
                    <a:lnTo>
                      <a:pt x="242" y="1260"/>
                    </a:lnTo>
                    <a:lnTo>
                      <a:pt x="1" y="4393"/>
                    </a:lnTo>
                    <a:lnTo>
                      <a:pt x="1" y="4527"/>
                    </a:lnTo>
                    <a:lnTo>
                      <a:pt x="27" y="4661"/>
                    </a:lnTo>
                    <a:lnTo>
                      <a:pt x="81" y="4768"/>
                    </a:lnTo>
                    <a:lnTo>
                      <a:pt x="135" y="4849"/>
                    </a:lnTo>
                    <a:lnTo>
                      <a:pt x="2438" y="7580"/>
                    </a:lnTo>
                    <a:lnTo>
                      <a:pt x="2518" y="7688"/>
                    </a:lnTo>
                    <a:lnTo>
                      <a:pt x="2572" y="7848"/>
                    </a:lnTo>
                    <a:lnTo>
                      <a:pt x="2652" y="8036"/>
                    </a:lnTo>
                    <a:lnTo>
                      <a:pt x="2679" y="7982"/>
                    </a:lnTo>
                    <a:lnTo>
                      <a:pt x="2920" y="7714"/>
                    </a:lnTo>
                    <a:lnTo>
                      <a:pt x="3081" y="7393"/>
                    </a:lnTo>
                    <a:lnTo>
                      <a:pt x="3215" y="7045"/>
                    </a:lnTo>
                    <a:lnTo>
                      <a:pt x="3322" y="6643"/>
                    </a:lnTo>
                    <a:lnTo>
                      <a:pt x="1286" y="4233"/>
                    </a:lnTo>
                    <a:lnTo>
                      <a:pt x="1474" y="1661"/>
                    </a:lnTo>
                    <a:lnTo>
                      <a:pt x="1634" y="1581"/>
                    </a:lnTo>
                    <a:lnTo>
                      <a:pt x="1822" y="1501"/>
                    </a:lnTo>
                    <a:lnTo>
                      <a:pt x="1929" y="1420"/>
                    </a:lnTo>
                    <a:lnTo>
                      <a:pt x="1983" y="1367"/>
                    </a:lnTo>
                    <a:lnTo>
                      <a:pt x="2036" y="1286"/>
                    </a:lnTo>
                    <a:lnTo>
                      <a:pt x="2036" y="1206"/>
                    </a:lnTo>
                    <a:lnTo>
                      <a:pt x="2009" y="1126"/>
                    </a:lnTo>
                    <a:lnTo>
                      <a:pt x="1956" y="1099"/>
                    </a:lnTo>
                    <a:lnTo>
                      <a:pt x="1929" y="1072"/>
                    </a:lnTo>
                    <a:lnTo>
                      <a:pt x="1876" y="1072"/>
                    </a:lnTo>
                    <a:lnTo>
                      <a:pt x="1742" y="1099"/>
                    </a:lnTo>
                    <a:lnTo>
                      <a:pt x="1634" y="1126"/>
                    </a:lnTo>
                    <a:lnTo>
                      <a:pt x="1742" y="885"/>
                    </a:lnTo>
                    <a:lnTo>
                      <a:pt x="1768" y="751"/>
                    </a:lnTo>
                    <a:lnTo>
                      <a:pt x="1795" y="617"/>
                    </a:lnTo>
                    <a:lnTo>
                      <a:pt x="1768" y="510"/>
                    </a:lnTo>
                    <a:lnTo>
                      <a:pt x="1742" y="403"/>
                    </a:lnTo>
                    <a:lnTo>
                      <a:pt x="1688" y="295"/>
                    </a:lnTo>
                    <a:lnTo>
                      <a:pt x="1608" y="188"/>
                    </a:lnTo>
                    <a:lnTo>
                      <a:pt x="1501" y="108"/>
                    </a:lnTo>
                    <a:lnTo>
                      <a:pt x="1393" y="54"/>
                    </a:lnTo>
                    <a:lnTo>
                      <a:pt x="125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7" name="Google Shape;1887;p71"/>
              <p:cNvSpPr/>
              <p:nvPr/>
            </p:nvSpPr>
            <p:spPr>
              <a:xfrm>
                <a:off x="5713950" y="1587250"/>
                <a:ext cx="42225" cy="52925"/>
              </a:xfrm>
              <a:custGeom>
                <a:avLst/>
                <a:gdLst/>
                <a:ahLst/>
                <a:cxnLst/>
                <a:rect l="l" t="t" r="r" b="b"/>
                <a:pathLst>
                  <a:path w="1689" h="2117" extrusionOk="0">
                    <a:moveTo>
                      <a:pt x="349" y="0"/>
                    </a:moveTo>
                    <a:lnTo>
                      <a:pt x="269" y="429"/>
                    </a:lnTo>
                    <a:lnTo>
                      <a:pt x="242" y="483"/>
                    </a:lnTo>
                    <a:lnTo>
                      <a:pt x="161" y="536"/>
                    </a:lnTo>
                    <a:lnTo>
                      <a:pt x="1" y="536"/>
                    </a:lnTo>
                    <a:lnTo>
                      <a:pt x="1" y="670"/>
                    </a:lnTo>
                    <a:lnTo>
                      <a:pt x="1" y="831"/>
                    </a:lnTo>
                    <a:lnTo>
                      <a:pt x="54" y="1179"/>
                    </a:lnTo>
                    <a:lnTo>
                      <a:pt x="108" y="1527"/>
                    </a:lnTo>
                    <a:lnTo>
                      <a:pt x="215" y="1822"/>
                    </a:lnTo>
                    <a:lnTo>
                      <a:pt x="269" y="1929"/>
                    </a:lnTo>
                    <a:lnTo>
                      <a:pt x="322" y="2009"/>
                    </a:lnTo>
                    <a:lnTo>
                      <a:pt x="456" y="2063"/>
                    </a:lnTo>
                    <a:lnTo>
                      <a:pt x="563" y="2116"/>
                    </a:lnTo>
                    <a:lnTo>
                      <a:pt x="697" y="2116"/>
                    </a:lnTo>
                    <a:lnTo>
                      <a:pt x="831" y="2090"/>
                    </a:lnTo>
                    <a:lnTo>
                      <a:pt x="911" y="2036"/>
                    </a:lnTo>
                    <a:lnTo>
                      <a:pt x="1019" y="1956"/>
                    </a:lnTo>
                    <a:lnTo>
                      <a:pt x="1206" y="1741"/>
                    </a:lnTo>
                    <a:lnTo>
                      <a:pt x="1367" y="1420"/>
                    </a:lnTo>
                    <a:lnTo>
                      <a:pt x="1554" y="1125"/>
                    </a:lnTo>
                    <a:lnTo>
                      <a:pt x="1635" y="965"/>
                    </a:lnTo>
                    <a:lnTo>
                      <a:pt x="1688" y="858"/>
                    </a:lnTo>
                    <a:lnTo>
                      <a:pt x="1635" y="858"/>
                    </a:lnTo>
                    <a:lnTo>
                      <a:pt x="1554" y="831"/>
                    </a:lnTo>
                    <a:lnTo>
                      <a:pt x="1501" y="777"/>
                    </a:lnTo>
                    <a:lnTo>
                      <a:pt x="1474" y="724"/>
                    </a:lnTo>
                    <a:lnTo>
                      <a:pt x="1447" y="670"/>
                    </a:lnTo>
                    <a:lnTo>
                      <a:pt x="1527" y="295"/>
                    </a:lnTo>
                    <a:lnTo>
                      <a:pt x="1340" y="375"/>
                    </a:lnTo>
                    <a:lnTo>
                      <a:pt x="1126" y="429"/>
                    </a:lnTo>
                    <a:lnTo>
                      <a:pt x="1019" y="456"/>
                    </a:lnTo>
                    <a:lnTo>
                      <a:pt x="911" y="429"/>
                    </a:lnTo>
                    <a:lnTo>
                      <a:pt x="831" y="402"/>
                    </a:lnTo>
                    <a:lnTo>
                      <a:pt x="724" y="349"/>
                    </a:lnTo>
                    <a:lnTo>
                      <a:pt x="510" y="188"/>
                    </a:lnTo>
                    <a:lnTo>
                      <a:pt x="34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8" name="Google Shape;1888;p71"/>
              <p:cNvSpPr/>
              <p:nvPr/>
            </p:nvSpPr>
            <p:spPr>
              <a:xfrm>
                <a:off x="5672450" y="1674300"/>
                <a:ext cx="81025" cy="85050"/>
              </a:xfrm>
              <a:custGeom>
                <a:avLst/>
                <a:gdLst/>
                <a:ahLst/>
                <a:cxnLst/>
                <a:rect l="l" t="t" r="r" b="b"/>
                <a:pathLst>
                  <a:path w="3241" h="3402" extrusionOk="0">
                    <a:moveTo>
                      <a:pt x="777" y="0"/>
                    </a:moveTo>
                    <a:lnTo>
                      <a:pt x="723" y="27"/>
                    </a:lnTo>
                    <a:lnTo>
                      <a:pt x="697" y="81"/>
                    </a:lnTo>
                    <a:lnTo>
                      <a:pt x="670" y="134"/>
                    </a:lnTo>
                    <a:lnTo>
                      <a:pt x="643" y="536"/>
                    </a:lnTo>
                    <a:lnTo>
                      <a:pt x="536" y="884"/>
                    </a:lnTo>
                    <a:lnTo>
                      <a:pt x="429" y="1206"/>
                    </a:lnTo>
                    <a:lnTo>
                      <a:pt x="322" y="1473"/>
                    </a:lnTo>
                    <a:lnTo>
                      <a:pt x="188" y="1714"/>
                    </a:lnTo>
                    <a:lnTo>
                      <a:pt x="81" y="1875"/>
                    </a:lnTo>
                    <a:lnTo>
                      <a:pt x="0" y="2009"/>
                    </a:lnTo>
                    <a:lnTo>
                      <a:pt x="1125" y="3321"/>
                    </a:lnTo>
                    <a:lnTo>
                      <a:pt x="1179" y="3375"/>
                    </a:lnTo>
                    <a:lnTo>
                      <a:pt x="1259" y="3402"/>
                    </a:lnTo>
                    <a:lnTo>
                      <a:pt x="1393" y="3402"/>
                    </a:lnTo>
                    <a:lnTo>
                      <a:pt x="3241" y="2946"/>
                    </a:lnTo>
                    <a:lnTo>
                      <a:pt x="3134" y="2464"/>
                    </a:lnTo>
                    <a:lnTo>
                      <a:pt x="3080" y="2063"/>
                    </a:lnTo>
                    <a:lnTo>
                      <a:pt x="3053" y="1688"/>
                    </a:lnTo>
                    <a:lnTo>
                      <a:pt x="3027" y="1366"/>
                    </a:lnTo>
                    <a:lnTo>
                      <a:pt x="3027" y="1125"/>
                    </a:lnTo>
                    <a:lnTo>
                      <a:pt x="3053" y="884"/>
                    </a:lnTo>
                    <a:lnTo>
                      <a:pt x="3107" y="589"/>
                    </a:lnTo>
                    <a:lnTo>
                      <a:pt x="3134" y="536"/>
                    </a:lnTo>
                    <a:lnTo>
                      <a:pt x="3107" y="482"/>
                    </a:lnTo>
                    <a:lnTo>
                      <a:pt x="3080" y="456"/>
                    </a:lnTo>
                    <a:lnTo>
                      <a:pt x="3027" y="429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9" name="Google Shape;1889;p71"/>
              <p:cNvSpPr/>
              <p:nvPr/>
            </p:nvSpPr>
            <p:spPr>
              <a:xfrm>
                <a:off x="5713275" y="1762000"/>
                <a:ext cx="52925" cy="113200"/>
              </a:xfrm>
              <a:custGeom>
                <a:avLst/>
                <a:gdLst/>
                <a:ahLst/>
                <a:cxnLst/>
                <a:rect l="l" t="t" r="r" b="b"/>
                <a:pathLst>
                  <a:path w="2117" h="4528" extrusionOk="0">
                    <a:moveTo>
                      <a:pt x="590" y="1"/>
                    </a:moveTo>
                    <a:lnTo>
                      <a:pt x="456" y="28"/>
                    </a:lnTo>
                    <a:lnTo>
                      <a:pt x="322" y="108"/>
                    </a:lnTo>
                    <a:lnTo>
                      <a:pt x="215" y="188"/>
                    </a:lnTo>
                    <a:lnTo>
                      <a:pt x="135" y="295"/>
                    </a:lnTo>
                    <a:lnTo>
                      <a:pt x="55" y="403"/>
                    </a:lnTo>
                    <a:lnTo>
                      <a:pt x="28" y="537"/>
                    </a:lnTo>
                    <a:lnTo>
                      <a:pt x="1" y="670"/>
                    </a:lnTo>
                    <a:lnTo>
                      <a:pt x="28" y="831"/>
                    </a:lnTo>
                    <a:lnTo>
                      <a:pt x="697" y="4527"/>
                    </a:lnTo>
                    <a:lnTo>
                      <a:pt x="1394" y="4500"/>
                    </a:lnTo>
                    <a:lnTo>
                      <a:pt x="2117" y="4420"/>
                    </a:lnTo>
                    <a:lnTo>
                      <a:pt x="1394" y="563"/>
                    </a:lnTo>
                    <a:lnTo>
                      <a:pt x="1367" y="429"/>
                    </a:lnTo>
                    <a:lnTo>
                      <a:pt x="1313" y="295"/>
                    </a:lnTo>
                    <a:lnTo>
                      <a:pt x="1206" y="188"/>
                    </a:lnTo>
                    <a:lnTo>
                      <a:pt x="1126" y="108"/>
                    </a:lnTo>
                    <a:lnTo>
                      <a:pt x="992" y="54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0" name="Google Shape;1890;p71"/>
              <p:cNvSpPr/>
              <p:nvPr/>
            </p:nvSpPr>
            <p:spPr>
              <a:xfrm>
                <a:off x="5683150" y="1593950"/>
                <a:ext cx="87075" cy="87725"/>
              </a:xfrm>
              <a:custGeom>
                <a:avLst/>
                <a:gdLst/>
                <a:ahLst/>
                <a:cxnLst/>
                <a:rect l="l" t="t" r="r" b="b"/>
                <a:pathLst>
                  <a:path w="3483" h="3509" extrusionOk="0">
                    <a:moveTo>
                      <a:pt x="911" y="0"/>
                    </a:moveTo>
                    <a:lnTo>
                      <a:pt x="858" y="27"/>
                    </a:lnTo>
                    <a:lnTo>
                      <a:pt x="804" y="81"/>
                    </a:lnTo>
                    <a:lnTo>
                      <a:pt x="777" y="134"/>
                    </a:lnTo>
                    <a:lnTo>
                      <a:pt x="724" y="482"/>
                    </a:lnTo>
                    <a:lnTo>
                      <a:pt x="590" y="804"/>
                    </a:lnTo>
                    <a:lnTo>
                      <a:pt x="510" y="991"/>
                    </a:lnTo>
                    <a:lnTo>
                      <a:pt x="429" y="1152"/>
                    </a:lnTo>
                    <a:lnTo>
                      <a:pt x="295" y="1313"/>
                    </a:lnTo>
                    <a:lnTo>
                      <a:pt x="161" y="1447"/>
                    </a:lnTo>
                    <a:lnTo>
                      <a:pt x="81" y="1554"/>
                    </a:lnTo>
                    <a:lnTo>
                      <a:pt x="54" y="1688"/>
                    </a:lnTo>
                    <a:lnTo>
                      <a:pt x="28" y="1795"/>
                    </a:lnTo>
                    <a:lnTo>
                      <a:pt x="1" y="2009"/>
                    </a:lnTo>
                    <a:lnTo>
                      <a:pt x="1" y="2223"/>
                    </a:lnTo>
                    <a:lnTo>
                      <a:pt x="28" y="2438"/>
                    </a:lnTo>
                    <a:lnTo>
                      <a:pt x="54" y="2652"/>
                    </a:lnTo>
                    <a:lnTo>
                      <a:pt x="135" y="2920"/>
                    </a:lnTo>
                    <a:lnTo>
                      <a:pt x="135" y="2973"/>
                    </a:lnTo>
                    <a:lnTo>
                      <a:pt x="322" y="3027"/>
                    </a:lnTo>
                    <a:lnTo>
                      <a:pt x="483" y="3080"/>
                    </a:lnTo>
                    <a:lnTo>
                      <a:pt x="670" y="3107"/>
                    </a:lnTo>
                    <a:lnTo>
                      <a:pt x="885" y="3107"/>
                    </a:lnTo>
                    <a:lnTo>
                      <a:pt x="1099" y="3080"/>
                    </a:lnTo>
                    <a:lnTo>
                      <a:pt x="1313" y="3027"/>
                    </a:lnTo>
                    <a:lnTo>
                      <a:pt x="1393" y="2973"/>
                    </a:lnTo>
                    <a:lnTo>
                      <a:pt x="1474" y="2893"/>
                    </a:lnTo>
                    <a:lnTo>
                      <a:pt x="1554" y="2866"/>
                    </a:lnTo>
                    <a:lnTo>
                      <a:pt x="1608" y="2866"/>
                    </a:lnTo>
                    <a:lnTo>
                      <a:pt x="1661" y="2893"/>
                    </a:lnTo>
                    <a:lnTo>
                      <a:pt x="1715" y="2946"/>
                    </a:lnTo>
                    <a:lnTo>
                      <a:pt x="1768" y="3027"/>
                    </a:lnTo>
                    <a:lnTo>
                      <a:pt x="1822" y="3107"/>
                    </a:lnTo>
                    <a:lnTo>
                      <a:pt x="2009" y="3241"/>
                    </a:lnTo>
                    <a:lnTo>
                      <a:pt x="2197" y="3348"/>
                    </a:lnTo>
                    <a:lnTo>
                      <a:pt x="2384" y="3429"/>
                    </a:lnTo>
                    <a:lnTo>
                      <a:pt x="2572" y="3455"/>
                    </a:lnTo>
                    <a:lnTo>
                      <a:pt x="2733" y="3482"/>
                    </a:lnTo>
                    <a:lnTo>
                      <a:pt x="2920" y="3509"/>
                    </a:lnTo>
                    <a:lnTo>
                      <a:pt x="2947" y="3455"/>
                    </a:lnTo>
                    <a:lnTo>
                      <a:pt x="3134" y="3214"/>
                    </a:lnTo>
                    <a:lnTo>
                      <a:pt x="3242" y="3027"/>
                    </a:lnTo>
                    <a:lnTo>
                      <a:pt x="3349" y="2839"/>
                    </a:lnTo>
                    <a:lnTo>
                      <a:pt x="3402" y="2652"/>
                    </a:lnTo>
                    <a:lnTo>
                      <a:pt x="3456" y="2438"/>
                    </a:lnTo>
                    <a:lnTo>
                      <a:pt x="3483" y="2411"/>
                    </a:lnTo>
                    <a:lnTo>
                      <a:pt x="3483" y="2304"/>
                    </a:lnTo>
                    <a:lnTo>
                      <a:pt x="3456" y="2197"/>
                    </a:lnTo>
                    <a:lnTo>
                      <a:pt x="3375" y="1982"/>
                    </a:lnTo>
                    <a:lnTo>
                      <a:pt x="3322" y="1795"/>
                    </a:lnTo>
                    <a:lnTo>
                      <a:pt x="3295" y="1580"/>
                    </a:lnTo>
                    <a:lnTo>
                      <a:pt x="3268" y="1393"/>
                    </a:lnTo>
                    <a:lnTo>
                      <a:pt x="3295" y="991"/>
                    </a:lnTo>
                    <a:lnTo>
                      <a:pt x="3375" y="643"/>
                    </a:lnTo>
                    <a:lnTo>
                      <a:pt x="3375" y="563"/>
                    </a:lnTo>
                    <a:lnTo>
                      <a:pt x="3349" y="509"/>
                    </a:lnTo>
                    <a:lnTo>
                      <a:pt x="3295" y="456"/>
                    </a:lnTo>
                    <a:lnTo>
                      <a:pt x="3242" y="429"/>
                    </a:lnTo>
                    <a:lnTo>
                      <a:pt x="3081" y="402"/>
                    </a:lnTo>
                    <a:lnTo>
                      <a:pt x="3000" y="429"/>
                    </a:lnTo>
                    <a:lnTo>
                      <a:pt x="2920" y="482"/>
                    </a:lnTo>
                    <a:lnTo>
                      <a:pt x="2733" y="777"/>
                    </a:lnTo>
                    <a:lnTo>
                      <a:pt x="2518" y="1179"/>
                    </a:lnTo>
                    <a:lnTo>
                      <a:pt x="2384" y="1366"/>
                    </a:lnTo>
                    <a:lnTo>
                      <a:pt x="2277" y="1554"/>
                    </a:lnTo>
                    <a:lnTo>
                      <a:pt x="2143" y="1688"/>
                    </a:lnTo>
                    <a:lnTo>
                      <a:pt x="2036" y="1768"/>
                    </a:lnTo>
                    <a:lnTo>
                      <a:pt x="1822" y="1768"/>
                    </a:lnTo>
                    <a:lnTo>
                      <a:pt x="1715" y="1741"/>
                    </a:lnTo>
                    <a:lnTo>
                      <a:pt x="1608" y="1688"/>
                    </a:lnTo>
                    <a:lnTo>
                      <a:pt x="1527" y="1580"/>
                    </a:lnTo>
                    <a:lnTo>
                      <a:pt x="1474" y="1393"/>
                    </a:lnTo>
                    <a:lnTo>
                      <a:pt x="1420" y="1206"/>
                    </a:lnTo>
                    <a:lnTo>
                      <a:pt x="1367" y="964"/>
                    </a:lnTo>
                    <a:lnTo>
                      <a:pt x="1313" y="509"/>
                    </a:lnTo>
                    <a:lnTo>
                      <a:pt x="1260" y="161"/>
                    </a:lnTo>
                    <a:lnTo>
                      <a:pt x="1206" y="81"/>
                    </a:lnTo>
                    <a:lnTo>
                      <a:pt x="1126" y="27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1" name="Google Shape;1891;p71"/>
              <p:cNvSpPr/>
              <p:nvPr/>
            </p:nvSpPr>
            <p:spPr>
              <a:xfrm>
                <a:off x="5718650" y="1537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2" name="Google Shape;1892;p71"/>
              <p:cNvSpPr/>
              <p:nvPr/>
            </p:nvSpPr>
            <p:spPr>
              <a:xfrm>
                <a:off x="5712625" y="1494175"/>
                <a:ext cx="72325" cy="56950"/>
              </a:xfrm>
              <a:custGeom>
                <a:avLst/>
                <a:gdLst/>
                <a:ahLst/>
                <a:cxnLst/>
                <a:rect l="l" t="t" r="r" b="b"/>
                <a:pathLst>
                  <a:path w="2893" h="2278" extrusionOk="0">
                    <a:moveTo>
                      <a:pt x="1098" y="1"/>
                    </a:moveTo>
                    <a:lnTo>
                      <a:pt x="938" y="27"/>
                    </a:lnTo>
                    <a:lnTo>
                      <a:pt x="804" y="81"/>
                    </a:lnTo>
                    <a:lnTo>
                      <a:pt x="697" y="161"/>
                    </a:lnTo>
                    <a:lnTo>
                      <a:pt x="482" y="322"/>
                    </a:lnTo>
                    <a:lnTo>
                      <a:pt x="295" y="536"/>
                    </a:lnTo>
                    <a:lnTo>
                      <a:pt x="161" y="751"/>
                    </a:lnTo>
                    <a:lnTo>
                      <a:pt x="54" y="1018"/>
                    </a:lnTo>
                    <a:lnTo>
                      <a:pt x="0" y="1259"/>
                    </a:lnTo>
                    <a:lnTo>
                      <a:pt x="0" y="1474"/>
                    </a:lnTo>
                    <a:lnTo>
                      <a:pt x="27" y="1554"/>
                    </a:lnTo>
                    <a:lnTo>
                      <a:pt x="81" y="1634"/>
                    </a:lnTo>
                    <a:lnTo>
                      <a:pt x="161" y="1688"/>
                    </a:lnTo>
                    <a:lnTo>
                      <a:pt x="241" y="1742"/>
                    </a:lnTo>
                    <a:lnTo>
                      <a:pt x="402" y="1795"/>
                    </a:lnTo>
                    <a:lnTo>
                      <a:pt x="563" y="1822"/>
                    </a:lnTo>
                    <a:lnTo>
                      <a:pt x="857" y="1822"/>
                    </a:lnTo>
                    <a:lnTo>
                      <a:pt x="1125" y="1768"/>
                    </a:lnTo>
                    <a:lnTo>
                      <a:pt x="1339" y="1688"/>
                    </a:lnTo>
                    <a:lnTo>
                      <a:pt x="1527" y="1554"/>
                    </a:lnTo>
                    <a:lnTo>
                      <a:pt x="1688" y="1393"/>
                    </a:lnTo>
                    <a:lnTo>
                      <a:pt x="1795" y="1259"/>
                    </a:lnTo>
                    <a:lnTo>
                      <a:pt x="1902" y="1099"/>
                    </a:lnTo>
                    <a:lnTo>
                      <a:pt x="2116" y="1152"/>
                    </a:lnTo>
                    <a:lnTo>
                      <a:pt x="2304" y="1233"/>
                    </a:lnTo>
                    <a:lnTo>
                      <a:pt x="2411" y="1340"/>
                    </a:lnTo>
                    <a:lnTo>
                      <a:pt x="2464" y="1474"/>
                    </a:lnTo>
                    <a:lnTo>
                      <a:pt x="2518" y="1634"/>
                    </a:lnTo>
                    <a:lnTo>
                      <a:pt x="2518" y="1768"/>
                    </a:lnTo>
                    <a:lnTo>
                      <a:pt x="2491" y="1983"/>
                    </a:lnTo>
                    <a:lnTo>
                      <a:pt x="2491" y="2063"/>
                    </a:lnTo>
                    <a:lnTo>
                      <a:pt x="2491" y="2116"/>
                    </a:lnTo>
                    <a:lnTo>
                      <a:pt x="2518" y="2197"/>
                    </a:lnTo>
                    <a:lnTo>
                      <a:pt x="2545" y="2277"/>
                    </a:lnTo>
                    <a:lnTo>
                      <a:pt x="2732" y="2277"/>
                    </a:lnTo>
                    <a:lnTo>
                      <a:pt x="2812" y="2036"/>
                    </a:lnTo>
                    <a:lnTo>
                      <a:pt x="2866" y="1795"/>
                    </a:lnTo>
                    <a:lnTo>
                      <a:pt x="2893" y="1500"/>
                    </a:lnTo>
                    <a:lnTo>
                      <a:pt x="2893" y="1206"/>
                    </a:lnTo>
                    <a:lnTo>
                      <a:pt x="2866" y="938"/>
                    </a:lnTo>
                    <a:lnTo>
                      <a:pt x="2786" y="670"/>
                    </a:lnTo>
                    <a:lnTo>
                      <a:pt x="2679" y="429"/>
                    </a:lnTo>
                    <a:lnTo>
                      <a:pt x="2598" y="322"/>
                    </a:lnTo>
                    <a:lnTo>
                      <a:pt x="2491" y="242"/>
                    </a:lnTo>
                    <a:lnTo>
                      <a:pt x="2384" y="161"/>
                    </a:lnTo>
                    <a:lnTo>
                      <a:pt x="2223" y="135"/>
                    </a:lnTo>
                    <a:lnTo>
                      <a:pt x="2063" y="135"/>
                    </a:lnTo>
                    <a:lnTo>
                      <a:pt x="1848" y="188"/>
                    </a:lnTo>
                    <a:lnTo>
                      <a:pt x="1688" y="108"/>
                    </a:lnTo>
                    <a:lnTo>
                      <a:pt x="1500" y="27"/>
                    </a:lnTo>
                    <a:lnTo>
                      <a:pt x="136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3" name="Google Shape;1893;p71"/>
              <p:cNvSpPr/>
              <p:nvPr/>
            </p:nvSpPr>
            <p:spPr>
              <a:xfrm>
                <a:off x="5707250" y="1536350"/>
                <a:ext cx="1007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58" extrusionOk="0">
                    <a:moveTo>
                      <a:pt x="188" y="1"/>
                    </a:moveTo>
                    <a:lnTo>
                      <a:pt x="108" y="28"/>
                    </a:lnTo>
                    <a:lnTo>
                      <a:pt x="54" y="81"/>
                    </a:lnTo>
                    <a:lnTo>
                      <a:pt x="28" y="135"/>
                    </a:lnTo>
                    <a:lnTo>
                      <a:pt x="1" y="242"/>
                    </a:lnTo>
                    <a:lnTo>
                      <a:pt x="28" y="376"/>
                    </a:lnTo>
                    <a:lnTo>
                      <a:pt x="28" y="483"/>
                    </a:lnTo>
                    <a:lnTo>
                      <a:pt x="54" y="617"/>
                    </a:lnTo>
                    <a:lnTo>
                      <a:pt x="54" y="671"/>
                    </a:lnTo>
                    <a:lnTo>
                      <a:pt x="81" y="751"/>
                    </a:lnTo>
                    <a:lnTo>
                      <a:pt x="135" y="831"/>
                    </a:lnTo>
                    <a:lnTo>
                      <a:pt x="269" y="858"/>
                    </a:lnTo>
                    <a:lnTo>
                      <a:pt x="242" y="831"/>
                    </a:lnTo>
                    <a:lnTo>
                      <a:pt x="269" y="563"/>
                    </a:lnTo>
                    <a:lnTo>
                      <a:pt x="322" y="322"/>
                    </a:lnTo>
                    <a:lnTo>
                      <a:pt x="403" y="81"/>
                    </a:lnTo>
                    <a:lnTo>
                      <a:pt x="349" y="55"/>
                    </a:lnTo>
                    <a:lnTo>
                      <a:pt x="269" y="28"/>
                    </a:lnTo>
                    <a:lnTo>
                      <a:pt x="18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4" name="Google Shape;1894;p71"/>
              <p:cNvSpPr/>
              <p:nvPr/>
            </p:nvSpPr>
            <p:spPr>
              <a:xfrm>
                <a:off x="5773550" y="1549750"/>
                <a:ext cx="12075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483" h="805" extrusionOk="0">
                    <a:moveTo>
                      <a:pt x="215" y="1"/>
                    </a:moveTo>
                    <a:lnTo>
                      <a:pt x="134" y="27"/>
                    </a:lnTo>
                    <a:lnTo>
                      <a:pt x="134" y="242"/>
                    </a:lnTo>
                    <a:lnTo>
                      <a:pt x="81" y="483"/>
                    </a:lnTo>
                    <a:lnTo>
                      <a:pt x="0" y="751"/>
                    </a:lnTo>
                    <a:lnTo>
                      <a:pt x="0" y="777"/>
                    </a:lnTo>
                    <a:lnTo>
                      <a:pt x="134" y="804"/>
                    </a:lnTo>
                    <a:lnTo>
                      <a:pt x="215" y="751"/>
                    </a:lnTo>
                    <a:lnTo>
                      <a:pt x="268" y="697"/>
                    </a:lnTo>
                    <a:lnTo>
                      <a:pt x="295" y="643"/>
                    </a:lnTo>
                    <a:lnTo>
                      <a:pt x="349" y="509"/>
                    </a:lnTo>
                    <a:lnTo>
                      <a:pt x="402" y="429"/>
                    </a:lnTo>
                    <a:lnTo>
                      <a:pt x="456" y="295"/>
                    </a:lnTo>
                    <a:lnTo>
                      <a:pt x="483" y="188"/>
                    </a:lnTo>
                    <a:lnTo>
                      <a:pt x="483" y="135"/>
                    </a:lnTo>
                    <a:lnTo>
                      <a:pt x="429" y="54"/>
                    </a:lnTo>
                    <a:lnTo>
                      <a:pt x="375" y="27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5" name="Google Shape;1895;p71"/>
              <p:cNvSpPr/>
              <p:nvPr/>
            </p:nvSpPr>
            <p:spPr>
              <a:xfrm>
                <a:off x="5713275" y="1516950"/>
                <a:ext cx="64325" cy="83725"/>
              </a:xfrm>
              <a:custGeom>
                <a:avLst/>
                <a:gdLst/>
                <a:ahLst/>
                <a:cxnLst/>
                <a:rect l="l" t="t" r="r" b="b"/>
                <a:pathLst>
                  <a:path w="2573" h="3349" extrusionOk="0">
                    <a:moveTo>
                      <a:pt x="938" y="0"/>
                    </a:moveTo>
                    <a:lnTo>
                      <a:pt x="831" y="27"/>
                    </a:lnTo>
                    <a:lnTo>
                      <a:pt x="751" y="54"/>
                    </a:lnTo>
                    <a:lnTo>
                      <a:pt x="590" y="134"/>
                    </a:lnTo>
                    <a:lnTo>
                      <a:pt x="483" y="268"/>
                    </a:lnTo>
                    <a:lnTo>
                      <a:pt x="403" y="402"/>
                    </a:lnTo>
                    <a:lnTo>
                      <a:pt x="349" y="536"/>
                    </a:lnTo>
                    <a:lnTo>
                      <a:pt x="322" y="643"/>
                    </a:lnTo>
                    <a:lnTo>
                      <a:pt x="296" y="697"/>
                    </a:lnTo>
                    <a:lnTo>
                      <a:pt x="269" y="750"/>
                    </a:lnTo>
                    <a:lnTo>
                      <a:pt x="188" y="831"/>
                    </a:lnTo>
                    <a:lnTo>
                      <a:pt x="135" y="964"/>
                    </a:lnTo>
                    <a:lnTo>
                      <a:pt x="81" y="1098"/>
                    </a:lnTo>
                    <a:lnTo>
                      <a:pt x="55" y="1232"/>
                    </a:lnTo>
                    <a:lnTo>
                      <a:pt x="28" y="1500"/>
                    </a:lnTo>
                    <a:lnTo>
                      <a:pt x="1" y="1607"/>
                    </a:lnTo>
                    <a:lnTo>
                      <a:pt x="28" y="1902"/>
                    </a:lnTo>
                    <a:lnTo>
                      <a:pt x="81" y="2143"/>
                    </a:lnTo>
                    <a:lnTo>
                      <a:pt x="135" y="2384"/>
                    </a:lnTo>
                    <a:lnTo>
                      <a:pt x="188" y="2571"/>
                    </a:lnTo>
                    <a:lnTo>
                      <a:pt x="269" y="2759"/>
                    </a:lnTo>
                    <a:lnTo>
                      <a:pt x="403" y="2946"/>
                    </a:lnTo>
                    <a:lnTo>
                      <a:pt x="563" y="3107"/>
                    </a:lnTo>
                    <a:lnTo>
                      <a:pt x="751" y="3268"/>
                    </a:lnTo>
                    <a:lnTo>
                      <a:pt x="831" y="3321"/>
                    </a:lnTo>
                    <a:lnTo>
                      <a:pt x="938" y="3348"/>
                    </a:lnTo>
                    <a:lnTo>
                      <a:pt x="1126" y="3348"/>
                    </a:lnTo>
                    <a:lnTo>
                      <a:pt x="1367" y="3268"/>
                    </a:lnTo>
                    <a:lnTo>
                      <a:pt x="1554" y="3187"/>
                    </a:lnTo>
                    <a:lnTo>
                      <a:pt x="1742" y="3054"/>
                    </a:lnTo>
                    <a:lnTo>
                      <a:pt x="1903" y="2893"/>
                    </a:lnTo>
                    <a:lnTo>
                      <a:pt x="2037" y="2732"/>
                    </a:lnTo>
                    <a:lnTo>
                      <a:pt x="2170" y="2545"/>
                    </a:lnTo>
                    <a:lnTo>
                      <a:pt x="2304" y="2330"/>
                    </a:lnTo>
                    <a:lnTo>
                      <a:pt x="2438" y="2063"/>
                    </a:lnTo>
                    <a:lnTo>
                      <a:pt x="2465" y="1955"/>
                    </a:lnTo>
                    <a:lnTo>
                      <a:pt x="2519" y="1714"/>
                    </a:lnTo>
                    <a:lnTo>
                      <a:pt x="2545" y="1580"/>
                    </a:lnTo>
                    <a:lnTo>
                      <a:pt x="2572" y="1420"/>
                    </a:lnTo>
                    <a:lnTo>
                      <a:pt x="2545" y="1286"/>
                    </a:lnTo>
                    <a:lnTo>
                      <a:pt x="2519" y="1179"/>
                    </a:lnTo>
                    <a:lnTo>
                      <a:pt x="2492" y="1125"/>
                    </a:lnTo>
                    <a:lnTo>
                      <a:pt x="2492" y="1072"/>
                    </a:lnTo>
                    <a:lnTo>
                      <a:pt x="2492" y="938"/>
                    </a:lnTo>
                    <a:lnTo>
                      <a:pt x="2492" y="804"/>
                    </a:lnTo>
                    <a:lnTo>
                      <a:pt x="2492" y="643"/>
                    </a:lnTo>
                    <a:lnTo>
                      <a:pt x="2411" y="482"/>
                    </a:lnTo>
                    <a:lnTo>
                      <a:pt x="2304" y="348"/>
                    </a:lnTo>
                    <a:lnTo>
                      <a:pt x="2251" y="295"/>
                    </a:lnTo>
                    <a:lnTo>
                      <a:pt x="2144" y="241"/>
                    </a:lnTo>
                    <a:lnTo>
                      <a:pt x="2037" y="215"/>
                    </a:lnTo>
                    <a:lnTo>
                      <a:pt x="1903" y="188"/>
                    </a:lnTo>
                    <a:lnTo>
                      <a:pt x="1769" y="188"/>
                    </a:lnTo>
                    <a:lnTo>
                      <a:pt x="1581" y="215"/>
                    </a:lnTo>
                    <a:lnTo>
                      <a:pt x="1528" y="215"/>
                    </a:lnTo>
                    <a:lnTo>
                      <a:pt x="1474" y="188"/>
                    </a:lnTo>
                    <a:lnTo>
                      <a:pt x="1313" y="107"/>
                    </a:lnTo>
                    <a:lnTo>
                      <a:pt x="1179" y="54"/>
                    </a:lnTo>
                    <a:lnTo>
                      <a:pt x="1046" y="27"/>
                    </a:lnTo>
                    <a:lnTo>
                      <a:pt x="938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6" name="Google Shape;1896;p71"/>
              <p:cNvSpPr/>
              <p:nvPr/>
            </p:nvSpPr>
            <p:spPr>
              <a:xfrm>
                <a:off x="5705250" y="1484800"/>
                <a:ext cx="643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2144" extrusionOk="0">
                    <a:moveTo>
                      <a:pt x="1286" y="1"/>
                    </a:moveTo>
                    <a:lnTo>
                      <a:pt x="1125" y="27"/>
                    </a:lnTo>
                    <a:lnTo>
                      <a:pt x="938" y="54"/>
                    </a:lnTo>
                    <a:lnTo>
                      <a:pt x="751" y="135"/>
                    </a:lnTo>
                    <a:lnTo>
                      <a:pt x="590" y="215"/>
                    </a:lnTo>
                    <a:lnTo>
                      <a:pt x="429" y="322"/>
                    </a:lnTo>
                    <a:lnTo>
                      <a:pt x="295" y="456"/>
                    </a:lnTo>
                    <a:lnTo>
                      <a:pt x="188" y="590"/>
                    </a:lnTo>
                    <a:lnTo>
                      <a:pt x="108" y="751"/>
                    </a:lnTo>
                    <a:lnTo>
                      <a:pt x="54" y="884"/>
                    </a:lnTo>
                    <a:lnTo>
                      <a:pt x="27" y="1045"/>
                    </a:lnTo>
                    <a:lnTo>
                      <a:pt x="1" y="1206"/>
                    </a:lnTo>
                    <a:lnTo>
                      <a:pt x="1" y="1367"/>
                    </a:lnTo>
                    <a:lnTo>
                      <a:pt x="27" y="1527"/>
                    </a:lnTo>
                    <a:lnTo>
                      <a:pt x="81" y="1661"/>
                    </a:lnTo>
                    <a:lnTo>
                      <a:pt x="134" y="1768"/>
                    </a:lnTo>
                    <a:lnTo>
                      <a:pt x="215" y="1902"/>
                    </a:lnTo>
                    <a:lnTo>
                      <a:pt x="295" y="1983"/>
                    </a:lnTo>
                    <a:lnTo>
                      <a:pt x="402" y="2063"/>
                    </a:lnTo>
                    <a:lnTo>
                      <a:pt x="536" y="2117"/>
                    </a:lnTo>
                    <a:lnTo>
                      <a:pt x="670" y="2143"/>
                    </a:lnTo>
                    <a:lnTo>
                      <a:pt x="804" y="2143"/>
                    </a:lnTo>
                    <a:lnTo>
                      <a:pt x="938" y="2117"/>
                    </a:lnTo>
                    <a:lnTo>
                      <a:pt x="1072" y="2063"/>
                    </a:lnTo>
                    <a:lnTo>
                      <a:pt x="1340" y="1956"/>
                    </a:lnTo>
                    <a:lnTo>
                      <a:pt x="1608" y="1822"/>
                    </a:lnTo>
                    <a:lnTo>
                      <a:pt x="1875" y="1688"/>
                    </a:lnTo>
                    <a:lnTo>
                      <a:pt x="2116" y="1554"/>
                    </a:lnTo>
                    <a:lnTo>
                      <a:pt x="2224" y="1527"/>
                    </a:lnTo>
                    <a:lnTo>
                      <a:pt x="2358" y="1501"/>
                    </a:lnTo>
                    <a:lnTo>
                      <a:pt x="2465" y="1527"/>
                    </a:lnTo>
                    <a:lnTo>
                      <a:pt x="2572" y="1554"/>
                    </a:lnTo>
                    <a:lnTo>
                      <a:pt x="2358" y="590"/>
                    </a:lnTo>
                    <a:lnTo>
                      <a:pt x="2250" y="456"/>
                    </a:lnTo>
                    <a:lnTo>
                      <a:pt x="2116" y="322"/>
                    </a:lnTo>
                    <a:lnTo>
                      <a:pt x="1929" y="188"/>
                    </a:lnTo>
                    <a:lnTo>
                      <a:pt x="1715" y="81"/>
                    </a:lnTo>
                    <a:lnTo>
                      <a:pt x="1581" y="27"/>
                    </a:lnTo>
                    <a:lnTo>
                      <a:pt x="1420" y="27"/>
                    </a:lnTo>
                    <a:lnTo>
                      <a:pt x="128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7" name="Google Shape;1897;p71"/>
              <p:cNvSpPr/>
              <p:nvPr/>
            </p:nvSpPr>
            <p:spPr>
              <a:xfrm>
                <a:off x="5686500" y="1664250"/>
                <a:ext cx="70325" cy="28825"/>
              </a:xfrm>
              <a:custGeom>
                <a:avLst/>
                <a:gdLst/>
                <a:ahLst/>
                <a:cxnLst/>
                <a:rect l="l" t="t" r="r" b="b"/>
                <a:pathLst>
                  <a:path w="2813" h="1153" extrusionOk="0">
                    <a:moveTo>
                      <a:pt x="1420" y="1"/>
                    </a:moveTo>
                    <a:lnTo>
                      <a:pt x="1367" y="27"/>
                    </a:lnTo>
                    <a:lnTo>
                      <a:pt x="1259" y="108"/>
                    </a:lnTo>
                    <a:lnTo>
                      <a:pt x="1152" y="161"/>
                    </a:lnTo>
                    <a:lnTo>
                      <a:pt x="938" y="242"/>
                    </a:lnTo>
                    <a:lnTo>
                      <a:pt x="510" y="242"/>
                    </a:lnTo>
                    <a:lnTo>
                      <a:pt x="295" y="215"/>
                    </a:lnTo>
                    <a:lnTo>
                      <a:pt x="135" y="161"/>
                    </a:lnTo>
                    <a:lnTo>
                      <a:pt x="1" y="108"/>
                    </a:lnTo>
                    <a:lnTo>
                      <a:pt x="27" y="536"/>
                    </a:lnTo>
                    <a:lnTo>
                      <a:pt x="27" y="617"/>
                    </a:lnTo>
                    <a:lnTo>
                      <a:pt x="54" y="643"/>
                    </a:lnTo>
                    <a:lnTo>
                      <a:pt x="108" y="697"/>
                    </a:lnTo>
                    <a:lnTo>
                      <a:pt x="161" y="724"/>
                    </a:lnTo>
                    <a:lnTo>
                      <a:pt x="2438" y="1152"/>
                    </a:lnTo>
                    <a:lnTo>
                      <a:pt x="2518" y="1152"/>
                    </a:lnTo>
                    <a:lnTo>
                      <a:pt x="2572" y="1125"/>
                    </a:lnTo>
                    <a:lnTo>
                      <a:pt x="2599" y="1099"/>
                    </a:lnTo>
                    <a:lnTo>
                      <a:pt x="2652" y="1045"/>
                    </a:lnTo>
                    <a:lnTo>
                      <a:pt x="2813" y="643"/>
                    </a:lnTo>
                    <a:lnTo>
                      <a:pt x="2652" y="643"/>
                    </a:lnTo>
                    <a:lnTo>
                      <a:pt x="2491" y="617"/>
                    </a:lnTo>
                    <a:lnTo>
                      <a:pt x="2304" y="590"/>
                    </a:lnTo>
                    <a:lnTo>
                      <a:pt x="2090" y="509"/>
                    </a:lnTo>
                    <a:lnTo>
                      <a:pt x="1902" y="402"/>
                    </a:lnTo>
                    <a:lnTo>
                      <a:pt x="1715" y="268"/>
                    </a:lnTo>
                    <a:lnTo>
                      <a:pt x="1634" y="188"/>
                    </a:lnTo>
                    <a:lnTo>
                      <a:pt x="1581" y="81"/>
                    </a:lnTo>
                    <a:lnTo>
                      <a:pt x="1527" y="27"/>
                    </a:lnTo>
                    <a:lnTo>
                      <a:pt x="14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8" name="Google Shape;1898;p71"/>
              <p:cNvSpPr/>
              <p:nvPr/>
            </p:nvSpPr>
            <p:spPr>
              <a:xfrm>
                <a:off x="5639625" y="1735225"/>
                <a:ext cx="120550" cy="139975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5599" extrusionOk="0">
                    <a:moveTo>
                      <a:pt x="724" y="1"/>
                    </a:moveTo>
                    <a:lnTo>
                      <a:pt x="510" y="242"/>
                    </a:lnTo>
                    <a:lnTo>
                      <a:pt x="295" y="536"/>
                    </a:lnTo>
                    <a:lnTo>
                      <a:pt x="215" y="697"/>
                    </a:lnTo>
                    <a:lnTo>
                      <a:pt x="135" y="884"/>
                    </a:lnTo>
                    <a:lnTo>
                      <a:pt x="81" y="1072"/>
                    </a:lnTo>
                    <a:lnTo>
                      <a:pt x="28" y="1259"/>
                    </a:lnTo>
                    <a:lnTo>
                      <a:pt x="1" y="1447"/>
                    </a:lnTo>
                    <a:lnTo>
                      <a:pt x="1" y="1608"/>
                    </a:lnTo>
                    <a:lnTo>
                      <a:pt x="54" y="1956"/>
                    </a:lnTo>
                    <a:lnTo>
                      <a:pt x="162" y="2304"/>
                    </a:lnTo>
                    <a:lnTo>
                      <a:pt x="295" y="2679"/>
                    </a:lnTo>
                    <a:lnTo>
                      <a:pt x="483" y="3241"/>
                    </a:lnTo>
                    <a:lnTo>
                      <a:pt x="617" y="3857"/>
                    </a:lnTo>
                    <a:lnTo>
                      <a:pt x="724" y="4447"/>
                    </a:lnTo>
                    <a:lnTo>
                      <a:pt x="751" y="5063"/>
                    </a:lnTo>
                    <a:lnTo>
                      <a:pt x="751" y="5116"/>
                    </a:lnTo>
                    <a:lnTo>
                      <a:pt x="1420" y="5330"/>
                    </a:lnTo>
                    <a:lnTo>
                      <a:pt x="2143" y="5491"/>
                    </a:lnTo>
                    <a:lnTo>
                      <a:pt x="2867" y="5571"/>
                    </a:lnTo>
                    <a:lnTo>
                      <a:pt x="3215" y="5598"/>
                    </a:lnTo>
                    <a:lnTo>
                      <a:pt x="4072" y="5598"/>
                    </a:lnTo>
                    <a:lnTo>
                      <a:pt x="4554" y="5545"/>
                    </a:lnTo>
                    <a:lnTo>
                      <a:pt x="4661" y="5036"/>
                    </a:lnTo>
                    <a:lnTo>
                      <a:pt x="4741" y="4527"/>
                    </a:lnTo>
                    <a:lnTo>
                      <a:pt x="4795" y="3964"/>
                    </a:lnTo>
                    <a:lnTo>
                      <a:pt x="4822" y="3429"/>
                    </a:lnTo>
                    <a:lnTo>
                      <a:pt x="4822" y="2840"/>
                    </a:lnTo>
                    <a:lnTo>
                      <a:pt x="4795" y="2277"/>
                    </a:lnTo>
                    <a:lnTo>
                      <a:pt x="4741" y="1688"/>
                    </a:lnTo>
                    <a:lnTo>
                      <a:pt x="4661" y="1072"/>
                    </a:lnTo>
                    <a:lnTo>
                      <a:pt x="2813" y="1581"/>
                    </a:lnTo>
                    <a:lnTo>
                      <a:pt x="2652" y="1608"/>
                    </a:lnTo>
                    <a:lnTo>
                      <a:pt x="2518" y="1581"/>
                    </a:lnTo>
                    <a:lnTo>
                      <a:pt x="2385" y="1527"/>
                    </a:lnTo>
                    <a:lnTo>
                      <a:pt x="2251" y="1447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9" name="Google Shape;1899;p71"/>
              <p:cNvSpPr/>
              <p:nvPr/>
            </p:nvSpPr>
            <p:spPr>
              <a:xfrm>
                <a:off x="5657050" y="1724500"/>
                <a:ext cx="99125" cy="51600"/>
              </a:xfrm>
              <a:custGeom>
                <a:avLst/>
                <a:gdLst/>
                <a:ahLst/>
                <a:cxnLst/>
                <a:rect l="l" t="t" r="r" b="b"/>
                <a:pathLst>
                  <a:path w="3965" h="2064" extrusionOk="0">
                    <a:moveTo>
                      <a:pt x="616" y="1"/>
                    </a:moveTo>
                    <a:lnTo>
                      <a:pt x="429" y="108"/>
                    </a:lnTo>
                    <a:lnTo>
                      <a:pt x="241" y="269"/>
                    </a:lnTo>
                    <a:lnTo>
                      <a:pt x="0" y="456"/>
                    </a:lnTo>
                    <a:lnTo>
                      <a:pt x="1554" y="1903"/>
                    </a:lnTo>
                    <a:lnTo>
                      <a:pt x="1688" y="1983"/>
                    </a:lnTo>
                    <a:lnTo>
                      <a:pt x="1821" y="2037"/>
                    </a:lnTo>
                    <a:lnTo>
                      <a:pt x="1955" y="2063"/>
                    </a:lnTo>
                    <a:lnTo>
                      <a:pt x="2116" y="2037"/>
                    </a:lnTo>
                    <a:lnTo>
                      <a:pt x="3964" y="1528"/>
                    </a:lnTo>
                    <a:lnTo>
                      <a:pt x="3830" y="831"/>
                    </a:lnTo>
                    <a:lnTo>
                      <a:pt x="2277" y="1260"/>
                    </a:lnTo>
                    <a:lnTo>
                      <a:pt x="2170" y="1287"/>
                    </a:lnTo>
                    <a:lnTo>
                      <a:pt x="2062" y="1287"/>
                    </a:lnTo>
                    <a:lnTo>
                      <a:pt x="1955" y="1233"/>
                    </a:lnTo>
                    <a:lnTo>
                      <a:pt x="1848" y="1153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900" name="Google Shape;1900;p71"/>
          <p:cNvGrpSpPr/>
          <p:nvPr/>
        </p:nvGrpSpPr>
        <p:grpSpPr>
          <a:xfrm>
            <a:off x="6996200" y="1431250"/>
            <a:ext cx="444625" cy="443950"/>
            <a:chOff x="6996200" y="1431250"/>
            <a:chExt cx="444625" cy="443950"/>
          </a:xfrm>
        </p:grpSpPr>
        <p:sp>
          <p:nvSpPr>
            <p:cNvPr id="1901" name="Google Shape;1901;p71"/>
            <p:cNvSpPr/>
            <p:nvPr/>
          </p:nvSpPr>
          <p:spPr>
            <a:xfrm>
              <a:off x="7015625" y="1449975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4"/>
                  </a:lnTo>
                  <a:lnTo>
                    <a:pt x="7205" y="108"/>
                  </a:lnTo>
                  <a:lnTo>
                    <a:pt x="6776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69" y="671"/>
                  </a:lnTo>
                  <a:lnTo>
                    <a:pt x="4795" y="858"/>
                  </a:lnTo>
                  <a:lnTo>
                    <a:pt x="4446" y="1045"/>
                  </a:lnTo>
                  <a:lnTo>
                    <a:pt x="4071" y="1233"/>
                  </a:lnTo>
                  <a:lnTo>
                    <a:pt x="3750" y="1474"/>
                  </a:lnTo>
                  <a:lnTo>
                    <a:pt x="3402" y="1688"/>
                  </a:lnTo>
                  <a:lnTo>
                    <a:pt x="3080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06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43" y="5197"/>
                  </a:lnTo>
                  <a:lnTo>
                    <a:pt x="509" y="5599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0" y="8946"/>
                  </a:lnTo>
                  <a:lnTo>
                    <a:pt x="27" y="9375"/>
                  </a:lnTo>
                  <a:lnTo>
                    <a:pt x="81" y="9804"/>
                  </a:lnTo>
                  <a:lnTo>
                    <a:pt x="161" y="10232"/>
                  </a:lnTo>
                  <a:lnTo>
                    <a:pt x="268" y="10634"/>
                  </a:lnTo>
                  <a:lnTo>
                    <a:pt x="375" y="11036"/>
                  </a:lnTo>
                  <a:lnTo>
                    <a:pt x="509" y="11437"/>
                  </a:lnTo>
                  <a:lnTo>
                    <a:pt x="643" y="11812"/>
                  </a:lnTo>
                  <a:lnTo>
                    <a:pt x="831" y="12214"/>
                  </a:lnTo>
                  <a:lnTo>
                    <a:pt x="1018" y="12562"/>
                  </a:lnTo>
                  <a:lnTo>
                    <a:pt x="1206" y="12937"/>
                  </a:lnTo>
                  <a:lnTo>
                    <a:pt x="1447" y="13259"/>
                  </a:lnTo>
                  <a:lnTo>
                    <a:pt x="1688" y="13607"/>
                  </a:lnTo>
                  <a:lnTo>
                    <a:pt x="1929" y="13928"/>
                  </a:lnTo>
                  <a:lnTo>
                    <a:pt x="2197" y="14223"/>
                  </a:lnTo>
                  <a:lnTo>
                    <a:pt x="2491" y="14517"/>
                  </a:lnTo>
                  <a:lnTo>
                    <a:pt x="2786" y="14812"/>
                  </a:lnTo>
                  <a:lnTo>
                    <a:pt x="3080" y="15080"/>
                  </a:lnTo>
                  <a:lnTo>
                    <a:pt x="3402" y="15321"/>
                  </a:lnTo>
                  <a:lnTo>
                    <a:pt x="3750" y="15562"/>
                  </a:lnTo>
                  <a:lnTo>
                    <a:pt x="4071" y="15776"/>
                  </a:lnTo>
                  <a:lnTo>
                    <a:pt x="4446" y="15990"/>
                  </a:lnTo>
                  <a:lnTo>
                    <a:pt x="4795" y="16178"/>
                  </a:lnTo>
                  <a:lnTo>
                    <a:pt x="5169" y="16339"/>
                  </a:lnTo>
                  <a:lnTo>
                    <a:pt x="5571" y="16499"/>
                  </a:lnTo>
                  <a:lnTo>
                    <a:pt x="5973" y="16633"/>
                  </a:lnTo>
                  <a:lnTo>
                    <a:pt x="6375" y="16740"/>
                  </a:lnTo>
                  <a:lnTo>
                    <a:pt x="6776" y="16847"/>
                  </a:lnTo>
                  <a:lnTo>
                    <a:pt x="7205" y="16928"/>
                  </a:lnTo>
                  <a:lnTo>
                    <a:pt x="7634" y="16981"/>
                  </a:lnTo>
                  <a:lnTo>
                    <a:pt x="8062" y="17008"/>
                  </a:lnTo>
                  <a:lnTo>
                    <a:pt x="8919" y="17008"/>
                  </a:lnTo>
                  <a:lnTo>
                    <a:pt x="9321" y="16981"/>
                  </a:lnTo>
                  <a:lnTo>
                    <a:pt x="9723" y="16928"/>
                  </a:lnTo>
                  <a:lnTo>
                    <a:pt x="10151" y="16847"/>
                  </a:lnTo>
                  <a:lnTo>
                    <a:pt x="11597" y="16446"/>
                  </a:lnTo>
                  <a:lnTo>
                    <a:pt x="12187" y="16178"/>
                  </a:lnTo>
                  <a:lnTo>
                    <a:pt x="12722" y="15883"/>
                  </a:lnTo>
                  <a:lnTo>
                    <a:pt x="13258" y="15562"/>
                  </a:lnTo>
                  <a:lnTo>
                    <a:pt x="13767" y="15187"/>
                  </a:lnTo>
                  <a:lnTo>
                    <a:pt x="14249" y="14785"/>
                  </a:lnTo>
                  <a:lnTo>
                    <a:pt x="14704" y="14330"/>
                  </a:lnTo>
                  <a:lnTo>
                    <a:pt x="15106" y="13875"/>
                  </a:lnTo>
                  <a:lnTo>
                    <a:pt x="15481" y="13366"/>
                  </a:lnTo>
                  <a:lnTo>
                    <a:pt x="15829" y="12830"/>
                  </a:lnTo>
                  <a:lnTo>
                    <a:pt x="16124" y="12268"/>
                  </a:lnTo>
                  <a:lnTo>
                    <a:pt x="16392" y="11705"/>
                  </a:lnTo>
                  <a:lnTo>
                    <a:pt x="16606" y="11089"/>
                  </a:lnTo>
                  <a:lnTo>
                    <a:pt x="16767" y="10473"/>
                  </a:lnTo>
                  <a:lnTo>
                    <a:pt x="16901" y="9830"/>
                  </a:lnTo>
                  <a:lnTo>
                    <a:pt x="16981" y="9188"/>
                  </a:lnTo>
                  <a:lnTo>
                    <a:pt x="17008" y="8518"/>
                  </a:lnTo>
                  <a:lnTo>
                    <a:pt x="16981" y="8089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06" y="5974"/>
                  </a:lnTo>
                  <a:lnTo>
                    <a:pt x="16472" y="5599"/>
                  </a:lnTo>
                  <a:lnTo>
                    <a:pt x="16338" y="5197"/>
                  </a:lnTo>
                  <a:lnTo>
                    <a:pt x="16151" y="4822"/>
                  </a:lnTo>
                  <a:lnTo>
                    <a:pt x="15963" y="4447"/>
                  </a:lnTo>
                  <a:lnTo>
                    <a:pt x="15776" y="4099"/>
                  </a:lnTo>
                  <a:lnTo>
                    <a:pt x="15535" y="3751"/>
                  </a:lnTo>
                  <a:lnTo>
                    <a:pt x="15320" y="3429"/>
                  </a:lnTo>
                  <a:lnTo>
                    <a:pt x="15052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79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35" y="1045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10" y="537"/>
                  </a:lnTo>
                  <a:lnTo>
                    <a:pt x="11008" y="403"/>
                  </a:lnTo>
                  <a:lnTo>
                    <a:pt x="10606" y="269"/>
                  </a:lnTo>
                  <a:lnTo>
                    <a:pt x="10205" y="188"/>
                  </a:lnTo>
                  <a:lnTo>
                    <a:pt x="9776" y="108"/>
                  </a:lnTo>
                  <a:lnTo>
                    <a:pt x="9374" y="54"/>
                  </a:lnTo>
                  <a:lnTo>
                    <a:pt x="8919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902" name="Google Shape;1902;p71"/>
            <p:cNvGrpSpPr/>
            <p:nvPr/>
          </p:nvGrpSpPr>
          <p:grpSpPr>
            <a:xfrm>
              <a:off x="6996200" y="1431250"/>
              <a:ext cx="401100" cy="439925"/>
              <a:chOff x="6996200" y="1431250"/>
              <a:chExt cx="401100" cy="439925"/>
            </a:xfrm>
          </p:grpSpPr>
          <p:sp>
            <p:nvSpPr>
              <p:cNvPr id="1903" name="Google Shape;1903;p71"/>
              <p:cNvSpPr/>
              <p:nvPr/>
            </p:nvSpPr>
            <p:spPr>
              <a:xfrm>
                <a:off x="7265375" y="1764675"/>
                <a:ext cx="40875" cy="10650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4260" extrusionOk="0">
                    <a:moveTo>
                      <a:pt x="1634" y="1"/>
                    </a:moveTo>
                    <a:lnTo>
                      <a:pt x="1206" y="376"/>
                    </a:lnTo>
                    <a:lnTo>
                      <a:pt x="804" y="697"/>
                    </a:lnTo>
                    <a:lnTo>
                      <a:pt x="429" y="965"/>
                    </a:lnTo>
                    <a:lnTo>
                      <a:pt x="54" y="1179"/>
                    </a:lnTo>
                    <a:lnTo>
                      <a:pt x="0" y="1983"/>
                    </a:lnTo>
                    <a:lnTo>
                      <a:pt x="0" y="2063"/>
                    </a:lnTo>
                    <a:lnTo>
                      <a:pt x="161" y="4259"/>
                    </a:lnTo>
                    <a:lnTo>
                      <a:pt x="509" y="4179"/>
                    </a:lnTo>
                    <a:lnTo>
                      <a:pt x="884" y="4099"/>
                    </a:lnTo>
                    <a:lnTo>
                      <a:pt x="1259" y="3965"/>
                    </a:lnTo>
                    <a:lnTo>
                      <a:pt x="1607" y="3858"/>
                    </a:lnTo>
                    <a:lnTo>
                      <a:pt x="1474" y="2036"/>
                    </a:lnTo>
                    <a:lnTo>
                      <a:pt x="163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4" name="Google Shape;1904;p71"/>
              <p:cNvSpPr/>
              <p:nvPr/>
            </p:nvSpPr>
            <p:spPr>
              <a:xfrm>
                <a:off x="7301525" y="1441275"/>
                <a:ext cx="95775" cy="197550"/>
              </a:xfrm>
              <a:custGeom>
                <a:avLst/>
                <a:gdLst/>
                <a:ahLst/>
                <a:cxnLst/>
                <a:rect l="l" t="t" r="r" b="b"/>
                <a:pathLst>
                  <a:path w="3831" h="7902" extrusionOk="0">
                    <a:moveTo>
                      <a:pt x="1126" y="1"/>
                    </a:moveTo>
                    <a:lnTo>
                      <a:pt x="992" y="54"/>
                    </a:lnTo>
                    <a:lnTo>
                      <a:pt x="858" y="108"/>
                    </a:lnTo>
                    <a:lnTo>
                      <a:pt x="751" y="215"/>
                    </a:lnTo>
                    <a:lnTo>
                      <a:pt x="670" y="322"/>
                    </a:lnTo>
                    <a:lnTo>
                      <a:pt x="108" y="1152"/>
                    </a:lnTo>
                    <a:lnTo>
                      <a:pt x="28" y="1340"/>
                    </a:lnTo>
                    <a:lnTo>
                      <a:pt x="1" y="1527"/>
                    </a:lnTo>
                    <a:lnTo>
                      <a:pt x="28" y="1715"/>
                    </a:lnTo>
                    <a:lnTo>
                      <a:pt x="81" y="1902"/>
                    </a:lnTo>
                    <a:lnTo>
                      <a:pt x="1849" y="5518"/>
                    </a:lnTo>
                    <a:lnTo>
                      <a:pt x="2090" y="5920"/>
                    </a:lnTo>
                    <a:lnTo>
                      <a:pt x="2224" y="6161"/>
                    </a:lnTo>
                    <a:lnTo>
                      <a:pt x="2358" y="6455"/>
                    </a:lnTo>
                    <a:lnTo>
                      <a:pt x="2465" y="6777"/>
                    </a:lnTo>
                    <a:lnTo>
                      <a:pt x="2599" y="7125"/>
                    </a:lnTo>
                    <a:lnTo>
                      <a:pt x="2679" y="7500"/>
                    </a:lnTo>
                    <a:lnTo>
                      <a:pt x="2733" y="7902"/>
                    </a:lnTo>
                    <a:lnTo>
                      <a:pt x="3590" y="6964"/>
                    </a:lnTo>
                    <a:lnTo>
                      <a:pt x="3670" y="6884"/>
                    </a:lnTo>
                    <a:lnTo>
                      <a:pt x="3750" y="6777"/>
                    </a:lnTo>
                    <a:lnTo>
                      <a:pt x="3804" y="6670"/>
                    </a:lnTo>
                    <a:lnTo>
                      <a:pt x="3831" y="6563"/>
                    </a:lnTo>
                    <a:lnTo>
                      <a:pt x="3831" y="6429"/>
                    </a:lnTo>
                    <a:lnTo>
                      <a:pt x="3831" y="6322"/>
                    </a:lnTo>
                    <a:lnTo>
                      <a:pt x="3804" y="6214"/>
                    </a:lnTo>
                    <a:lnTo>
                      <a:pt x="3777" y="6081"/>
                    </a:lnTo>
                    <a:lnTo>
                      <a:pt x="1581" y="1608"/>
                    </a:lnTo>
                    <a:lnTo>
                      <a:pt x="1902" y="1126"/>
                    </a:lnTo>
                    <a:lnTo>
                      <a:pt x="1983" y="992"/>
                    </a:lnTo>
                    <a:lnTo>
                      <a:pt x="2009" y="858"/>
                    </a:lnTo>
                    <a:lnTo>
                      <a:pt x="2009" y="724"/>
                    </a:lnTo>
                    <a:lnTo>
                      <a:pt x="2009" y="563"/>
                    </a:lnTo>
                    <a:lnTo>
                      <a:pt x="1956" y="429"/>
                    </a:lnTo>
                    <a:lnTo>
                      <a:pt x="1902" y="322"/>
                    </a:lnTo>
                    <a:lnTo>
                      <a:pt x="1795" y="188"/>
                    </a:lnTo>
                    <a:lnTo>
                      <a:pt x="1688" y="108"/>
                    </a:lnTo>
                    <a:lnTo>
                      <a:pt x="1554" y="28"/>
                    </a:lnTo>
                    <a:lnTo>
                      <a:pt x="142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5" name="Google Shape;1905;p71"/>
              <p:cNvSpPr/>
              <p:nvPr/>
            </p:nvSpPr>
            <p:spPr>
              <a:xfrm>
                <a:off x="7160250" y="1431250"/>
                <a:ext cx="150675" cy="178800"/>
              </a:xfrm>
              <a:custGeom>
                <a:avLst/>
                <a:gdLst/>
                <a:ahLst/>
                <a:cxnLst/>
                <a:rect l="l" t="t" r="r" b="b"/>
                <a:pathLst>
                  <a:path w="6027" h="7152" extrusionOk="0">
                    <a:moveTo>
                      <a:pt x="5330" y="0"/>
                    </a:moveTo>
                    <a:lnTo>
                      <a:pt x="5196" y="27"/>
                    </a:lnTo>
                    <a:lnTo>
                      <a:pt x="5063" y="54"/>
                    </a:lnTo>
                    <a:lnTo>
                      <a:pt x="4955" y="134"/>
                    </a:lnTo>
                    <a:lnTo>
                      <a:pt x="4875" y="214"/>
                    </a:lnTo>
                    <a:lnTo>
                      <a:pt x="4795" y="321"/>
                    </a:lnTo>
                    <a:lnTo>
                      <a:pt x="4741" y="429"/>
                    </a:lnTo>
                    <a:lnTo>
                      <a:pt x="4688" y="562"/>
                    </a:lnTo>
                    <a:lnTo>
                      <a:pt x="4661" y="777"/>
                    </a:lnTo>
                    <a:lnTo>
                      <a:pt x="4607" y="696"/>
                    </a:lnTo>
                    <a:lnTo>
                      <a:pt x="4554" y="616"/>
                    </a:lnTo>
                    <a:lnTo>
                      <a:pt x="4473" y="589"/>
                    </a:lnTo>
                    <a:lnTo>
                      <a:pt x="4366" y="589"/>
                    </a:lnTo>
                    <a:lnTo>
                      <a:pt x="4313" y="643"/>
                    </a:lnTo>
                    <a:lnTo>
                      <a:pt x="4286" y="723"/>
                    </a:lnTo>
                    <a:lnTo>
                      <a:pt x="4286" y="803"/>
                    </a:lnTo>
                    <a:lnTo>
                      <a:pt x="4313" y="911"/>
                    </a:lnTo>
                    <a:lnTo>
                      <a:pt x="4420" y="1152"/>
                    </a:lnTo>
                    <a:lnTo>
                      <a:pt x="4527" y="1339"/>
                    </a:lnTo>
                    <a:lnTo>
                      <a:pt x="3214" y="3884"/>
                    </a:lnTo>
                    <a:lnTo>
                      <a:pt x="295" y="5946"/>
                    </a:lnTo>
                    <a:lnTo>
                      <a:pt x="188" y="6053"/>
                    </a:lnTo>
                    <a:lnTo>
                      <a:pt x="108" y="6133"/>
                    </a:lnTo>
                    <a:lnTo>
                      <a:pt x="54" y="6267"/>
                    </a:lnTo>
                    <a:lnTo>
                      <a:pt x="27" y="6374"/>
                    </a:lnTo>
                    <a:lnTo>
                      <a:pt x="0" y="6508"/>
                    </a:lnTo>
                    <a:lnTo>
                      <a:pt x="27" y="6642"/>
                    </a:lnTo>
                    <a:lnTo>
                      <a:pt x="54" y="6749"/>
                    </a:lnTo>
                    <a:lnTo>
                      <a:pt x="134" y="6883"/>
                    </a:lnTo>
                    <a:lnTo>
                      <a:pt x="215" y="6990"/>
                    </a:lnTo>
                    <a:lnTo>
                      <a:pt x="322" y="7071"/>
                    </a:lnTo>
                    <a:lnTo>
                      <a:pt x="429" y="7124"/>
                    </a:lnTo>
                    <a:lnTo>
                      <a:pt x="563" y="7151"/>
                    </a:lnTo>
                    <a:lnTo>
                      <a:pt x="804" y="7151"/>
                    </a:lnTo>
                    <a:lnTo>
                      <a:pt x="938" y="7098"/>
                    </a:lnTo>
                    <a:lnTo>
                      <a:pt x="1045" y="7044"/>
                    </a:lnTo>
                    <a:lnTo>
                      <a:pt x="4045" y="4928"/>
                    </a:lnTo>
                    <a:lnTo>
                      <a:pt x="4205" y="4821"/>
                    </a:lnTo>
                    <a:lnTo>
                      <a:pt x="4313" y="4660"/>
                    </a:lnTo>
                    <a:lnTo>
                      <a:pt x="5705" y="1928"/>
                    </a:lnTo>
                    <a:lnTo>
                      <a:pt x="5866" y="1607"/>
                    </a:lnTo>
                    <a:lnTo>
                      <a:pt x="5893" y="1473"/>
                    </a:lnTo>
                    <a:lnTo>
                      <a:pt x="6000" y="750"/>
                    </a:lnTo>
                    <a:lnTo>
                      <a:pt x="6027" y="616"/>
                    </a:lnTo>
                    <a:lnTo>
                      <a:pt x="6000" y="509"/>
                    </a:lnTo>
                    <a:lnTo>
                      <a:pt x="5946" y="375"/>
                    </a:lnTo>
                    <a:lnTo>
                      <a:pt x="5893" y="268"/>
                    </a:lnTo>
                    <a:lnTo>
                      <a:pt x="5812" y="161"/>
                    </a:lnTo>
                    <a:lnTo>
                      <a:pt x="5705" y="107"/>
                    </a:lnTo>
                    <a:lnTo>
                      <a:pt x="5571" y="27"/>
                    </a:lnTo>
                    <a:lnTo>
                      <a:pt x="546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6" name="Google Shape;1906;p71"/>
              <p:cNvSpPr/>
              <p:nvPr/>
            </p:nvSpPr>
            <p:spPr>
              <a:xfrm>
                <a:off x="7245275" y="1572525"/>
                <a:ext cx="126575" cy="231025"/>
              </a:xfrm>
              <a:custGeom>
                <a:avLst/>
                <a:gdLst/>
                <a:ahLst/>
                <a:cxnLst/>
                <a:rect l="l" t="t" r="r" b="b"/>
                <a:pathLst>
                  <a:path w="5063" h="9241" extrusionOk="0">
                    <a:moveTo>
                      <a:pt x="3965" y="0"/>
                    </a:moveTo>
                    <a:lnTo>
                      <a:pt x="3938" y="295"/>
                    </a:lnTo>
                    <a:lnTo>
                      <a:pt x="3911" y="589"/>
                    </a:lnTo>
                    <a:lnTo>
                      <a:pt x="3831" y="857"/>
                    </a:lnTo>
                    <a:lnTo>
                      <a:pt x="3724" y="1125"/>
                    </a:lnTo>
                    <a:lnTo>
                      <a:pt x="3617" y="1366"/>
                    </a:lnTo>
                    <a:lnTo>
                      <a:pt x="3510" y="1607"/>
                    </a:lnTo>
                    <a:lnTo>
                      <a:pt x="3242" y="2009"/>
                    </a:lnTo>
                    <a:lnTo>
                      <a:pt x="2974" y="2330"/>
                    </a:lnTo>
                    <a:lnTo>
                      <a:pt x="2733" y="2571"/>
                    </a:lnTo>
                    <a:lnTo>
                      <a:pt x="2492" y="2759"/>
                    </a:lnTo>
                    <a:lnTo>
                      <a:pt x="965" y="5277"/>
                    </a:lnTo>
                    <a:lnTo>
                      <a:pt x="965" y="5866"/>
                    </a:lnTo>
                    <a:lnTo>
                      <a:pt x="885" y="6401"/>
                    </a:lnTo>
                    <a:lnTo>
                      <a:pt x="778" y="6910"/>
                    </a:lnTo>
                    <a:lnTo>
                      <a:pt x="644" y="7392"/>
                    </a:lnTo>
                    <a:lnTo>
                      <a:pt x="510" y="7821"/>
                    </a:lnTo>
                    <a:lnTo>
                      <a:pt x="349" y="8223"/>
                    </a:lnTo>
                    <a:lnTo>
                      <a:pt x="188" y="8571"/>
                    </a:lnTo>
                    <a:lnTo>
                      <a:pt x="28" y="8865"/>
                    </a:lnTo>
                    <a:lnTo>
                      <a:pt x="1" y="8946"/>
                    </a:lnTo>
                    <a:lnTo>
                      <a:pt x="1" y="9026"/>
                    </a:lnTo>
                    <a:lnTo>
                      <a:pt x="28" y="9106"/>
                    </a:lnTo>
                    <a:lnTo>
                      <a:pt x="81" y="9160"/>
                    </a:lnTo>
                    <a:lnTo>
                      <a:pt x="135" y="9214"/>
                    </a:lnTo>
                    <a:lnTo>
                      <a:pt x="215" y="9240"/>
                    </a:lnTo>
                    <a:lnTo>
                      <a:pt x="296" y="9240"/>
                    </a:lnTo>
                    <a:lnTo>
                      <a:pt x="376" y="9214"/>
                    </a:lnTo>
                    <a:lnTo>
                      <a:pt x="724" y="9026"/>
                    </a:lnTo>
                    <a:lnTo>
                      <a:pt x="1126" y="8758"/>
                    </a:lnTo>
                    <a:lnTo>
                      <a:pt x="1581" y="8464"/>
                    </a:lnTo>
                    <a:lnTo>
                      <a:pt x="2063" y="8089"/>
                    </a:lnTo>
                    <a:lnTo>
                      <a:pt x="2572" y="7633"/>
                    </a:lnTo>
                    <a:lnTo>
                      <a:pt x="3108" y="7098"/>
                    </a:lnTo>
                    <a:lnTo>
                      <a:pt x="3643" y="6482"/>
                    </a:lnTo>
                    <a:lnTo>
                      <a:pt x="4179" y="5759"/>
                    </a:lnTo>
                    <a:lnTo>
                      <a:pt x="4367" y="5491"/>
                    </a:lnTo>
                    <a:lnTo>
                      <a:pt x="4527" y="5196"/>
                    </a:lnTo>
                    <a:lnTo>
                      <a:pt x="4661" y="4928"/>
                    </a:lnTo>
                    <a:lnTo>
                      <a:pt x="4768" y="4634"/>
                    </a:lnTo>
                    <a:lnTo>
                      <a:pt x="4875" y="4366"/>
                    </a:lnTo>
                    <a:lnTo>
                      <a:pt x="4956" y="4098"/>
                    </a:lnTo>
                    <a:lnTo>
                      <a:pt x="5009" y="3830"/>
                    </a:lnTo>
                    <a:lnTo>
                      <a:pt x="5036" y="3589"/>
                    </a:lnTo>
                    <a:lnTo>
                      <a:pt x="5063" y="3080"/>
                    </a:lnTo>
                    <a:lnTo>
                      <a:pt x="5036" y="2598"/>
                    </a:lnTo>
                    <a:lnTo>
                      <a:pt x="4983" y="2143"/>
                    </a:lnTo>
                    <a:lnTo>
                      <a:pt x="4875" y="1741"/>
                    </a:lnTo>
                    <a:lnTo>
                      <a:pt x="4742" y="1366"/>
                    </a:lnTo>
                    <a:lnTo>
                      <a:pt x="4581" y="1018"/>
                    </a:lnTo>
                    <a:lnTo>
                      <a:pt x="4447" y="723"/>
                    </a:lnTo>
                    <a:lnTo>
                      <a:pt x="4286" y="482"/>
                    </a:lnTo>
                    <a:lnTo>
                      <a:pt x="4072" y="134"/>
                    </a:lnTo>
                    <a:lnTo>
                      <a:pt x="396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7" name="Google Shape;1907;p71"/>
              <p:cNvSpPr/>
              <p:nvPr/>
            </p:nvSpPr>
            <p:spPr>
              <a:xfrm>
                <a:off x="7150875" y="1573850"/>
                <a:ext cx="156700" cy="130600"/>
              </a:xfrm>
              <a:custGeom>
                <a:avLst/>
                <a:gdLst/>
                <a:ahLst/>
                <a:cxnLst/>
                <a:rect l="l" t="t" r="r" b="b"/>
                <a:pathLst>
                  <a:path w="6268" h="5224" extrusionOk="0">
                    <a:moveTo>
                      <a:pt x="777" y="1"/>
                    </a:moveTo>
                    <a:lnTo>
                      <a:pt x="697" y="54"/>
                    </a:lnTo>
                    <a:lnTo>
                      <a:pt x="536" y="161"/>
                    </a:lnTo>
                    <a:lnTo>
                      <a:pt x="402" y="295"/>
                    </a:lnTo>
                    <a:lnTo>
                      <a:pt x="295" y="429"/>
                    </a:lnTo>
                    <a:lnTo>
                      <a:pt x="242" y="563"/>
                    </a:lnTo>
                    <a:lnTo>
                      <a:pt x="188" y="670"/>
                    </a:lnTo>
                    <a:lnTo>
                      <a:pt x="1" y="1206"/>
                    </a:lnTo>
                    <a:lnTo>
                      <a:pt x="54" y="1420"/>
                    </a:lnTo>
                    <a:lnTo>
                      <a:pt x="108" y="1635"/>
                    </a:lnTo>
                    <a:lnTo>
                      <a:pt x="161" y="1876"/>
                    </a:lnTo>
                    <a:lnTo>
                      <a:pt x="242" y="2143"/>
                    </a:lnTo>
                    <a:lnTo>
                      <a:pt x="322" y="2358"/>
                    </a:lnTo>
                    <a:lnTo>
                      <a:pt x="456" y="2572"/>
                    </a:lnTo>
                    <a:lnTo>
                      <a:pt x="643" y="2759"/>
                    </a:lnTo>
                    <a:lnTo>
                      <a:pt x="724" y="2840"/>
                    </a:lnTo>
                    <a:lnTo>
                      <a:pt x="858" y="2893"/>
                    </a:lnTo>
                    <a:lnTo>
                      <a:pt x="991" y="2947"/>
                    </a:lnTo>
                    <a:lnTo>
                      <a:pt x="1125" y="3001"/>
                    </a:lnTo>
                    <a:lnTo>
                      <a:pt x="1286" y="3027"/>
                    </a:lnTo>
                    <a:lnTo>
                      <a:pt x="1447" y="3027"/>
                    </a:lnTo>
                    <a:lnTo>
                      <a:pt x="1634" y="3054"/>
                    </a:lnTo>
                    <a:lnTo>
                      <a:pt x="1875" y="3134"/>
                    </a:lnTo>
                    <a:lnTo>
                      <a:pt x="2116" y="3242"/>
                    </a:lnTo>
                    <a:lnTo>
                      <a:pt x="2357" y="3375"/>
                    </a:lnTo>
                    <a:lnTo>
                      <a:pt x="2920" y="3724"/>
                    </a:lnTo>
                    <a:lnTo>
                      <a:pt x="3456" y="4125"/>
                    </a:lnTo>
                    <a:lnTo>
                      <a:pt x="3964" y="4527"/>
                    </a:lnTo>
                    <a:lnTo>
                      <a:pt x="4366" y="4902"/>
                    </a:lnTo>
                    <a:lnTo>
                      <a:pt x="4741" y="5224"/>
                    </a:lnTo>
                    <a:lnTo>
                      <a:pt x="4982" y="5036"/>
                    </a:lnTo>
                    <a:lnTo>
                      <a:pt x="5223" y="4822"/>
                    </a:lnTo>
                    <a:lnTo>
                      <a:pt x="5518" y="4527"/>
                    </a:lnTo>
                    <a:lnTo>
                      <a:pt x="5786" y="4152"/>
                    </a:lnTo>
                    <a:lnTo>
                      <a:pt x="5920" y="3938"/>
                    </a:lnTo>
                    <a:lnTo>
                      <a:pt x="6027" y="3724"/>
                    </a:lnTo>
                    <a:lnTo>
                      <a:pt x="6134" y="3483"/>
                    </a:lnTo>
                    <a:lnTo>
                      <a:pt x="6214" y="3242"/>
                    </a:lnTo>
                    <a:lnTo>
                      <a:pt x="6268" y="2974"/>
                    </a:lnTo>
                    <a:lnTo>
                      <a:pt x="6268" y="2706"/>
                    </a:lnTo>
                    <a:lnTo>
                      <a:pt x="3054" y="804"/>
                    </a:lnTo>
                    <a:lnTo>
                      <a:pt x="2947" y="724"/>
                    </a:lnTo>
                    <a:lnTo>
                      <a:pt x="2840" y="804"/>
                    </a:lnTo>
                    <a:lnTo>
                      <a:pt x="2732" y="831"/>
                    </a:lnTo>
                    <a:lnTo>
                      <a:pt x="2625" y="831"/>
                    </a:lnTo>
                    <a:lnTo>
                      <a:pt x="2491" y="804"/>
                    </a:lnTo>
                    <a:lnTo>
                      <a:pt x="2384" y="778"/>
                    </a:lnTo>
                    <a:lnTo>
                      <a:pt x="2277" y="724"/>
                    </a:lnTo>
                    <a:lnTo>
                      <a:pt x="2036" y="590"/>
                    </a:lnTo>
                    <a:lnTo>
                      <a:pt x="1581" y="242"/>
                    </a:lnTo>
                    <a:lnTo>
                      <a:pt x="1340" y="108"/>
                    </a:lnTo>
                    <a:lnTo>
                      <a:pt x="1233" y="54"/>
                    </a:lnTo>
                    <a:lnTo>
                      <a:pt x="112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8" name="Google Shape;1908;p71"/>
              <p:cNvSpPr/>
              <p:nvPr/>
            </p:nvSpPr>
            <p:spPr>
              <a:xfrm>
                <a:off x="7135475" y="1559800"/>
                <a:ext cx="89750" cy="46225"/>
              </a:xfrm>
              <a:custGeom>
                <a:avLst/>
                <a:gdLst/>
                <a:ahLst/>
                <a:cxnLst/>
                <a:rect l="l" t="t" r="r" b="b"/>
                <a:pathLst>
                  <a:path w="3590" h="1849" extrusionOk="0">
                    <a:moveTo>
                      <a:pt x="777" y="0"/>
                    </a:moveTo>
                    <a:lnTo>
                      <a:pt x="777" y="241"/>
                    </a:lnTo>
                    <a:lnTo>
                      <a:pt x="724" y="482"/>
                    </a:lnTo>
                    <a:lnTo>
                      <a:pt x="697" y="590"/>
                    </a:lnTo>
                    <a:lnTo>
                      <a:pt x="643" y="670"/>
                    </a:lnTo>
                    <a:lnTo>
                      <a:pt x="563" y="750"/>
                    </a:lnTo>
                    <a:lnTo>
                      <a:pt x="483" y="804"/>
                    </a:lnTo>
                    <a:lnTo>
                      <a:pt x="242" y="911"/>
                    </a:lnTo>
                    <a:lnTo>
                      <a:pt x="1" y="965"/>
                    </a:lnTo>
                    <a:lnTo>
                      <a:pt x="242" y="1179"/>
                    </a:lnTo>
                    <a:lnTo>
                      <a:pt x="375" y="1340"/>
                    </a:lnTo>
                    <a:lnTo>
                      <a:pt x="509" y="1554"/>
                    </a:lnTo>
                    <a:lnTo>
                      <a:pt x="643" y="1848"/>
                    </a:lnTo>
                    <a:lnTo>
                      <a:pt x="831" y="1286"/>
                    </a:lnTo>
                    <a:lnTo>
                      <a:pt x="884" y="1152"/>
                    </a:lnTo>
                    <a:lnTo>
                      <a:pt x="938" y="1018"/>
                    </a:lnTo>
                    <a:lnTo>
                      <a:pt x="1045" y="884"/>
                    </a:lnTo>
                    <a:lnTo>
                      <a:pt x="1179" y="750"/>
                    </a:lnTo>
                    <a:lnTo>
                      <a:pt x="1340" y="670"/>
                    </a:lnTo>
                    <a:lnTo>
                      <a:pt x="1420" y="616"/>
                    </a:lnTo>
                    <a:lnTo>
                      <a:pt x="1768" y="616"/>
                    </a:lnTo>
                    <a:lnTo>
                      <a:pt x="1875" y="670"/>
                    </a:lnTo>
                    <a:lnTo>
                      <a:pt x="1982" y="723"/>
                    </a:lnTo>
                    <a:lnTo>
                      <a:pt x="2224" y="857"/>
                    </a:lnTo>
                    <a:lnTo>
                      <a:pt x="2679" y="1206"/>
                    </a:lnTo>
                    <a:lnTo>
                      <a:pt x="2920" y="1340"/>
                    </a:lnTo>
                    <a:lnTo>
                      <a:pt x="3027" y="1393"/>
                    </a:lnTo>
                    <a:lnTo>
                      <a:pt x="3134" y="1420"/>
                    </a:lnTo>
                    <a:lnTo>
                      <a:pt x="3241" y="1447"/>
                    </a:lnTo>
                    <a:lnTo>
                      <a:pt x="3348" y="1420"/>
                    </a:lnTo>
                    <a:lnTo>
                      <a:pt x="3456" y="1393"/>
                    </a:lnTo>
                    <a:lnTo>
                      <a:pt x="3589" y="1313"/>
                    </a:lnTo>
                    <a:lnTo>
                      <a:pt x="3322" y="1125"/>
                    </a:lnTo>
                    <a:lnTo>
                      <a:pt x="3107" y="965"/>
                    </a:lnTo>
                    <a:lnTo>
                      <a:pt x="2920" y="777"/>
                    </a:lnTo>
                    <a:lnTo>
                      <a:pt x="2706" y="616"/>
                    </a:lnTo>
                    <a:lnTo>
                      <a:pt x="2491" y="482"/>
                    </a:lnTo>
                    <a:lnTo>
                      <a:pt x="2224" y="375"/>
                    </a:lnTo>
                    <a:lnTo>
                      <a:pt x="1902" y="295"/>
                    </a:lnTo>
                    <a:lnTo>
                      <a:pt x="1527" y="268"/>
                    </a:lnTo>
                    <a:lnTo>
                      <a:pt x="1366" y="268"/>
                    </a:lnTo>
                    <a:lnTo>
                      <a:pt x="1179" y="241"/>
                    </a:lnTo>
                    <a:lnTo>
                      <a:pt x="1045" y="161"/>
                    </a:lnTo>
                    <a:lnTo>
                      <a:pt x="911" y="81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9" name="Google Shape;1909;p71"/>
              <p:cNvSpPr/>
              <p:nvPr/>
            </p:nvSpPr>
            <p:spPr>
              <a:xfrm>
                <a:off x="7161600" y="1581225"/>
                <a:ext cx="44875" cy="48900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1956" extrusionOk="0">
                    <a:moveTo>
                      <a:pt x="589" y="0"/>
                    </a:moveTo>
                    <a:lnTo>
                      <a:pt x="455" y="27"/>
                    </a:lnTo>
                    <a:lnTo>
                      <a:pt x="348" y="54"/>
                    </a:lnTo>
                    <a:lnTo>
                      <a:pt x="268" y="108"/>
                    </a:lnTo>
                    <a:lnTo>
                      <a:pt x="214" y="161"/>
                    </a:lnTo>
                    <a:lnTo>
                      <a:pt x="134" y="215"/>
                    </a:lnTo>
                    <a:lnTo>
                      <a:pt x="80" y="295"/>
                    </a:lnTo>
                    <a:lnTo>
                      <a:pt x="27" y="429"/>
                    </a:lnTo>
                    <a:lnTo>
                      <a:pt x="0" y="590"/>
                    </a:lnTo>
                    <a:lnTo>
                      <a:pt x="27" y="804"/>
                    </a:lnTo>
                    <a:lnTo>
                      <a:pt x="107" y="1072"/>
                    </a:lnTo>
                    <a:lnTo>
                      <a:pt x="268" y="1393"/>
                    </a:lnTo>
                    <a:lnTo>
                      <a:pt x="348" y="1527"/>
                    </a:lnTo>
                    <a:lnTo>
                      <a:pt x="455" y="1634"/>
                    </a:lnTo>
                    <a:lnTo>
                      <a:pt x="536" y="1741"/>
                    </a:lnTo>
                    <a:lnTo>
                      <a:pt x="643" y="1795"/>
                    </a:lnTo>
                    <a:lnTo>
                      <a:pt x="857" y="1902"/>
                    </a:lnTo>
                    <a:lnTo>
                      <a:pt x="1098" y="1956"/>
                    </a:lnTo>
                    <a:lnTo>
                      <a:pt x="1259" y="1956"/>
                    </a:lnTo>
                    <a:lnTo>
                      <a:pt x="1420" y="1929"/>
                    </a:lnTo>
                    <a:lnTo>
                      <a:pt x="1553" y="1822"/>
                    </a:lnTo>
                    <a:lnTo>
                      <a:pt x="1687" y="1715"/>
                    </a:lnTo>
                    <a:lnTo>
                      <a:pt x="1741" y="1554"/>
                    </a:lnTo>
                    <a:lnTo>
                      <a:pt x="1795" y="1393"/>
                    </a:lnTo>
                    <a:lnTo>
                      <a:pt x="1768" y="1232"/>
                    </a:lnTo>
                    <a:lnTo>
                      <a:pt x="1714" y="1072"/>
                    </a:lnTo>
                    <a:lnTo>
                      <a:pt x="1473" y="724"/>
                    </a:lnTo>
                    <a:lnTo>
                      <a:pt x="1339" y="536"/>
                    </a:lnTo>
                    <a:lnTo>
                      <a:pt x="1179" y="375"/>
                    </a:lnTo>
                    <a:lnTo>
                      <a:pt x="937" y="161"/>
                    </a:lnTo>
                    <a:lnTo>
                      <a:pt x="750" y="54"/>
                    </a:lnTo>
                    <a:lnTo>
                      <a:pt x="58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0" name="Google Shape;1910;p71"/>
              <p:cNvSpPr/>
              <p:nvPr/>
            </p:nvSpPr>
            <p:spPr>
              <a:xfrm>
                <a:off x="6996200" y="1677650"/>
                <a:ext cx="52250" cy="33500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1340" extrusionOk="0">
                    <a:moveTo>
                      <a:pt x="643" y="0"/>
                    </a:moveTo>
                    <a:lnTo>
                      <a:pt x="509" y="27"/>
                    </a:lnTo>
                    <a:lnTo>
                      <a:pt x="402" y="54"/>
                    </a:lnTo>
                    <a:lnTo>
                      <a:pt x="268" y="134"/>
                    </a:lnTo>
                    <a:lnTo>
                      <a:pt x="188" y="214"/>
                    </a:lnTo>
                    <a:lnTo>
                      <a:pt x="108" y="322"/>
                    </a:lnTo>
                    <a:lnTo>
                      <a:pt x="54" y="429"/>
                    </a:lnTo>
                    <a:lnTo>
                      <a:pt x="1" y="563"/>
                    </a:lnTo>
                    <a:lnTo>
                      <a:pt x="1" y="697"/>
                    </a:lnTo>
                    <a:lnTo>
                      <a:pt x="27" y="804"/>
                    </a:lnTo>
                    <a:lnTo>
                      <a:pt x="54" y="938"/>
                    </a:lnTo>
                    <a:lnTo>
                      <a:pt x="108" y="1045"/>
                    </a:lnTo>
                    <a:lnTo>
                      <a:pt x="188" y="1152"/>
                    </a:lnTo>
                    <a:lnTo>
                      <a:pt x="295" y="1232"/>
                    </a:lnTo>
                    <a:lnTo>
                      <a:pt x="402" y="1286"/>
                    </a:lnTo>
                    <a:lnTo>
                      <a:pt x="536" y="1313"/>
                    </a:lnTo>
                    <a:lnTo>
                      <a:pt x="670" y="1339"/>
                    </a:lnTo>
                    <a:lnTo>
                      <a:pt x="1447" y="1313"/>
                    </a:lnTo>
                    <a:lnTo>
                      <a:pt x="1581" y="1313"/>
                    </a:lnTo>
                    <a:lnTo>
                      <a:pt x="1688" y="1259"/>
                    </a:lnTo>
                    <a:lnTo>
                      <a:pt x="1795" y="1205"/>
                    </a:lnTo>
                    <a:lnTo>
                      <a:pt x="1902" y="1125"/>
                    </a:lnTo>
                    <a:lnTo>
                      <a:pt x="1983" y="1018"/>
                    </a:lnTo>
                    <a:lnTo>
                      <a:pt x="2036" y="911"/>
                    </a:lnTo>
                    <a:lnTo>
                      <a:pt x="2063" y="777"/>
                    </a:lnTo>
                    <a:lnTo>
                      <a:pt x="2090" y="643"/>
                    </a:lnTo>
                    <a:lnTo>
                      <a:pt x="2063" y="509"/>
                    </a:lnTo>
                    <a:lnTo>
                      <a:pt x="2036" y="375"/>
                    </a:lnTo>
                    <a:lnTo>
                      <a:pt x="1956" y="268"/>
                    </a:lnTo>
                    <a:lnTo>
                      <a:pt x="1875" y="161"/>
                    </a:lnTo>
                    <a:lnTo>
                      <a:pt x="1768" y="81"/>
                    </a:lnTo>
                    <a:lnTo>
                      <a:pt x="1661" y="27"/>
                    </a:lnTo>
                    <a:lnTo>
                      <a:pt x="152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1" name="Google Shape;1911;p71"/>
              <p:cNvSpPr/>
              <p:nvPr/>
            </p:nvSpPr>
            <p:spPr>
              <a:xfrm>
                <a:off x="7014950" y="1649525"/>
                <a:ext cx="111175" cy="60950"/>
              </a:xfrm>
              <a:custGeom>
                <a:avLst/>
                <a:gdLst/>
                <a:ahLst/>
                <a:cxnLst/>
                <a:rect l="l" t="t" r="r" b="b"/>
                <a:pathLst>
                  <a:path w="4447" h="2438" extrusionOk="0">
                    <a:moveTo>
                      <a:pt x="3697" y="0"/>
                    </a:moveTo>
                    <a:lnTo>
                      <a:pt x="3563" y="54"/>
                    </a:lnTo>
                    <a:lnTo>
                      <a:pt x="456" y="1152"/>
                    </a:lnTo>
                    <a:lnTo>
                      <a:pt x="322" y="1206"/>
                    </a:lnTo>
                    <a:lnTo>
                      <a:pt x="215" y="1286"/>
                    </a:lnTo>
                    <a:lnTo>
                      <a:pt x="134" y="1393"/>
                    </a:lnTo>
                    <a:lnTo>
                      <a:pt x="81" y="1500"/>
                    </a:lnTo>
                    <a:lnTo>
                      <a:pt x="27" y="1607"/>
                    </a:lnTo>
                    <a:lnTo>
                      <a:pt x="1" y="1741"/>
                    </a:lnTo>
                    <a:lnTo>
                      <a:pt x="1" y="1875"/>
                    </a:lnTo>
                    <a:lnTo>
                      <a:pt x="54" y="2009"/>
                    </a:lnTo>
                    <a:lnTo>
                      <a:pt x="81" y="2089"/>
                    </a:lnTo>
                    <a:lnTo>
                      <a:pt x="134" y="2197"/>
                    </a:lnTo>
                    <a:lnTo>
                      <a:pt x="295" y="2330"/>
                    </a:lnTo>
                    <a:lnTo>
                      <a:pt x="456" y="2411"/>
                    </a:lnTo>
                    <a:lnTo>
                      <a:pt x="670" y="2438"/>
                    </a:lnTo>
                    <a:lnTo>
                      <a:pt x="777" y="2438"/>
                    </a:lnTo>
                    <a:lnTo>
                      <a:pt x="884" y="2411"/>
                    </a:lnTo>
                    <a:lnTo>
                      <a:pt x="4018" y="1286"/>
                    </a:lnTo>
                    <a:lnTo>
                      <a:pt x="4125" y="1232"/>
                    </a:lnTo>
                    <a:lnTo>
                      <a:pt x="4232" y="1152"/>
                    </a:lnTo>
                    <a:lnTo>
                      <a:pt x="4339" y="1072"/>
                    </a:lnTo>
                    <a:lnTo>
                      <a:pt x="4393" y="964"/>
                    </a:lnTo>
                    <a:lnTo>
                      <a:pt x="4447" y="831"/>
                    </a:lnTo>
                    <a:lnTo>
                      <a:pt x="4447" y="697"/>
                    </a:lnTo>
                    <a:lnTo>
                      <a:pt x="4447" y="590"/>
                    </a:lnTo>
                    <a:lnTo>
                      <a:pt x="4420" y="456"/>
                    </a:lnTo>
                    <a:lnTo>
                      <a:pt x="4366" y="322"/>
                    </a:lnTo>
                    <a:lnTo>
                      <a:pt x="4286" y="215"/>
                    </a:lnTo>
                    <a:lnTo>
                      <a:pt x="4179" y="134"/>
                    </a:lnTo>
                    <a:lnTo>
                      <a:pt x="4072" y="81"/>
                    </a:lnTo>
                    <a:lnTo>
                      <a:pt x="3964" y="27"/>
                    </a:lnTo>
                    <a:lnTo>
                      <a:pt x="383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2" name="Google Shape;1912;p71"/>
              <p:cNvSpPr/>
              <p:nvPr/>
            </p:nvSpPr>
            <p:spPr>
              <a:xfrm>
                <a:off x="7093300" y="1581225"/>
                <a:ext cx="96425" cy="101800"/>
              </a:xfrm>
              <a:custGeom>
                <a:avLst/>
                <a:gdLst/>
                <a:ahLst/>
                <a:cxnLst/>
                <a:rect l="l" t="t" r="r" b="b"/>
                <a:pathLst>
                  <a:path w="3857" h="4072" extrusionOk="0">
                    <a:moveTo>
                      <a:pt x="3161" y="0"/>
                    </a:moveTo>
                    <a:lnTo>
                      <a:pt x="3053" y="27"/>
                    </a:lnTo>
                    <a:lnTo>
                      <a:pt x="2920" y="54"/>
                    </a:lnTo>
                    <a:lnTo>
                      <a:pt x="2812" y="134"/>
                    </a:lnTo>
                    <a:lnTo>
                      <a:pt x="2705" y="215"/>
                    </a:lnTo>
                    <a:lnTo>
                      <a:pt x="161" y="2947"/>
                    </a:lnTo>
                    <a:lnTo>
                      <a:pt x="81" y="3054"/>
                    </a:lnTo>
                    <a:lnTo>
                      <a:pt x="27" y="3161"/>
                    </a:lnTo>
                    <a:lnTo>
                      <a:pt x="0" y="3295"/>
                    </a:lnTo>
                    <a:lnTo>
                      <a:pt x="0" y="3429"/>
                    </a:lnTo>
                    <a:lnTo>
                      <a:pt x="0" y="3536"/>
                    </a:lnTo>
                    <a:lnTo>
                      <a:pt x="54" y="3670"/>
                    </a:lnTo>
                    <a:lnTo>
                      <a:pt x="107" y="3777"/>
                    </a:lnTo>
                    <a:lnTo>
                      <a:pt x="214" y="3884"/>
                    </a:lnTo>
                    <a:lnTo>
                      <a:pt x="295" y="3964"/>
                    </a:lnTo>
                    <a:lnTo>
                      <a:pt x="429" y="4018"/>
                    </a:lnTo>
                    <a:lnTo>
                      <a:pt x="536" y="4045"/>
                    </a:lnTo>
                    <a:lnTo>
                      <a:pt x="670" y="4071"/>
                    </a:lnTo>
                    <a:lnTo>
                      <a:pt x="777" y="4045"/>
                    </a:lnTo>
                    <a:lnTo>
                      <a:pt x="911" y="4018"/>
                    </a:lnTo>
                    <a:lnTo>
                      <a:pt x="1045" y="3938"/>
                    </a:lnTo>
                    <a:lnTo>
                      <a:pt x="1152" y="3857"/>
                    </a:lnTo>
                    <a:lnTo>
                      <a:pt x="3669" y="1125"/>
                    </a:lnTo>
                    <a:lnTo>
                      <a:pt x="3750" y="1018"/>
                    </a:lnTo>
                    <a:lnTo>
                      <a:pt x="3803" y="911"/>
                    </a:lnTo>
                    <a:lnTo>
                      <a:pt x="3857" y="777"/>
                    </a:lnTo>
                    <a:lnTo>
                      <a:pt x="3857" y="643"/>
                    </a:lnTo>
                    <a:lnTo>
                      <a:pt x="3830" y="509"/>
                    </a:lnTo>
                    <a:lnTo>
                      <a:pt x="3803" y="402"/>
                    </a:lnTo>
                    <a:lnTo>
                      <a:pt x="3723" y="295"/>
                    </a:lnTo>
                    <a:lnTo>
                      <a:pt x="3643" y="188"/>
                    </a:lnTo>
                    <a:lnTo>
                      <a:pt x="3536" y="108"/>
                    </a:lnTo>
                    <a:lnTo>
                      <a:pt x="3428" y="54"/>
                    </a:lnTo>
                    <a:lnTo>
                      <a:pt x="3294" y="27"/>
                    </a:lnTo>
                    <a:lnTo>
                      <a:pt x="316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3" name="Google Shape;1913;p71"/>
              <p:cNvSpPr/>
              <p:nvPr/>
            </p:nvSpPr>
            <p:spPr>
              <a:xfrm>
                <a:off x="7017625" y="1670275"/>
                <a:ext cx="18100" cy="10075"/>
              </a:xfrm>
              <a:custGeom>
                <a:avLst/>
                <a:gdLst/>
                <a:ahLst/>
                <a:cxnLst/>
                <a:rect l="l" t="t" r="r" b="b"/>
                <a:pathLst>
                  <a:path w="724" h="403" extrusionOk="0">
                    <a:moveTo>
                      <a:pt x="161" y="1"/>
                    </a:moveTo>
                    <a:lnTo>
                      <a:pt x="81" y="27"/>
                    </a:lnTo>
                    <a:lnTo>
                      <a:pt x="27" y="54"/>
                    </a:lnTo>
                    <a:lnTo>
                      <a:pt x="1" y="108"/>
                    </a:lnTo>
                    <a:lnTo>
                      <a:pt x="1" y="161"/>
                    </a:lnTo>
                    <a:lnTo>
                      <a:pt x="54" y="268"/>
                    </a:lnTo>
                    <a:lnTo>
                      <a:pt x="188" y="402"/>
                    </a:lnTo>
                    <a:lnTo>
                      <a:pt x="724" y="295"/>
                    </a:lnTo>
                    <a:lnTo>
                      <a:pt x="643" y="188"/>
                    </a:lnTo>
                    <a:lnTo>
                      <a:pt x="563" y="108"/>
                    </a:lnTo>
                    <a:lnTo>
                      <a:pt x="456" y="54"/>
                    </a:lnTo>
                    <a:lnTo>
                      <a:pt x="34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4" name="Google Shape;1914;p71"/>
              <p:cNvSpPr/>
              <p:nvPr/>
            </p:nvSpPr>
            <p:spPr>
              <a:xfrm>
                <a:off x="7054450" y="1500200"/>
                <a:ext cx="26825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180" extrusionOk="0">
                    <a:moveTo>
                      <a:pt x="536" y="1"/>
                    </a:moveTo>
                    <a:lnTo>
                      <a:pt x="429" y="27"/>
                    </a:lnTo>
                    <a:lnTo>
                      <a:pt x="322" y="81"/>
                    </a:lnTo>
                    <a:lnTo>
                      <a:pt x="215" y="161"/>
                    </a:lnTo>
                    <a:lnTo>
                      <a:pt x="135" y="242"/>
                    </a:lnTo>
                    <a:lnTo>
                      <a:pt x="54" y="349"/>
                    </a:lnTo>
                    <a:lnTo>
                      <a:pt x="28" y="483"/>
                    </a:lnTo>
                    <a:lnTo>
                      <a:pt x="1" y="590"/>
                    </a:lnTo>
                    <a:lnTo>
                      <a:pt x="1" y="724"/>
                    </a:lnTo>
                    <a:lnTo>
                      <a:pt x="28" y="831"/>
                    </a:lnTo>
                    <a:lnTo>
                      <a:pt x="81" y="938"/>
                    </a:lnTo>
                    <a:lnTo>
                      <a:pt x="135" y="1045"/>
                    </a:lnTo>
                    <a:lnTo>
                      <a:pt x="242" y="1126"/>
                    </a:lnTo>
                    <a:lnTo>
                      <a:pt x="322" y="1179"/>
                    </a:lnTo>
                    <a:lnTo>
                      <a:pt x="429" y="911"/>
                    </a:lnTo>
                    <a:lnTo>
                      <a:pt x="510" y="751"/>
                    </a:lnTo>
                    <a:lnTo>
                      <a:pt x="617" y="617"/>
                    </a:lnTo>
                    <a:lnTo>
                      <a:pt x="724" y="483"/>
                    </a:lnTo>
                    <a:lnTo>
                      <a:pt x="831" y="349"/>
                    </a:lnTo>
                    <a:lnTo>
                      <a:pt x="1072" y="188"/>
                    </a:lnTo>
                    <a:lnTo>
                      <a:pt x="1018" y="108"/>
                    </a:lnTo>
                    <a:lnTo>
                      <a:pt x="911" y="54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5" name="Google Shape;1915;p71"/>
              <p:cNvSpPr/>
              <p:nvPr/>
            </p:nvSpPr>
            <p:spPr>
              <a:xfrm>
                <a:off x="7054450" y="1500200"/>
                <a:ext cx="26825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180" extrusionOk="0">
                    <a:moveTo>
                      <a:pt x="536" y="1"/>
                    </a:moveTo>
                    <a:lnTo>
                      <a:pt x="429" y="27"/>
                    </a:lnTo>
                    <a:lnTo>
                      <a:pt x="322" y="81"/>
                    </a:lnTo>
                    <a:lnTo>
                      <a:pt x="215" y="161"/>
                    </a:lnTo>
                    <a:lnTo>
                      <a:pt x="135" y="242"/>
                    </a:lnTo>
                    <a:lnTo>
                      <a:pt x="54" y="349"/>
                    </a:lnTo>
                    <a:lnTo>
                      <a:pt x="28" y="483"/>
                    </a:lnTo>
                    <a:lnTo>
                      <a:pt x="1" y="590"/>
                    </a:lnTo>
                    <a:lnTo>
                      <a:pt x="1" y="724"/>
                    </a:lnTo>
                    <a:lnTo>
                      <a:pt x="28" y="831"/>
                    </a:lnTo>
                    <a:lnTo>
                      <a:pt x="81" y="938"/>
                    </a:lnTo>
                    <a:lnTo>
                      <a:pt x="135" y="1045"/>
                    </a:lnTo>
                    <a:lnTo>
                      <a:pt x="242" y="1126"/>
                    </a:lnTo>
                    <a:lnTo>
                      <a:pt x="322" y="1179"/>
                    </a:lnTo>
                    <a:lnTo>
                      <a:pt x="429" y="911"/>
                    </a:lnTo>
                    <a:lnTo>
                      <a:pt x="510" y="751"/>
                    </a:lnTo>
                    <a:lnTo>
                      <a:pt x="617" y="617"/>
                    </a:lnTo>
                    <a:lnTo>
                      <a:pt x="724" y="483"/>
                    </a:lnTo>
                    <a:lnTo>
                      <a:pt x="831" y="349"/>
                    </a:lnTo>
                    <a:lnTo>
                      <a:pt x="1072" y="188"/>
                    </a:lnTo>
                    <a:lnTo>
                      <a:pt x="1018" y="108"/>
                    </a:lnTo>
                    <a:lnTo>
                      <a:pt x="911" y="54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6" name="Google Shape;1916;p71"/>
              <p:cNvSpPr/>
              <p:nvPr/>
            </p:nvSpPr>
            <p:spPr>
              <a:xfrm>
                <a:off x="7061150" y="1499525"/>
                <a:ext cx="66975" cy="7235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2894" extrusionOk="0">
                    <a:moveTo>
                      <a:pt x="1420" y="1"/>
                    </a:moveTo>
                    <a:lnTo>
                      <a:pt x="1259" y="28"/>
                    </a:lnTo>
                    <a:lnTo>
                      <a:pt x="1072" y="81"/>
                    </a:lnTo>
                    <a:lnTo>
                      <a:pt x="911" y="135"/>
                    </a:lnTo>
                    <a:lnTo>
                      <a:pt x="750" y="215"/>
                    </a:lnTo>
                    <a:lnTo>
                      <a:pt x="617" y="322"/>
                    </a:lnTo>
                    <a:lnTo>
                      <a:pt x="456" y="456"/>
                    </a:lnTo>
                    <a:lnTo>
                      <a:pt x="322" y="617"/>
                    </a:lnTo>
                    <a:lnTo>
                      <a:pt x="215" y="804"/>
                    </a:lnTo>
                    <a:lnTo>
                      <a:pt x="108" y="992"/>
                    </a:lnTo>
                    <a:lnTo>
                      <a:pt x="54" y="1153"/>
                    </a:lnTo>
                    <a:lnTo>
                      <a:pt x="27" y="1313"/>
                    </a:lnTo>
                    <a:lnTo>
                      <a:pt x="1" y="1501"/>
                    </a:lnTo>
                    <a:lnTo>
                      <a:pt x="1" y="1661"/>
                    </a:lnTo>
                    <a:lnTo>
                      <a:pt x="27" y="1849"/>
                    </a:lnTo>
                    <a:lnTo>
                      <a:pt x="81" y="2010"/>
                    </a:lnTo>
                    <a:lnTo>
                      <a:pt x="134" y="2170"/>
                    </a:lnTo>
                    <a:lnTo>
                      <a:pt x="242" y="2304"/>
                    </a:lnTo>
                    <a:lnTo>
                      <a:pt x="349" y="2438"/>
                    </a:lnTo>
                    <a:lnTo>
                      <a:pt x="483" y="2545"/>
                    </a:lnTo>
                    <a:lnTo>
                      <a:pt x="965" y="2893"/>
                    </a:lnTo>
                    <a:lnTo>
                      <a:pt x="1018" y="2840"/>
                    </a:lnTo>
                    <a:lnTo>
                      <a:pt x="1099" y="2786"/>
                    </a:lnTo>
                    <a:lnTo>
                      <a:pt x="1045" y="2706"/>
                    </a:lnTo>
                    <a:lnTo>
                      <a:pt x="1018" y="2626"/>
                    </a:lnTo>
                    <a:lnTo>
                      <a:pt x="992" y="2572"/>
                    </a:lnTo>
                    <a:lnTo>
                      <a:pt x="965" y="2518"/>
                    </a:lnTo>
                    <a:lnTo>
                      <a:pt x="884" y="2438"/>
                    </a:lnTo>
                    <a:lnTo>
                      <a:pt x="777" y="2331"/>
                    </a:lnTo>
                    <a:lnTo>
                      <a:pt x="670" y="2197"/>
                    </a:lnTo>
                    <a:lnTo>
                      <a:pt x="617" y="2036"/>
                    </a:lnTo>
                    <a:lnTo>
                      <a:pt x="590" y="1956"/>
                    </a:lnTo>
                    <a:lnTo>
                      <a:pt x="617" y="1849"/>
                    </a:lnTo>
                    <a:lnTo>
                      <a:pt x="617" y="1769"/>
                    </a:lnTo>
                    <a:lnTo>
                      <a:pt x="670" y="1661"/>
                    </a:lnTo>
                    <a:lnTo>
                      <a:pt x="724" y="1554"/>
                    </a:lnTo>
                    <a:lnTo>
                      <a:pt x="804" y="1474"/>
                    </a:lnTo>
                    <a:lnTo>
                      <a:pt x="911" y="1367"/>
                    </a:lnTo>
                    <a:lnTo>
                      <a:pt x="1072" y="1260"/>
                    </a:lnTo>
                    <a:lnTo>
                      <a:pt x="1099" y="1233"/>
                    </a:lnTo>
                    <a:lnTo>
                      <a:pt x="1125" y="1179"/>
                    </a:lnTo>
                    <a:lnTo>
                      <a:pt x="1206" y="992"/>
                    </a:lnTo>
                    <a:lnTo>
                      <a:pt x="1259" y="858"/>
                    </a:lnTo>
                    <a:lnTo>
                      <a:pt x="1340" y="751"/>
                    </a:lnTo>
                    <a:lnTo>
                      <a:pt x="1420" y="670"/>
                    </a:lnTo>
                    <a:lnTo>
                      <a:pt x="1500" y="590"/>
                    </a:lnTo>
                    <a:lnTo>
                      <a:pt x="1581" y="563"/>
                    </a:lnTo>
                    <a:lnTo>
                      <a:pt x="1661" y="537"/>
                    </a:lnTo>
                    <a:lnTo>
                      <a:pt x="1929" y="537"/>
                    </a:lnTo>
                    <a:lnTo>
                      <a:pt x="2090" y="590"/>
                    </a:lnTo>
                    <a:lnTo>
                      <a:pt x="2224" y="670"/>
                    </a:lnTo>
                    <a:lnTo>
                      <a:pt x="2331" y="724"/>
                    </a:lnTo>
                    <a:lnTo>
                      <a:pt x="2384" y="751"/>
                    </a:lnTo>
                    <a:lnTo>
                      <a:pt x="2438" y="751"/>
                    </a:lnTo>
                    <a:lnTo>
                      <a:pt x="2518" y="778"/>
                    </a:lnTo>
                    <a:lnTo>
                      <a:pt x="2625" y="804"/>
                    </a:lnTo>
                    <a:lnTo>
                      <a:pt x="2652" y="697"/>
                    </a:lnTo>
                    <a:lnTo>
                      <a:pt x="2679" y="617"/>
                    </a:lnTo>
                    <a:lnTo>
                      <a:pt x="2224" y="242"/>
                    </a:lnTo>
                    <a:lnTo>
                      <a:pt x="2063" y="162"/>
                    </a:lnTo>
                    <a:lnTo>
                      <a:pt x="1929" y="81"/>
                    </a:lnTo>
                    <a:lnTo>
                      <a:pt x="1768" y="28"/>
                    </a:lnTo>
                    <a:lnTo>
                      <a:pt x="1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7" name="Google Shape;1917;p71"/>
              <p:cNvSpPr/>
              <p:nvPr/>
            </p:nvSpPr>
            <p:spPr>
              <a:xfrm>
                <a:off x="7083250" y="1568500"/>
                <a:ext cx="21450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17" extrusionOk="0">
                    <a:moveTo>
                      <a:pt x="215" y="1"/>
                    </a:moveTo>
                    <a:lnTo>
                      <a:pt x="134" y="54"/>
                    </a:lnTo>
                    <a:lnTo>
                      <a:pt x="81" y="108"/>
                    </a:lnTo>
                    <a:lnTo>
                      <a:pt x="27" y="188"/>
                    </a:lnTo>
                    <a:lnTo>
                      <a:pt x="0" y="242"/>
                    </a:lnTo>
                    <a:lnTo>
                      <a:pt x="27" y="322"/>
                    </a:lnTo>
                    <a:lnTo>
                      <a:pt x="54" y="375"/>
                    </a:lnTo>
                    <a:lnTo>
                      <a:pt x="161" y="456"/>
                    </a:lnTo>
                    <a:lnTo>
                      <a:pt x="295" y="509"/>
                    </a:lnTo>
                    <a:lnTo>
                      <a:pt x="402" y="536"/>
                    </a:lnTo>
                    <a:lnTo>
                      <a:pt x="509" y="590"/>
                    </a:lnTo>
                    <a:lnTo>
                      <a:pt x="590" y="617"/>
                    </a:lnTo>
                    <a:lnTo>
                      <a:pt x="670" y="617"/>
                    </a:lnTo>
                    <a:lnTo>
                      <a:pt x="750" y="590"/>
                    </a:lnTo>
                    <a:lnTo>
                      <a:pt x="857" y="509"/>
                    </a:lnTo>
                    <a:lnTo>
                      <a:pt x="804" y="483"/>
                    </a:lnTo>
                    <a:lnTo>
                      <a:pt x="563" y="349"/>
                    </a:lnTo>
                    <a:lnTo>
                      <a:pt x="375" y="188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8" name="Google Shape;1918;p71"/>
              <p:cNvSpPr/>
              <p:nvPr/>
            </p:nvSpPr>
            <p:spPr>
              <a:xfrm>
                <a:off x="7126100" y="1512925"/>
                <a:ext cx="18100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724" h="724" extrusionOk="0">
                    <a:moveTo>
                      <a:pt x="188" y="1"/>
                    </a:moveTo>
                    <a:lnTo>
                      <a:pt x="108" y="27"/>
                    </a:lnTo>
                    <a:lnTo>
                      <a:pt x="54" y="81"/>
                    </a:lnTo>
                    <a:lnTo>
                      <a:pt x="27" y="161"/>
                    </a:lnTo>
                    <a:lnTo>
                      <a:pt x="1" y="242"/>
                    </a:lnTo>
                    <a:lnTo>
                      <a:pt x="215" y="349"/>
                    </a:lnTo>
                    <a:lnTo>
                      <a:pt x="429" y="509"/>
                    </a:lnTo>
                    <a:lnTo>
                      <a:pt x="617" y="697"/>
                    </a:lnTo>
                    <a:lnTo>
                      <a:pt x="643" y="724"/>
                    </a:lnTo>
                    <a:lnTo>
                      <a:pt x="697" y="617"/>
                    </a:lnTo>
                    <a:lnTo>
                      <a:pt x="724" y="536"/>
                    </a:lnTo>
                    <a:lnTo>
                      <a:pt x="670" y="456"/>
                    </a:lnTo>
                    <a:lnTo>
                      <a:pt x="643" y="402"/>
                    </a:lnTo>
                    <a:lnTo>
                      <a:pt x="563" y="295"/>
                    </a:lnTo>
                    <a:lnTo>
                      <a:pt x="483" y="188"/>
                    </a:lnTo>
                    <a:lnTo>
                      <a:pt x="402" y="81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9" name="Google Shape;1919;p71"/>
              <p:cNvSpPr/>
              <p:nvPr/>
            </p:nvSpPr>
            <p:spPr>
              <a:xfrm>
                <a:off x="7075875" y="1512250"/>
                <a:ext cx="81725" cy="75700"/>
              </a:xfrm>
              <a:custGeom>
                <a:avLst/>
                <a:gdLst/>
                <a:ahLst/>
                <a:cxnLst/>
                <a:rect l="l" t="t" r="r" b="b"/>
                <a:pathLst>
                  <a:path w="3269" h="3028" extrusionOk="0">
                    <a:moveTo>
                      <a:pt x="1179" y="1"/>
                    </a:moveTo>
                    <a:lnTo>
                      <a:pt x="1099" y="28"/>
                    </a:lnTo>
                    <a:lnTo>
                      <a:pt x="992" y="54"/>
                    </a:lnTo>
                    <a:lnTo>
                      <a:pt x="911" y="81"/>
                    </a:lnTo>
                    <a:lnTo>
                      <a:pt x="831" y="161"/>
                    </a:lnTo>
                    <a:lnTo>
                      <a:pt x="751" y="242"/>
                    </a:lnTo>
                    <a:lnTo>
                      <a:pt x="670" y="349"/>
                    </a:lnTo>
                    <a:lnTo>
                      <a:pt x="617" y="483"/>
                    </a:lnTo>
                    <a:lnTo>
                      <a:pt x="536" y="644"/>
                    </a:lnTo>
                    <a:lnTo>
                      <a:pt x="510" y="697"/>
                    </a:lnTo>
                    <a:lnTo>
                      <a:pt x="483" y="751"/>
                    </a:lnTo>
                    <a:lnTo>
                      <a:pt x="322" y="858"/>
                    </a:lnTo>
                    <a:lnTo>
                      <a:pt x="215" y="965"/>
                    </a:lnTo>
                    <a:lnTo>
                      <a:pt x="135" y="1045"/>
                    </a:lnTo>
                    <a:lnTo>
                      <a:pt x="81" y="1152"/>
                    </a:lnTo>
                    <a:lnTo>
                      <a:pt x="28" y="1260"/>
                    </a:lnTo>
                    <a:lnTo>
                      <a:pt x="1" y="1340"/>
                    </a:lnTo>
                    <a:lnTo>
                      <a:pt x="1" y="1447"/>
                    </a:lnTo>
                    <a:lnTo>
                      <a:pt x="28" y="1527"/>
                    </a:lnTo>
                    <a:lnTo>
                      <a:pt x="81" y="1688"/>
                    </a:lnTo>
                    <a:lnTo>
                      <a:pt x="188" y="1822"/>
                    </a:lnTo>
                    <a:lnTo>
                      <a:pt x="269" y="1929"/>
                    </a:lnTo>
                    <a:lnTo>
                      <a:pt x="376" y="2009"/>
                    </a:lnTo>
                    <a:lnTo>
                      <a:pt x="403" y="2063"/>
                    </a:lnTo>
                    <a:lnTo>
                      <a:pt x="429" y="2117"/>
                    </a:lnTo>
                    <a:lnTo>
                      <a:pt x="483" y="2224"/>
                    </a:lnTo>
                    <a:lnTo>
                      <a:pt x="563" y="2331"/>
                    </a:lnTo>
                    <a:lnTo>
                      <a:pt x="670" y="2438"/>
                    </a:lnTo>
                    <a:lnTo>
                      <a:pt x="778" y="2545"/>
                    </a:lnTo>
                    <a:lnTo>
                      <a:pt x="1019" y="2679"/>
                    </a:lnTo>
                    <a:lnTo>
                      <a:pt x="1099" y="2733"/>
                    </a:lnTo>
                    <a:lnTo>
                      <a:pt x="1394" y="2840"/>
                    </a:lnTo>
                    <a:lnTo>
                      <a:pt x="1635" y="2920"/>
                    </a:lnTo>
                    <a:lnTo>
                      <a:pt x="1876" y="2974"/>
                    </a:lnTo>
                    <a:lnTo>
                      <a:pt x="2063" y="3027"/>
                    </a:lnTo>
                    <a:lnTo>
                      <a:pt x="2304" y="3027"/>
                    </a:lnTo>
                    <a:lnTo>
                      <a:pt x="2518" y="3000"/>
                    </a:lnTo>
                    <a:lnTo>
                      <a:pt x="2759" y="2920"/>
                    </a:lnTo>
                    <a:lnTo>
                      <a:pt x="2974" y="2813"/>
                    </a:lnTo>
                    <a:lnTo>
                      <a:pt x="3054" y="2759"/>
                    </a:lnTo>
                    <a:lnTo>
                      <a:pt x="3134" y="2679"/>
                    </a:lnTo>
                    <a:lnTo>
                      <a:pt x="3188" y="2599"/>
                    </a:lnTo>
                    <a:lnTo>
                      <a:pt x="3215" y="2492"/>
                    </a:lnTo>
                    <a:lnTo>
                      <a:pt x="3268" y="2251"/>
                    </a:lnTo>
                    <a:lnTo>
                      <a:pt x="3268" y="2036"/>
                    </a:lnTo>
                    <a:lnTo>
                      <a:pt x="3242" y="1795"/>
                    </a:lnTo>
                    <a:lnTo>
                      <a:pt x="3161" y="1581"/>
                    </a:lnTo>
                    <a:lnTo>
                      <a:pt x="3081" y="1393"/>
                    </a:lnTo>
                    <a:lnTo>
                      <a:pt x="2974" y="1179"/>
                    </a:lnTo>
                    <a:lnTo>
                      <a:pt x="2813" y="965"/>
                    </a:lnTo>
                    <a:lnTo>
                      <a:pt x="2626" y="724"/>
                    </a:lnTo>
                    <a:lnTo>
                      <a:pt x="2545" y="644"/>
                    </a:lnTo>
                    <a:lnTo>
                      <a:pt x="2358" y="483"/>
                    </a:lnTo>
                    <a:lnTo>
                      <a:pt x="2224" y="376"/>
                    </a:lnTo>
                    <a:lnTo>
                      <a:pt x="2090" y="295"/>
                    </a:lnTo>
                    <a:lnTo>
                      <a:pt x="1983" y="242"/>
                    </a:lnTo>
                    <a:lnTo>
                      <a:pt x="1795" y="242"/>
                    </a:lnTo>
                    <a:lnTo>
                      <a:pt x="1742" y="215"/>
                    </a:lnTo>
                    <a:lnTo>
                      <a:pt x="1635" y="135"/>
                    </a:lnTo>
                    <a:lnTo>
                      <a:pt x="1501" y="81"/>
                    </a:lnTo>
                    <a:lnTo>
                      <a:pt x="1340" y="28"/>
                    </a:lnTo>
                    <a:lnTo>
                      <a:pt x="117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920" name="Google Shape;1920;p71"/>
          <p:cNvGrpSpPr/>
          <p:nvPr/>
        </p:nvGrpSpPr>
        <p:grpSpPr>
          <a:xfrm>
            <a:off x="7703950" y="1431250"/>
            <a:ext cx="435250" cy="443950"/>
            <a:chOff x="7703950" y="1431250"/>
            <a:chExt cx="435250" cy="443950"/>
          </a:xfrm>
        </p:grpSpPr>
        <p:sp>
          <p:nvSpPr>
            <p:cNvPr id="1921" name="Google Shape;1921;p71"/>
            <p:cNvSpPr/>
            <p:nvPr/>
          </p:nvSpPr>
          <p:spPr>
            <a:xfrm>
              <a:off x="7703950" y="1449975"/>
              <a:ext cx="425875" cy="425225"/>
            </a:xfrm>
            <a:custGeom>
              <a:avLst/>
              <a:gdLst/>
              <a:ahLst/>
              <a:cxnLst/>
              <a:rect l="l" t="t" r="r" b="b"/>
              <a:pathLst>
                <a:path w="17035" h="17009" extrusionOk="0">
                  <a:moveTo>
                    <a:pt x="8518" y="1"/>
                  </a:moveTo>
                  <a:lnTo>
                    <a:pt x="8089" y="28"/>
                  </a:lnTo>
                  <a:lnTo>
                    <a:pt x="7660" y="54"/>
                  </a:lnTo>
                  <a:lnTo>
                    <a:pt x="7232" y="108"/>
                  </a:lnTo>
                  <a:lnTo>
                    <a:pt x="6803" y="188"/>
                  </a:lnTo>
                  <a:lnTo>
                    <a:pt x="6402" y="269"/>
                  </a:lnTo>
                  <a:lnTo>
                    <a:pt x="6000" y="403"/>
                  </a:lnTo>
                  <a:lnTo>
                    <a:pt x="5598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73" y="1045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688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3" y="2786"/>
                  </a:lnTo>
                  <a:lnTo>
                    <a:pt x="1956" y="3108"/>
                  </a:lnTo>
                  <a:lnTo>
                    <a:pt x="1715" y="3429"/>
                  </a:lnTo>
                  <a:lnTo>
                    <a:pt x="1474" y="3751"/>
                  </a:lnTo>
                  <a:lnTo>
                    <a:pt x="1232" y="4099"/>
                  </a:lnTo>
                  <a:lnTo>
                    <a:pt x="1045" y="4447"/>
                  </a:lnTo>
                  <a:lnTo>
                    <a:pt x="858" y="4822"/>
                  </a:lnTo>
                  <a:lnTo>
                    <a:pt x="670" y="5197"/>
                  </a:lnTo>
                  <a:lnTo>
                    <a:pt x="536" y="5599"/>
                  </a:lnTo>
                  <a:lnTo>
                    <a:pt x="402" y="5974"/>
                  </a:lnTo>
                  <a:lnTo>
                    <a:pt x="268" y="6375"/>
                  </a:lnTo>
                  <a:lnTo>
                    <a:pt x="188" y="6804"/>
                  </a:lnTo>
                  <a:lnTo>
                    <a:pt x="108" y="7206"/>
                  </a:lnTo>
                  <a:lnTo>
                    <a:pt x="54" y="7634"/>
                  </a:lnTo>
                  <a:lnTo>
                    <a:pt x="27" y="8089"/>
                  </a:lnTo>
                  <a:lnTo>
                    <a:pt x="0" y="8518"/>
                  </a:lnTo>
                  <a:lnTo>
                    <a:pt x="27" y="9054"/>
                  </a:lnTo>
                  <a:lnTo>
                    <a:pt x="81" y="9589"/>
                  </a:lnTo>
                  <a:lnTo>
                    <a:pt x="161" y="10125"/>
                  </a:lnTo>
                  <a:lnTo>
                    <a:pt x="268" y="10634"/>
                  </a:lnTo>
                  <a:lnTo>
                    <a:pt x="429" y="11143"/>
                  </a:lnTo>
                  <a:lnTo>
                    <a:pt x="590" y="11625"/>
                  </a:lnTo>
                  <a:lnTo>
                    <a:pt x="804" y="12107"/>
                  </a:lnTo>
                  <a:lnTo>
                    <a:pt x="1018" y="12562"/>
                  </a:lnTo>
                  <a:lnTo>
                    <a:pt x="1286" y="12991"/>
                  </a:lnTo>
                  <a:lnTo>
                    <a:pt x="1581" y="13419"/>
                  </a:lnTo>
                  <a:lnTo>
                    <a:pt x="1875" y="13821"/>
                  </a:lnTo>
                  <a:lnTo>
                    <a:pt x="2197" y="14223"/>
                  </a:lnTo>
                  <a:lnTo>
                    <a:pt x="2572" y="14571"/>
                  </a:lnTo>
                  <a:lnTo>
                    <a:pt x="2920" y="14919"/>
                  </a:lnTo>
                  <a:lnTo>
                    <a:pt x="3322" y="15241"/>
                  </a:lnTo>
                  <a:lnTo>
                    <a:pt x="3750" y="15562"/>
                  </a:lnTo>
                  <a:lnTo>
                    <a:pt x="6884" y="16847"/>
                  </a:lnTo>
                  <a:lnTo>
                    <a:pt x="7285" y="16928"/>
                  </a:lnTo>
                  <a:lnTo>
                    <a:pt x="7687" y="16981"/>
                  </a:lnTo>
                  <a:lnTo>
                    <a:pt x="8089" y="17008"/>
                  </a:lnTo>
                  <a:lnTo>
                    <a:pt x="8946" y="17008"/>
                  </a:lnTo>
                  <a:lnTo>
                    <a:pt x="9375" y="16981"/>
                  </a:lnTo>
                  <a:lnTo>
                    <a:pt x="9803" y="16928"/>
                  </a:lnTo>
                  <a:lnTo>
                    <a:pt x="10232" y="16847"/>
                  </a:lnTo>
                  <a:lnTo>
                    <a:pt x="10633" y="16740"/>
                  </a:lnTo>
                  <a:lnTo>
                    <a:pt x="11035" y="16633"/>
                  </a:lnTo>
                  <a:lnTo>
                    <a:pt x="11437" y="16499"/>
                  </a:lnTo>
                  <a:lnTo>
                    <a:pt x="11839" y="16339"/>
                  </a:lnTo>
                  <a:lnTo>
                    <a:pt x="12214" y="16178"/>
                  </a:lnTo>
                  <a:lnTo>
                    <a:pt x="12562" y="15990"/>
                  </a:lnTo>
                  <a:lnTo>
                    <a:pt x="12937" y="15776"/>
                  </a:lnTo>
                  <a:lnTo>
                    <a:pt x="13285" y="15562"/>
                  </a:lnTo>
                  <a:lnTo>
                    <a:pt x="13606" y="15321"/>
                  </a:lnTo>
                  <a:lnTo>
                    <a:pt x="13928" y="15080"/>
                  </a:lnTo>
                  <a:lnTo>
                    <a:pt x="14222" y="14812"/>
                  </a:lnTo>
                  <a:lnTo>
                    <a:pt x="14544" y="14517"/>
                  </a:lnTo>
                  <a:lnTo>
                    <a:pt x="14812" y="14223"/>
                  </a:lnTo>
                  <a:lnTo>
                    <a:pt x="15079" y="13928"/>
                  </a:lnTo>
                  <a:lnTo>
                    <a:pt x="15320" y="13607"/>
                  </a:lnTo>
                  <a:lnTo>
                    <a:pt x="15561" y="13259"/>
                  </a:lnTo>
                  <a:lnTo>
                    <a:pt x="15803" y="12937"/>
                  </a:lnTo>
                  <a:lnTo>
                    <a:pt x="15990" y="12562"/>
                  </a:lnTo>
                  <a:lnTo>
                    <a:pt x="16178" y="12214"/>
                  </a:lnTo>
                  <a:lnTo>
                    <a:pt x="16365" y="11812"/>
                  </a:lnTo>
                  <a:lnTo>
                    <a:pt x="16499" y="11437"/>
                  </a:lnTo>
                  <a:lnTo>
                    <a:pt x="16633" y="11036"/>
                  </a:lnTo>
                  <a:lnTo>
                    <a:pt x="16767" y="10634"/>
                  </a:lnTo>
                  <a:lnTo>
                    <a:pt x="16847" y="10232"/>
                  </a:lnTo>
                  <a:lnTo>
                    <a:pt x="16927" y="9804"/>
                  </a:lnTo>
                  <a:lnTo>
                    <a:pt x="16981" y="9375"/>
                  </a:lnTo>
                  <a:lnTo>
                    <a:pt x="17008" y="8946"/>
                  </a:lnTo>
                  <a:lnTo>
                    <a:pt x="17035" y="8518"/>
                  </a:lnTo>
                  <a:lnTo>
                    <a:pt x="17008" y="8089"/>
                  </a:lnTo>
                  <a:lnTo>
                    <a:pt x="16981" y="7634"/>
                  </a:lnTo>
                  <a:lnTo>
                    <a:pt x="16927" y="7206"/>
                  </a:lnTo>
                  <a:lnTo>
                    <a:pt x="16847" y="6804"/>
                  </a:lnTo>
                  <a:lnTo>
                    <a:pt x="16767" y="6375"/>
                  </a:lnTo>
                  <a:lnTo>
                    <a:pt x="16633" y="5974"/>
                  </a:lnTo>
                  <a:lnTo>
                    <a:pt x="16499" y="5599"/>
                  </a:lnTo>
                  <a:lnTo>
                    <a:pt x="16365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803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2" y="2786"/>
                  </a:lnTo>
                  <a:lnTo>
                    <a:pt x="14544" y="2492"/>
                  </a:lnTo>
                  <a:lnTo>
                    <a:pt x="14222" y="2224"/>
                  </a:lnTo>
                  <a:lnTo>
                    <a:pt x="13928" y="1956"/>
                  </a:lnTo>
                  <a:lnTo>
                    <a:pt x="13606" y="1688"/>
                  </a:lnTo>
                  <a:lnTo>
                    <a:pt x="13285" y="1474"/>
                  </a:lnTo>
                  <a:lnTo>
                    <a:pt x="12937" y="1233"/>
                  </a:lnTo>
                  <a:lnTo>
                    <a:pt x="12562" y="1045"/>
                  </a:lnTo>
                  <a:lnTo>
                    <a:pt x="12214" y="858"/>
                  </a:lnTo>
                  <a:lnTo>
                    <a:pt x="11839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922" name="Google Shape;1922;p71"/>
            <p:cNvGrpSpPr/>
            <p:nvPr/>
          </p:nvGrpSpPr>
          <p:grpSpPr>
            <a:xfrm>
              <a:off x="7728050" y="1431250"/>
              <a:ext cx="411150" cy="441275"/>
              <a:chOff x="7728050" y="1431250"/>
              <a:chExt cx="411150" cy="441275"/>
            </a:xfrm>
          </p:grpSpPr>
          <p:sp>
            <p:nvSpPr>
              <p:cNvPr id="1923" name="Google Shape;1923;p71"/>
              <p:cNvSpPr/>
              <p:nvPr/>
            </p:nvSpPr>
            <p:spPr>
              <a:xfrm>
                <a:off x="7728050" y="1705100"/>
                <a:ext cx="142650" cy="121225"/>
              </a:xfrm>
              <a:custGeom>
                <a:avLst/>
                <a:gdLst/>
                <a:ahLst/>
                <a:cxnLst/>
                <a:rect l="l" t="t" r="r" b="b"/>
                <a:pathLst>
                  <a:path w="5706" h="4849" extrusionOk="0">
                    <a:moveTo>
                      <a:pt x="5705" y="0"/>
                    </a:moveTo>
                    <a:lnTo>
                      <a:pt x="536" y="1339"/>
                    </a:lnTo>
                    <a:lnTo>
                      <a:pt x="349" y="1420"/>
                    </a:lnTo>
                    <a:lnTo>
                      <a:pt x="188" y="1554"/>
                    </a:lnTo>
                    <a:lnTo>
                      <a:pt x="81" y="1714"/>
                    </a:lnTo>
                    <a:lnTo>
                      <a:pt x="27" y="1875"/>
                    </a:lnTo>
                    <a:lnTo>
                      <a:pt x="1" y="2063"/>
                    </a:lnTo>
                    <a:lnTo>
                      <a:pt x="27" y="2250"/>
                    </a:lnTo>
                    <a:lnTo>
                      <a:pt x="135" y="2438"/>
                    </a:lnTo>
                    <a:lnTo>
                      <a:pt x="268" y="2571"/>
                    </a:lnTo>
                    <a:lnTo>
                      <a:pt x="2947" y="4848"/>
                    </a:lnTo>
                    <a:lnTo>
                      <a:pt x="3054" y="4580"/>
                    </a:lnTo>
                    <a:lnTo>
                      <a:pt x="3590" y="3509"/>
                    </a:lnTo>
                    <a:lnTo>
                      <a:pt x="3482" y="3429"/>
                    </a:lnTo>
                    <a:lnTo>
                      <a:pt x="3241" y="3107"/>
                    </a:lnTo>
                    <a:lnTo>
                      <a:pt x="3027" y="2866"/>
                    </a:lnTo>
                    <a:lnTo>
                      <a:pt x="2840" y="2705"/>
                    </a:lnTo>
                    <a:lnTo>
                      <a:pt x="2652" y="2571"/>
                    </a:lnTo>
                    <a:lnTo>
                      <a:pt x="2491" y="2491"/>
                    </a:lnTo>
                    <a:lnTo>
                      <a:pt x="2384" y="2438"/>
                    </a:lnTo>
                    <a:lnTo>
                      <a:pt x="2277" y="2411"/>
                    </a:lnTo>
                    <a:lnTo>
                      <a:pt x="2786" y="2330"/>
                    </a:lnTo>
                    <a:lnTo>
                      <a:pt x="3134" y="2277"/>
                    </a:lnTo>
                    <a:lnTo>
                      <a:pt x="3456" y="2277"/>
                    </a:lnTo>
                    <a:lnTo>
                      <a:pt x="3804" y="2330"/>
                    </a:lnTo>
                    <a:lnTo>
                      <a:pt x="4125" y="2411"/>
                    </a:lnTo>
                    <a:lnTo>
                      <a:pt x="4313" y="2063"/>
                    </a:lnTo>
                    <a:lnTo>
                      <a:pt x="4473" y="1768"/>
                    </a:lnTo>
                    <a:lnTo>
                      <a:pt x="4688" y="1527"/>
                    </a:lnTo>
                    <a:lnTo>
                      <a:pt x="4714" y="1500"/>
                    </a:lnTo>
                    <a:lnTo>
                      <a:pt x="4822" y="1286"/>
                    </a:lnTo>
                    <a:lnTo>
                      <a:pt x="5036" y="911"/>
                    </a:lnTo>
                    <a:lnTo>
                      <a:pt x="5331" y="456"/>
                    </a:lnTo>
                    <a:lnTo>
                      <a:pt x="5491" y="215"/>
                    </a:lnTo>
                    <a:lnTo>
                      <a:pt x="5679" y="27"/>
                    </a:lnTo>
                    <a:lnTo>
                      <a:pt x="570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4" name="Google Shape;1924;p71"/>
              <p:cNvSpPr/>
              <p:nvPr/>
            </p:nvSpPr>
            <p:spPr>
              <a:xfrm>
                <a:off x="7840550" y="1823600"/>
                <a:ext cx="22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911" h="1501" extrusionOk="0">
                    <a:moveTo>
                      <a:pt x="509" y="1"/>
                    </a:moveTo>
                    <a:lnTo>
                      <a:pt x="375" y="215"/>
                    </a:lnTo>
                    <a:lnTo>
                      <a:pt x="27" y="697"/>
                    </a:lnTo>
                    <a:lnTo>
                      <a:pt x="0" y="778"/>
                    </a:lnTo>
                    <a:lnTo>
                      <a:pt x="0" y="858"/>
                    </a:lnTo>
                    <a:lnTo>
                      <a:pt x="27" y="938"/>
                    </a:lnTo>
                    <a:lnTo>
                      <a:pt x="81" y="992"/>
                    </a:lnTo>
                    <a:lnTo>
                      <a:pt x="804" y="1501"/>
                    </a:lnTo>
                    <a:lnTo>
                      <a:pt x="911" y="778"/>
                    </a:lnTo>
                    <a:lnTo>
                      <a:pt x="911" y="590"/>
                    </a:lnTo>
                    <a:lnTo>
                      <a:pt x="884" y="429"/>
                    </a:lnTo>
                    <a:lnTo>
                      <a:pt x="777" y="269"/>
                    </a:lnTo>
                    <a:lnTo>
                      <a:pt x="670" y="135"/>
                    </a:lnTo>
                    <a:lnTo>
                      <a:pt x="50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5" name="Google Shape;1925;p71"/>
              <p:cNvSpPr/>
              <p:nvPr/>
            </p:nvSpPr>
            <p:spPr>
              <a:xfrm>
                <a:off x="7805050" y="1534350"/>
                <a:ext cx="217650" cy="122550"/>
              </a:xfrm>
              <a:custGeom>
                <a:avLst/>
                <a:gdLst/>
                <a:ahLst/>
                <a:cxnLst/>
                <a:rect l="l" t="t" r="r" b="b"/>
                <a:pathLst>
                  <a:path w="8706" h="4902" extrusionOk="0">
                    <a:moveTo>
                      <a:pt x="670" y="1"/>
                    </a:moveTo>
                    <a:lnTo>
                      <a:pt x="536" y="27"/>
                    </a:lnTo>
                    <a:lnTo>
                      <a:pt x="429" y="54"/>
                    </a:lnTo>
                    <a:lnTo>
                      <a:pt x="295" y="108"/>
                    </a:lnTo>
                    <a:lnTo>
                      <a:pt x="215" y="188"/>
                    </a:lnTo>
                    <a:lnTo>
                      <a:pt x="135" y="295"/>
                    </a:lnTo>
                    <a:lnTo>
                      <a:pt x="54" y="402"/>
                    </a:lnTo>
                    <a:lnTo>
                      <a:pt x="27" y="509"/>
                    </a:lnTo>
                    <a:lnTo>
                      <a:pt x="1" y="643"/>
                    </a:lnTo>
                    <a:lnTo>
                      <a:pt x="1" y="751"/>
                    </a:lnTo>
                    <a:lnTo>
                      <a:pt x="54" y="884"/>
                    </a:lnTo>
                    <a:lnTo>
                      <a:pt x="108" y="992"/>
                    </a:lnTo>
                    <a:lnTo>
                      <a:pt x="483" y="1581"/>
                    </a:lnTo>
                    <a:lnTo>
                      <a:pt x="536" y="1688"/>
                    </a:lnTo>
                    <a:lnTo>
                      <a:pt x="617" y="1768"/>
                    </a:lnTo>
                    <a:lnTo>
                      <a:pt x="3081" y="3831"/>
                    </a:lnTo>
                    <a:lnTo>
                      <a:pt x="3215" y="3911"/>
                    </a:lnTo>
                    <a:lnTo>
                      <a:pt x="3375" y="3964"/>
                    </a:lnTo>
                    <a:lnTo>
                      <a:pt x="7929" y="4875"/>
                    </a:lnTo>
                    <a:lnTo>
                      <a:pt x="8062" y="4902"/>
                    </a:lnTo>
                    <a:lnTo>
                      <a:pt x="8196" y="4875"/>
                    </a:lnTo>
                    <a:lnTo>
                      <a:pt x="8304" y="4848"/>
                    </a:lnTo>
                    <a:lnTo>
                      <a:pt x="8411" y="4795"/>
                    </a:lnTo>
                    <a:lnTo>
                      <a:pt x="8518" y="4714"/>
                    </a:lnTo>
                    <a:lnTo>
                      <a:pt x="8598" y="4607"/>
                    </a:lnTo>
                    <a:lnTo>
                      <a:pt x="8652" y="4500"/>
                    </a:lnTo>
                    <a:lnTo>
                      <a:pt x="8678" y="4366"/>
                    </a:lnTo>
                    <a:lnTo>
                      <a:pt x="8705" y="4259"/>
                    </a:lnTo>
                    <a:lnTo>
                      <a:pt x="8678" y="4125"/>
                    </a:lnTo>
                    <a:lnTo>
                      <a:pt x="8652" y="3991"/>
                    </a:lnTo>
                    <a:lnTo>
                      <a:pt x="8598" y="3884"/>
                    </a:lnTo>
                    <a:lnTo>
                      <a:pt x="8518" y="3804"/>
                    </a:lnTo>
                    <a:lnTo>
                      <a:pt x="8411" y="3723"/>
                    </a:lnTo>
                    <a:lnTo>
                      <a:pt x="8304" y="3670"/>
                    </a:lnTo>
                    <a:lnTo>
                      <a:pt x="8196" y="3616"/>
                    </a:lnTo>
                    <a:lnTo>
                      <a:pt x="3777" y="2732"/>
                    </a:lnTo>
                    <a:lnTo>
                      <a:pt x="1527" y="858"/>
                    </a:lnTo>
                    <a:lnTo>
                      <a:pt x="1206" y="322"/>
                    </a:lnTo>
                    <a:lnTo>
                      <a:pt x="1126" y="215"/>
                    </a:lnTo>
                    <a:lnTo>
                      <a:pt x="1018" y="135"/>
                    </a:lnTo>
                    <a:lnTo>
                      <a:pt x="911" y="54"/>
                    </a:lnTo>
                    <a:lnTo>
                      <a:pt x="804" y="27"/>
                    </a:lnTo>
                    <a:lnTo>
                      <a:pt x="67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6" name="Google Shape;1926;p71"/>
              <p:cNvSpPr/>
              <p:nvPr/>
            </p:nvSpPr>
            <p:spPr>
              <a:xfrm>
                <a:off x="7816450" y="1431250"/>
                <a:ext cx="20775" cy="428550"/>
              </a:xfrm>
              <a:custGeom>
                <a:avLst/>
                <a:gdLst/>
                <a:ahLst/>
                <a:cxnLst/>
                <a:rect l="l" t="t" r="r" b="b"/>
                <a:pathLst>
                  <a:path w="831" h="17142" extrusionOk="0">
                    <a:moveTo>
                      <a:pt x="321" y="0"/>
                    </a:moveTo>
                    <a:lnTo>
                      <a:pt x="268" y="27"/>
                    </a:lnTo>
                    <a:lnTo>
                      <a:pt x="134" y="107"/>
                    </a:lnTo>
                    <a:lnTo>
                      <a:pt x="27" y="241"/>
                    </a:lnTo>
                    <a:lnTo>
                      <a:pt x="0" y="321"/>
                    </a:lnTo>
                    <a:lnTo>
                      <a:pt x="0" y="402"/>
                    </a:lnTo>
                    <a:lnTo>
                      <a:pt x="0" y="16766"/>
                    </a:lnTo>
                    <a:lnTo>
                      <a:pt x="402" y="16954"/>
                    </a:lnTo>
                    <a:lnTo>
                      <a:pt x="830" y="17141"/>
                    </a:lnTo>
                    <a:lnTo>
                      <a:pt x="830" y="402"/>
                    </a:lnTo>
                    <a:lnTo>
                      <a:pt x="830" y="321"/>
                    </a:lnTo>
                    <a:lnTo>
                      <a:pt x="804" y="241"/>
                    </a:lnTo>
                    <a:lnTo>
                      <a:pt x="723" y="107"/>
                    </a:lnTo>
                    <a:lnTo>
                      <a:pt x="589" y="27"/>
                    </a:lnTo>
                    <a:lnTo>
                      <a:pt x="50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7" name="Google Shape;1927;p71"/>
              <p:cNvSpPr/>
              <p:nvPr/>
            </p:nvSpPr>
            <p:spPr>
              <a:xfrm>
                <a:off x="8010625" y="1599300"/>
                <a:ext cx="114525" cy="178125"/>
              </a:xfrm>
              <a:custGeom>
                <a:avLst/>
                <a:gdLst/>
                <a:ahLst/>
                <a:cxnLst/>
                <a:rect l="l" t="t" r="r" b="b"/>
                <a:pathLst>
                  <a:path w="4581" h="7125" extrusionOk="0">
                    <a:moveTo>
                      <a:pt x="2920" y="1"/>
                    </a:moveTo>
                    <a:lnTo>
                      <a:pt x="2464" y="188"/>
                    </a:lnTo>
                    <a:lnTo>
                      <a:pt x="2062" y="402"/>
                    </a:lnTo>
                    <a:lnTo>
                      <a:pt x="1768" y="617"/>
                    </a:lnTo>
                    <a:lnTo>
                      <a:pt x="1527" y="831"/>
                    </a:lnTo>
                    <a:lnTo>
                      <a:pt x="1366" y="1072"/>
                    </a:lnTo>
                    <a:lnTo>
                      <a:pt x="1232" y="1286"/>
                    </a:lnTo>
                    <a:lnTo>
                      <a:pt x="1152" y="1500"/>
                    </a:lnTo>
                    <a:lnTo>
                      <a:pt x="1098" y="1715"/>
                    </a:lnTo>
                    <a:lnTo>
                      <a:pt x="1071" y="1929"/>
                    </a:lnTo>
                    <a:lnTo>
                      <a:pt x="1071" y="2143"/>
                    </a:lnTo>
                    <a:lnTo>
                      <a:pt x="1045" y="2545"/>
                    </a:lnTo>
                    <a:lnTo>
                      <a:pt x="1045" y="2732"/>
                    </a:lnTo>
                    <a:lnTo>
                      <a:pt x="991" y="2893"/>
                    </a:lnTo>
                    <a:lnTo>
                      <a:pt x="911" y="3027"/>
                    </a:lnTo>
                    <a:lnTo>
                      <a:pt x="804" y="3161"/>
                    </a:lnTo>
                    <a:lnTo>
                      <a:pt x="589" y="3375"/>
                    </a:lnTo>
                    <a:lnTo>
                      <a:pt x="402" y="3589"/>
                    </a:lnTo>
                    <a:lnTo>
                      <a:pt x="268" y="3831"/>
                    </a:lnTo>
                    <a:lnTo>
                      <a:pt x="161" y="4072"/>
                    </a:lnTo>
                    <a:lnTo>
                      <a:pt x="81" y="4313"/>
                    </a:lnTo>
                    <a:lnTo>
                      <a:pt x="27" y="4554"/>
                    </a:lnTo>
                    <a:lnTo>
                      <a:pt x="0" y="4795"/>
                    </a:lnTo>
                    <a:lnTo>
                      <a:pt x="0" y="5063"/>
                    </a:lnTo>
                    <a:lnTo>
                      <a:pt x="54" y="5304"/>
                    </a:lnTo>
                    <a:lnTo>
                      <a:pt x="107" y="5545"/>
                    </a:lnTo>
                    <a:lnTo>
                      <a:pt x="188" y="5786"/>
                    </a:lnTo>
                    <a:lnTo>
                      <a:pt x="295" y="6000"/>
                    </a:lnTo>
                    <a:lnTo>
                      <a:pt x="455" y="6214"/>
                    </a:lnTo>
                    <a:lnTo>
                      <a:pt x="589" y="6428"/>
                    </a:lnTo>
                    <a:lnTo>
                      <a:pt x="777" y="6589"/>
                    </a:lnTo>
                    <a:lnTo>
                      <a:pt x="991" y="6777"/>
                    </a:lnTo>
                    <a:lnTo>
                      <a:pt x="1179" y="6911"/>
                    </a:lnTo>
                    <a:lnTo>
                      <a:pt x="1366" y="6991"/>
                    </a:lnTo>
                    <a:lnTo>
                      <a:pt x="1554" y="7071"/>
                    </a:lnTo>
                    <a:lnTo>
                      <a:pt x="1741" y="7098"/>
                    </a:lnTo>
                    <a:lnTo>
                      <a:pt x="1902" y="7125"/>
                    </a:lnTo>
                    <a:lnTo>
                      <a:pt x="2062" y="7098"/>
                    </a:lnTo>
                    <a:lnTo>
                      <a:pt x="2223" y="7071"/>
                    </a:lnTo>
                    <a:lnTo>
                      <a:pt x="2357" y="7018"/>
                    </a:lnTo>
                    <a:lnTo>
                      <a:pt x="2464" y="6937"/>
                    </a:lnTo>
                    <a:lnTo>
                      <a:pt x="2571" y="6857"/>
                    </a:lnTo>
                    <a:lnTo>
                      <a:pt x="2678" y="6777"/>
                    </a:lnTo>
                    <a:lnTo>
                      <a:pt x="2732" y="6670"/>
                    </a:lnTo>
                    <a:lnTo>
                      <a:pt x="2786" y="6562"/>
                    </a:lnTo>
                    <a:lnTo>
                      <a:pt x="2839" y="6428"/>
                    </a:lnTo>
                    <a:lnTo>
                      <a:pt x="2839" y="6321"/>
                    </a:lnTo>
                    <a:lnTo>
                      <a:pt x="2839" y="6214"/>
                    </a:lnTo>
                    <a:lnTo>
                      <a:pt x="2812" y="6080"/>
                    </a:lnTo>
                    <a:lnTo>
                      <a:pt x="2839" y="6000"/>
                    </a:lnTo>
                    <a:lnTo>
                      <a:pt x="2893" y="5920"/>
                    </a:lnTo>
                    <a:lnTo>
                      <a:pt x="2973" y="5839"/>
                    </a:lnTo>
                    <a:lnTo>
                      <a:pt x="3187" y="5679"/>
                    </a:lnTo>
                    <a:lnTo>
                      <a:pt x="3402" y="5545"/>
                    </a:lnTo>
                    <a:lnTo>
                      <a:pt x="3643" y="5411"/>
                    </a:lnTo>
                    <a:lnTo>
                      <a:pt x="3750" y="5304"/>
                    </a:lnTo>
                    <a:lnTo>
                      <a:pt x="3830" y="5223"/>
                    </a:lnTo>
                    <a:lnTo>
                      <a:pt x="3884" y="5116"/>
                    </a:lnTo>
                    <a:lnTo>
                      <a:pt x="3937" y="4982"/>
                    </a:lnTo>
                    <a:lnTo>
                      <a:pt x="3937" y="4848"/>
                    </a:lnTo>
                    <a:lnTo>
                      <a:pt x="3911" y="4714"/>
                    </a:lnTo>
                    <a:lnTo>
                      <a:pt x="3830" y="4259"/>
                    </a:lnTo>
                    <a:lnTo>
                      <a:pt x="3777" y="3884"/>
                    </a:lnTo>
                    <a:lnTo>
                      <a:pt x="3750" y="3536"/>
                    </a:lnTo>
                    <a:lnTo>
                      <a:pt x="3750" y="3215"/>
                    </a:lnTo>
                    <a:lnTo>
                      <a:pt x="3777" y="2947"/>
                    </a:lnTo>
                    <a:lnTo>
                      <a:pt x="3857" y="2706"/>
                    </a:lnTo>
                    <a:lnTo>
                      <a:pt x="3937" y="2518"/>
                    </a:lnTo>
                    <a:lnTo>
                      <a:pt x="4018" y="2331"/>
                    </a:lnTo>
                    <a:lnTo>
                      <a:pt x="4098" y="2197"/>
                    </a:lnTo>
                    <a:lnTo>
                      <a:pt x="4205" y="2063"/>
                    </a:lnTo>
                    <a:lnTo>
                      <a:pt x="4393" y="1902"/>
                    </a:lnTo>
                    <a:lnTo>
                      <a:pt x="4527" y="1822"/>
                    </a:lnTo>
                    <a:lnTo>
                      <a:pt x="4580" y="1795"/>
                    </a:lnTo>
                    <a:lnTo>
                      <a:pt x="292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8" name="Google Shape;1928;p71"/>
              <p:cNvSpPr/>
              <p:nvPr/>
            </p:nvSpPr>
            <p:spPr>
              <a:xfrm>
                <a:off x="8005925" y="1616700"/>
                <a:ext cx="34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1501" extrusionOk="0">
                    <a:moveTo>
                      <a:pt x="54" y="1"/>
                    </a:moveTo>
                    <a:lnTo>
                      <a:pt x="27" y="54"/>
                    </a:lnTo>
                    <a:lnTo>
                      <a:pt x="1" y="108"/>
                    </a:lnTo>
                    <a:lnTo>
                      <a:pt x="1" y="162"/>
                    </a:lnTo>
                    <a:lnTo>
                      <a:pt x="27" y="242"/>
                    </a:lnTo>
                    <a:lnTo>
                      <a:pt x="81" y="349"/>
                    </a:lnTo>
                    <a:lnTo>
                      <a:pt x="188" y="456"/>
                    </a:lnTo>
                    <a:lnTo>
                      <a:pt x="349" y="563"/>
                    </a:lnTo>
                    <a:lnTo>
                      <a:pt x="483" y="644"/>
                    </a:lnTo>
                    <a:lnTo>
                      <a:pt x="590" y="751"/>
                    </a:lnTo>
                    <a:lnTo>
                      <a:pt x="670" y="858"/>
                    </a:lnTo>
                    <a:lnTo>
                      <a:pt x="751" y="965"/>
                    </a:lnTo>
                    <a:lnTo>
                      <a:pt x="804" y="1099"/>
                    </a:lnTo>
                    <a:lnTo>
                      <a:pt x="831" y="1233"/>
                    </a:lnTo>
                    <a:lnTo>
                      <a:pt x="858" y="1367"/>
                    </a:lnTo>
                    <a:lnTo>
                      <a:pt x="831" y="1501"/>
                    </a:lnTo>
                    <a:lnTo>
                      <a:pt x="992" y="1394"/>
                    </a:lnTo>
                    <a:lnTo>
                      <a:pt x="1126" y="1313"/>
                    </a:lnTo>
                    <a:lnTo>
                      <a:pt x="1259" y="1287"/>
                    </a:lnTo>
                    <a:lnTo>
                      <a:pt x="1393" y="1260"/>
                    </a:lnTo>
                    <a:lnTo>
                      <a:pt x="1259" y="1126"/>
                    </a:lnTo>
                    <a:lnTo>
                      <a:pt x="1126" y="992"/>
                    </a:lnTo>
                    <a:lnTo>
                      <a:pt x="1072" y="912"/>
                    </a:lnTo>
                    <a:lnTo>
                      <a:pt x="1045" y="804"/>
                    </a:lnTo>
                    <a:lnTo>
                      <a:pt x="1018" y="697"/>
                    </a:lnTo>
                    <a:lnTo>
                      <a:pt x="1045" y="590"/>
                    </a:lnTo>
                    <a:lnTo>
                      <a:pt x="1072" y="403"/>
                    </a:lnTo>
                    <a:lnTo>
                      <a:pt x="1126" y="242"/>
                    </a:lnTo>
                    <a:lnTo>
                      <a:pt x="1126" y="242"/>
                    </a:lnTo>
                    <a:lnTo>
                      <a:pt x="1018" y="269"/>
                    </a:lnTo>
                    <a:lnTo>
                      <a:pt x="885" y="296"/>
                    </a:lnTo>
                    <a:lnTo>
                      <a:pt x="563" y="296"/>
                    </a:lnTo>
                    <a:lnTo>
                      <a:pt x="376" y="242"/>
                    </a:lnTo>
                    <a:lnTo>
                      <a:pt x="215" y="162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9" name="Google Shape;1929;p71"/>
              <p:cNvSpPr/>
              <p:nvPr/>
            </p:nvSpPr>
            <p:spPr>
              <a:xfrm>
                <a:off x="8078250" y="15939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0" name="Google Shape;1930;p71"/>
              <p:cNvSpPr/>
              <p:nvPr/>
            </p:nvSpPr>
            <p:spPr>
              <a:xfrm>
                <a:off x="8078250" y="1580550"/>
                <a:ext cx="60950" cy="75025"/>
              </a:xfrm>
              <a:custGeom>
                <a:avLst/>
                <a:gdLst/>
                <a:ahLst/>
                <a:cxnLst/>
                <a:rect l="l" t="t" r="r" b="b"/>
                <a:pathLst>
                  <a:path w="2438" h="3001" extrusionOk="0">
                    <a:moveTo>
                      <a:pt x="804" y="1"/>
                    </a:moveTo>
                    <a:lnTo>
                      <a:pt x="563" y="27"/>
                    </a:lnTo>
                    <a:lnTo>
                      <a:pt x="322" y="108"/>
                    </a:lnTo>
                    <a:lnTo>
                      <a:pt x="134" y="215"/>
                    </a:lnTo>
                    <a:lnTo>
                      <a:pt x="54" y="268"/>
                    </a:lnTo>
                    <a:lnTo>
                      <a:pt x="0" y="349"/>
                    </a:lnTo>
                    <a:lnTo>
                      <a:pt x="0" y="456"/>
                    </a:lnTo>
                    <a:lnTo>
                      <a:pt x="0" y="536"/>
                    </a:lnTo>
                    <a:lnTo>
                      <a:pt x="27" y="724"/>
                    </a:lnTo>
                    <a:lnTo>
                      <a:pt x="81" y="884"/>
                    </a:lnTo>
                    <a:lnTo>
                      <a:pt x="134" y="1018"/>
                    </a:lnTo>
                    <a:lnTo>
                      <a:pt x="215" y="1152"/>
                    </a:lnTo>
                    <a:lnTo>
                      <a:pt x="375" y="1340"/>
                    </a:lnTo>
                    <a:lnTo>
                      <a:pt x="589" y="1500"/>
                    </a:lnTo>
                    <a:lnTo>
                      <a:pt x="777" y="1608"/>
                    </a:lnTo>
                    <a:lnTo>
                      <a:pt x="991" y="1661"/>
                    </a:lnTo>
                    <a:lnTo>
                      <a:pt x="1179" y="1688"/>
                    </a:lnTo>
                    <a:lnTo>
                      <a:pt x="1366" y="1715"/>
                    </a:lnTo>
                    <a:lnTo>
                      <a:pt x="1420" y="1822"/>
                    </a:lnTo>
                    <a:lnTo>
                      <a:pt x="1447" y="1929"/>
                    </a:lnTo>
                    <a:lnTo>
                      <a:pt x="1447" y="2036"/>
                    </a:lnTo>
                    <a:lnTo>
                      <a:pt x="1447" y="2116"/>
                    </a:lnTo>
                    <a:lnTo>
                      <a:pt x="1393" y="2277"/>
                    </a:lnTo>
                    <a:lnTo>
                      <a:pt x="1313" y="2411"/>
                    </a:lnTo>
                    <a:lnTo>
                      <a:pt x="1206" y="2491"/>
                    </a:lnTo>
                    <a:lnTo>
                      <a:pt x="1072" y="2572"/>
                    </a:lnTo>
                    <a:lnTo>
                      <a:pt x="857" y="2652"/>
                    </a:lnTo>
                    <a:lnTo>
                      <a:pt x="804" y="2679"/>
                    </a:lnTo>
                    <a:lnTo>
                      <a:pt x="750" y="2733"/>
                    </a:lnTo>
                    <a:lnTo>
                      <a:pt x="697" y="2786"/>
                    </a:lnTo>
                    <a:lnTo>
                      <a:pt x="616" y="2840"/>
                    </a:lnTo>
                    <a:lnTo>
                      <a:pt x="697" y="2920"/>
                    </a:lnTo>
                    <a:lnTo>
                      <a:pt x="723" y="3000"/>
                    </a:lnTo>
                    <a:lnTo>
                      <a:pt x="964" y="2974"/>
                    </a:lnTo>
                    <a:lnTo>
                      <a:pt x="1232" y="2893"/>
                    </a:lnTo>
                    <a:lnTo>
                      <a:pt x="1500" y="2786"/>
                    </a:lnTo>
                    <a:lnTo>
                      <a:pt x="1741" y="2652"/>
                    </a:lnTo>
                    <a:lnTo>
                      <a:pt x="1982" y="2491"/>
                    </a:lnTo>
                    <a:lnTo>
                      <a:pt x="2170" y="2277"/>
                    </a:lnTo>
                    <a:lnTo>
                      <a:pt x="2330" y="2063"/>
                    </a:lnTo>
                    <a:lnTo>
                      <a:pt x="2384" y="1956"/>
                    </a:lnTo>
                    <a:lnTo>
                      <a:pt x="2411" y="1822"/>
                    </a:lnTo>
                    <a:lnTo>
                      <a:pt x="2438" y="1661"/>
                    </a:lnTo>
                    <a:lnTo>
                      <a:pt x="2384" y="1527"/>
                    </a:lnTo>
                    <a:lnTo>
                      <a:pt x="2304" y="1393"/>
                    </a:lnTo>
                    <a:lnTo>
                      <a:pt x="2143" y="1233"/>
                    </a:lnTo>
                    <a:lnTo>
                      <a:pt x="2143" y="1045"/>
                    </a:lnTo>
                    <a:lnTo>
                      <a:pt x="2116" y="831"/>
                    </a:lnTo>
                    <a:lnTo>
                      <a:pt x="2089" y="697"/>
                    </a:lnTo>
                    <a:lnTo>
                      <a:pt x="2009" y="563"/>
                    </a:lnTo>
                    <a:lnTo>
                      <a:pt x="1955" y="456"/>
                    </a:lnTo>
                    <a:lnTo>
                      <a:pt x="1848" y="349"/>
                    </a:lnTo>
                    <a:lnTo>
                      <a:pt x="1741" y="242"/>
                    </a:lnTo>
                    <a:lnTo>
                      <a:pt x="1634" y="161"/>
                    </a:lnTo>
                    <a:lnTo>
                      <a:pt x="1366" y="54"/>
                    </a:lnTo>
                    <a:lnTo>
                      <a:pt x="10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1" name="Google Shape;1931;p71"/>
              <p:cNvSpPr/>
              <p:nvPr/>
            </p:nvSpPr>
            <p:spPr>
              <a:xfrm>
                <a:off x="8059500" y="1584575"/>
                <a:ext cx="2010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804" h="536" extrusionOk="0">
                    <a:moveTo>
                      <a:pt x="616" y="0"/>
                    </a:moveTo>
                    <a:lnTo>
                      <a:pt x="482" y="27"/>
                    </a:lnTo>
                    <a:lnTo>
                      <a:pt x="375" y="107"/>
                    </a:lnTo>
                    <a:lnTo>
                      <a:pt x="268" y="161"/>
                    </a:lnTo>
                    <a:lnTo>
                      <a:pt x="161" y="241"/>
                    </a:lnTo>
                    <a:lnTo>
                      <a:pt x="107" y="268"/>
                    </a:lnTo>
                    <a:lnTo>
                      <a:pt x="54" y="322"/>
                    </a:lnTo>
                    <a:lnTo>
                      <a:pt x="0" y="402"/>
                    </a:lnTo>
                    <a:lnTo>
                      <a:pt x="27" y="536"/>
                    </a:lnTo>
                    <a:lnTo>
                      <a:pt x="54" y="509"/>
                    </a:lnTo>
                    <a:lnTo>
                      <a:pt x="322" y="429"/>
                    </a:lnTo>
                    <a:lnTo>
                      <a:pt x="563" y="375"/>
                    </a:lnTo>
                    <a:lnTo>
                      <a:pt x="804" y="349"/>
                    </a:lnTo>
                    <a:lnTo>
                      <a:pt x="804" y="268"/>
                    </a:lnTo>
                    <a:lnTo>
                      <a:pt x="804" y="188"/>
                    </a:lnTo>
                    <a:lnTo>
                      <a:pt x="777" y="107"/>
                    </a:lnTo>
                    <a:lnTo>
                      <a:pt x="723" y="54"/>
                    </a:lnTo>
                    <a:lnTo>
                      <a:pt x="670" y="27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2" name="Google Shape;1932;p71"/>
              <p:cNvSpPr/>
              <p:nvPr/>
            </p:nvSpPr>
            <p:spPr>
              <a:xfrm>
                <a:off x="8074900" y="1652875"/>
                <a:ext cx="22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429" extrusionOk="0">
                    <a:moveTo>
                      <a:pt x="777" y="0"/>
                    </a:moveTo>
                    <a:lnTo>
                      <a:pt x="536" y="107"/>
                    </a:lnTo>
                    <a:lnTo>
                      <a:pt x="322" y="161"/>
                    </a:lnTo>
                    <a:lnTo>
                      <a:pt x="27" y="188"/>
                    </a:lnTo>
                    <a:lnTo>
                      <a:pt x="0" y="188"/>
                    </a:lnTo>
                    <a:lnTo>
                      <a:pt x="54" y="322"/>
                    </a:lnTo>
                    <a:lnTo>
                      <a:pt x="107" y="375"/>
                    </a:lnTo>
                    <a:lnTo>
                      <a:pt x="188" y="402"/>
                    </a:lnTo>
                    <a:lnTo>
                      <a:pt x="402" y="402"/>
                    </a:lnTo>
                    <a:lnTo>
                      <a:pt x="509" y="429"/>
                    </a:lnTo>
                    <a:lnTo>
                      <a:pt x="643" y="429"/>
                    </a:lnTo>
                    <a:lnTo>
                      <a:pt x="750" y="402"/>
                    </a:lnTo>
                    <a:lnTo>
                      <a:pt x="804" y="348"/>
                    </a:lnTo>
                    <a:lnTo>
                      <a:pt x="857" y="295"/>
                    </a:lnTo>
                    <a:lnTo>
                      <a:pt x="884" y="214"/>
                    </a:lnTo>
                    <a:lnTo>
                      <a:pt x="857" y="134"/>
                    </a:lnTo>
                    <a:lnTo>
                      <a:pt x="83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3" name="Google Shape;1933;p71"/>
              <p:cNvSpPr/>
              <p:nvPr/>
            </p:nvSpPr>
            <p:spPr>
              <a:xfrm>
                <a:off x="8030025" y="1593275"/>
                <a:ext cx="85075" cy="6497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599" extrusionOk="0">
                    <a:moveTo>
                      <a:pt x="1742" y="1"/>
                    </a:moveTo>
                    <a:lnTo>
                      <a:pt x="1581" y="54"/>
                    </a:lnTo>
                    <a:lnTo>
                      <a:pt x="1340" y="134"/>
                    </a:lnTo>
                    <a:lnTo>
                      <a:pt x="1233" y="161"/>
                    </a:lnTo>
                    <a:lnTo>
                      <a:pt x="965" y="295"/>
                    </a:lnTo>
                    <a:lnTo>
                      <a:pt x="751" y="456"/>
                    </a:lnTo>
                    <a:lnTo>
                      <a:pt x="563" y="590"/>
                    </a:lnTo>
                    <a:lnTo>
                      <a:pt x="429" y="724"/>
                    </a:lnTo>
                    <a:lnTo>
                      <a:pt x="269" y="911"/>
                    </a:lnTo>
                    <a:lnTo>
                      <a:pt x="162" y="1099"/>
                    </a:lnTo>
                    <a:lnTo>
                      <a:pt x="81" y="1313"/>
                    </a:lnTo>
                    <a:lnTo>
                      <a:pt x="28" y="1554"/>
                    </a:lnTo>
                    <a:lnTo>
                      <a:pt x="1" y="1661"/>
                    </a:lnTo>
                    <a:lnTo>
                      <a:pt x="28" y="1741"/>
                    </a:lnTo>
                    <a:lnTo>
                      <a:pt x="54" y="1849"/>
                    </a:lnTo>
                    <a:lnTo>
                      <a:pt x="108" y="1929"/>
                    </a:lnTo>
                    <a:lnTo>
                      <a:pt x="269" y="2116"/>
                    </a:lnTo>
                    <a:lnTo>
                      <a:pt x="456" y="2250"/>
                    </a:lnTo>
                    <a:lnTo>
                      <a:pt x="644" y="2384"/>
                    </a:lnTo>
                    <a:lnTo>
                      <a:pt x="858" y="2465"/>
                    </a:lnTo>
                    <a:lnTo>
                      <a:pt x="1045" y="2518"/>
                    </a:lnTo>
                    <a:lnTo>
                      <a:pt x="1286" y="2545"/>
                    </a:lnTo>
                    <a:lnTo>
                      <a:pt x="1528" y="2572"/>
                    </a:lnTo>
                    <a:lnTo>
                      <a:pt x="1822" y="2598"/>
                    </a:lnTo>
                    <a:lnTo>
                      <a:pt x="1956" y="2572"/>
                    </a:lnTo>
                    <a:lnTo>
                      <a:pt x="2197" y="2518"/>
                    </a:lnTo>
                    <a:lnTo>
                      <a:pt x="2358" y="2491"/>
                    </a:lnTo>
                    <a:lnTo>
                      <a:pt x="2492" y="2438"/>
                    </a:lnTo>
                    <a:lnTo>
                      <a:pt x="2599" y="2384"/>
                    </a:lnTo>
                    <a:lnTo>
                      <a:pt x="2679" y="2277"/>
                    </a:lnTo>
                    <a:lnTo>
                      <a:pt x="2733" y="2250"/>
                    </a:lnTo>
                    <a:lnTo>
                      <a:pt x="2786" y="2224"/>
                    </a:lnTo>
                    <a:lnTo>
                      <a:pt x="2893" y="2170"/>
                    </a:lnTo>
                    <a:lnTo>
                      <a:pt x="3027" y="2116"/>
                    </a:lnTo>
                    <a:lnTo>
                      <a:pt x="3161" y="2036"/>
                    </a:lnTo>
                    <a:lnTo>
                      <a:pt x="3295" y="1902"/>
                    </a:lnTo>
                    <a:lnTo>
                      <a:pt x="3376" y="1741"/>
                    </a:lnTo>
                    <a:lnTo>
                      <a:pt x="3376" y="1661"/>
                    </a:lnTo>
                    <a:lnTo>
                      <a:pt x="3402" y="1554"/>
                    </a:lnTo>
                    <a:lnTo>
                      <a:pt x="3376" y="1447"/>
                    </a:lnTo>
                    <a:lnTo>
                      <a:pt x="3322" y="1313"/>
                    </a:lnTo>
                    <a:lnTo>
                      <a:pt x="3268" y="1179"/>
                    </a:lnTo>
                    <a:lnTo>
                      <a:pt x="3188" y="1018"/>
                    </a:lnTo>
                    <a:lnTo>
                      <a:pt x="3161" y="965"/>
                    </a:lnTo>
                    <a:lnTo>
                      <a:pt x="3161" y="911"/>
                    </a:lnTo>
                    <a:lnTo>
                      <a:pt x="3161" y="750"/>
                    </a:lnTo>
                    <a:lnTo>
                      <a:pt x="3161" y="590"/>
                    </a:lnTo>
                    <a:lnTo>
                      <a:pt x="3135" y="456"/>
                    </a:lnTo>
                    <a:lnTo>
                      <a:pt x="3081" y="349"/>
                    </a:lnTo>
                    <a:lnTo>
                      <a:pt x="3054" y="268"/>
                    </a:lnTo>
                    <a:lnTo>
                      <a:pt x="2974" y="188"/>
                    </a:lnTo>
                    <a:lnTo>
                      <a:pt x="2840" y="81"/>
                    </a:lnTo>
                    <a:lnTo>
                      <a:pt x="2679" y="27"/>
                    </a:lnTo>
                    <a:lnTo>
                      <a:pt x="2358" y="27"/>
                    </a:lnTo>
                    <a:lnTo>
                      <a:pt x="2251" y="54"/>
                    </a:lnTo>
                    <a:lnTo>
                      <a:pt x="2197" y="54"/>
                    </a:lnTo>
                    <a:lnTo>
                      <a:pt x="2117" y="27"/>
                    </a:lnTo>
                    <a:lnTo>
                      <a:pt x="201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4" name="Google Shape;1934;p71"/>
              <p:cNvSpPr/>
              <p:nvPr/>
            </p:nvSpPr>
            <p:spPr>
              <a:xfrm>
                <a:off x="8077575" y="1567825"/>
                <a:ext cx="60275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2572" extrusionOk="0">
                    <a:moveTo>
                      <a:pt x="1045" y="1"/>
                    </a:moveTo>
                    <a:lnTo>
                      <a:pt x="858" y="28"/>
                    </a:lnTo>
                    <a:lnTo>
                      <a:pt x="697" y="81"/>
                    </a:lnTo>
                    <a:lnTo>
                      <a:pt x="563" y="135"/>
                    </a:lnTo>
                    <a:lnTo>
                      <a:pt x="429" y="215"/>
                    </a:lnTo>
                    <a:lnTo>
                      <a:pt x="295" y="295"/>
                    </a:lnTo>
                    <a:lnTo>
                      <a:pt x="188" y="402"/>
                    </a:lnTo>
                    <a:lnTo>
                      <a:pt x="108" y="536"/>
                    </a:lnTo>
                    <a:lnTo>
                      <a:pt x="54" y="644"/>
                    </a:lnTo>
                    <a:lnTo>
                      <a:pt x="27" y="777"/>
                    </a:lnTo>
                    <a:lnTo>
                      <a:pt x="0" y="911"/>
                    </a:lnTo>
                    <a:lnTo>
                      <a:pt x="27" y="1045"/>
                    </a:lnTo>
                    <a:lnTo>
                      <a:pt x="54" y="1179"/>
                    </a:lnTo>
                    <a:lnTo>
                      <a:pt x="134" y="1286"/>
                    </a:lnTo>
                    <a:lnTo>
                      <a:pt x="215" y="1420"/>
                    </a:lnTo>
                    <a:lnTo>
                      <a:pt x="322" y="1501"/>
                    </a:lnTo>
                    <a:lnTo>
                      <a:pt x="563" y="1688"/>
                    </a:lnTo>
                    <a:lnTo>
                      <a:pt x="804" y="1849"/>
                    </a:lnTo>
                    <a:lnTo>
                      <a:pt x="1045" y="2009"/>
                    </a:lnTo>
                    <a:lnTo>
                      <a:pt x="1286" y="2197"/>
                    </a:lnTo>
                    <a:lnTo>
                      <a:pt x="1366" y="2277"/>
                    </a:lnTo>
                    <a:lnTo>
                      <a:pt x="1447" y="2358"/>
                    </a:lnTo>
                    <a:lnTo>
                      <a:pt x="1500" y="2465"/>
                    </a:lnTo>
                    <a:lnTo>
                      <a:pt x="1527" y="2572"/>
                    </a:lnTo>
                    <a:lnTo>
                      <a:pt x="2250" y="1929"/>
                    </a:lnTo>
                    <a:lnTo>
                      <a:pt x="2331" y="1768"/>
                    </a:lnTo>
                    <a:lnTo>
                      <a:pt x="2384" y="1581"/>
                    </a:lnTo>
                    <a:lnTo>
                      <a:pt x="2411" y="1367"/>
                    </a:lnTo>
                    <a:lnTo>
                      <a:pt x="2384" y="1099"/>
                    </a:lnTo>
                    <a:lnTo>
                      <a:pt x="2357" y="965"/>
                    </a:lnTo>
                    <a:lnTo>
                      <a:pt x="2331" y="831"/>
                    </a:lnTo>
                    <a:lnTo>
                      <a:pt x="2250" y="697"/>
                    </a:lnTo>
                    <a:lnTo>
                      <a:pt x="2170" y="563"/>
                    </a:lnTo>
                    <a:lnTo>
                      <a:pt x="2036" y="402"/>
                    </a:lnTo>
                    <a:lnTo>
                      <a:pt x="1902" y="295"/>
                    </a:lnTo>
                    <a:lnTo>
                      <a:pt x="1715" y="161"/>
                    </a:lnTo>
                    <a:lnTo>
                      <a:pt x="1554" y="81"/>
                    </a:lnTo>
                    <a:lnTo>
                      <a:pt x="1366" y="28"/>
                    </a:lnTo>
                    <a:lnTo>
                      <a:pt x="120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5" name="Google Shape;1935;p71"/>
              <p:cNvSpPr/>
              <p:nvPr/>
            </p:nvSpPr>
            <p:spPr>
              <a:xfrm>
                <a:off x="7843225" y="1605325"/>
                <a:ext cx="184825" cy="146000"/>
              </a:xfrm>
              <a:custGeom>
                <a:avLst/>
                <a:gdLst/>
                <a:ahLst/>
                <a:cxnLst/>
                <a:rect l="l" t="t" r="r" b="b"/>
                <a:pathLst>
                  <a:path w="7393" h="5840" extrusionOk="0">
                    <a:moveTo>
                      <a:pt x="5625" y="1"/>
                    </a:moveTo>
                    <a:lnTo>
                      <a:pt x="5491" y="27"/>
                    </a:lnTo>
                    <a:lnTo>
                      <a:pt x="5357" y="54"/>
                    </a:lnTo>
                    <a:lnTo>
                      <a:pt x="5223" y="108"/>
                    </a:lnTo>
                    <a:lnTo>
                      <a:pt x="5089" y="188"/>
                    </a:lnTo>
                    <a:lnTo>
                      <a:pt x="4955" y="295"/>
                    </a:lnTo>
                    <a:lnTo>
                      <a:pt x="4821" y="429"/>
                    </a:lnTo>
                    <a:lnTo>
                      <a:pt x="4687" y="617"/>
                    </a:lnTo>
                    <a:lnTo>
                      <a:pt x="4473" y="884"/>
                    </a:lnTo>
                    <a:lnTo>
                      <a:pt x="4259" y="1179"/>
                    </a:lnTo>
                    <a:lnTo>
                      <a:pt x="3750" y="1715"/>
                    </a:lnTo>
                    <a:lnTo>
                      <a:pt x="3482" y="1956"/>
                    </a:lnTo>
                    <a:lnTo>
                      <a:pt x="3214" y="2170"/>
                    </a:lnTo>
                    <a:lnTo>
                      <a:pt x="2947" y="2384"/>
                    </a:lnTo>
                    <a:lnTo>
                      <a:pt x="2705" y="2545"/>
                    </a:lnTo>
                    <a:lnTo>
                      <a:pt x="2384" y="2759"/>
                    </a:lnTo>
                    <a:lnTo>
                      <a:pt x="1956" y="3054"/>
                    </a:lnTo>
                    <a:lnTo>
                      <a:pt x="1634" y="3348"/>
                    </a:lnTo>
                    <a:lnTo>
                      <a:pt x="991" y="3965"/>
                    </a:lnTo>
                    <a:lnTo>
                      <a:pt x="804" y="4179"/>
                    </a:lnTo>
                    <a:lnTo>
                      <a:pt x="643" y="4393"/>
                    </a:lnTo>
                    <a:lnTo>
                      <a:pt x="322" y="4902"/>
                    </a:lnTo>
                    <a:lnTo>
                      <a:pt x="107" y="5277"/>
                    </a:lnTo>
                    <a:lnTo>
                      <a:pt x="27" y="5438"/>
                    </a:lnTo>
                    <a:lnTo>
                      <a:pt x="0" y="5491"/>
                    </a:lnTo>
                    <a:lnTo>
                      <a:pt x="241" y="5277"/>
                    </a:lnTo>
                    <a:lnTo>
                      <a:pt x="536" y="5089"/>
                    </a:lnTo>
                    <a:lnTo>
                      <a:pt x="857" y="4982"/>
                    </a:lnTo>
                    <a:lnTo>
                      <a:pt x="1206" y="4902"/>
                    </a:lnTo>
                    <a:lnTo>
                      <a:pt x="1473" y="4902"/>
                    </a:lnTo>
                    <a:lnTo>
                      <a:pt x="1768" y="4929"/>
                    </a:lnTo>
                    <a:lnTo>
                      <a:pt x="1902" y="4982"/>
                    </a:lnTo>
                    <a:lnTo>
                      <a:pt x="2036" y="5036"/>
                    </a:lnTo>
                    <a:lnTo>
                      <a:pt x="2170" y="5116"/>
                    </a:lnTo>
                    <a:lnTo>
                      <a:pt x="2304" y="5223"/>
                    </a:lnTo>
                    <a:lnTo>
                      <a:pt x="2411" y="5384"/>
                    </a:lnTo>
                    <a:lnTo>
                      <a:pt x="2518" y="5518"/>
                    </a:lnTo>
                    <a:lnTo>
                      <a:pt x="2572" y="5679"/>
                    </a:lnTo>
                    <a:lnTo>
                      <a:pt x="2598" y="5839"/>
                    </a:lnTo>
                    <a:lnTo>
                      <a:pt x="2732" y="5438"/>
                    </a:lnTo>
                    <a:lnTo>
                      <a:pt x="2893" y="5116"/>
                    </a:lnTo>
                    <a:lnTo>
                      <a:pt x="3027" y="4875"/>
                    </a:lnTo>
                    <a:lnTo>
                      <a:pt x="3188" y="4661"/>
                    </a:lnTo>
                    <a:lnTo>
                      <a:pt x="3321" y="4527"/>
                    </a:lnTo>
                    <a:lnTo>
                      <a:pt x="3402" y="4420"/>
                    </a:lnTo>
                    <a:lnTo>
                      <a:pt x="3509" y="4366"/>
                    </a:lnTo>
                    <a:lnTo>
                      <a:pt x="5625" y="3348"/>
                    </a:lnTo>
                    <a:lnTo>
                      <a:pt x="5919" y="3215"/>
                    </a:lnTo>
                    <a:lnTo>
                      <a:pt x="6214" y="3134"/>
                    </a:lnTo>
                    <a:lnTo>
                      <a:pt x="6294" y="3027"/>
                    </a:lnTo>
                    <a:lnTo>
                      <a:pt x="6402" y="2920"/>
                    </a:lnTo>
                    <a:lnTo>
                      <a:pt x="6669" y="2732"/>
                    </a:lnTo>
                    <a:lnTo>
                      <a:pt x="6937" y="2572"/>
                    </a:lnTo>
                    <a:lnTo>
                      <a:pt x="7071" y="2465"/>
                    </a:lnTo>
                    <a:lnTo>
                      <a:pt x="7178" y="2358"/>
                    </a:lnTo>
                    <a:lnTo>
                      <a:pt x="7312" y="2170"/>
                    </a:lnTo>
                    <a:lnTo>
                      <a:pt x="7366" y="1983"/>
                    </a:lnTo>
                    <a:lnTo>
                      <a:pt x="7393" y="1795"/>
                    </a:lnTo>
                    <a:lnTo>
                      <a:pt x="7366" y="1608"/>
                    </a:lnTo>
                    <a:lnTo>
                      <a:pt x="7285" y="1420"/>
                    </a:lnTo>
                    <a:lnTo>
                      <a:pt x="7205" y="1259"/>
                    </a:lnTo>
                    <a:lnTo>
                      <a:pt x="7044" y="1125"/>
                    </a:lnTo>
                    <a:lnTo>
                      <a:pt x="6884" y="992"/>
                    </a:lnTo>
                    <a:lnTo>
                      <a:pt x="6750" y="911"/>
                    </a:lnTo>
                    <a:lnTo>
                      <a:pt x="6643" y="831"/>
                    </a:lnTo>
                    <a:lnTo>
                      <a:pt x="6589" y="751"/>
                    </a:lnTo>
                    <a:lnTo>
                      <a:pt x="6535" y="670"/>
                    </a:lnTo>
                    <a:lnTo>
                      <a:pt x="6535" y="590"/>
                    </a:lnTo>
                    <a:lnTo>
                      <a:pt x="6535" y="536"/>
                    </a:lnTo>
                    <a:lnTo>
                      <a:pt x="6562" y="456"/>
                    </a:lnTo>
                    <a:lnTo>
                      <a:pt x="6402" y="322"/>
                    </a:lnTo>
                    <a:lnTo>
                      <a:pt x="6214" y="188"/>
                    </a:lnTo>
                    <a:lnTo>
                      <a:pt x="6000" y="81"/>
                    </a:lnTo>
                    <a:lnTo>
                      <a:pt x="57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6" name="Google Shape;1936;p71"/>
              <p:cNvSpPr/>
              <p:nvPr/>
            </p:nvSpPr>
            <p:spPr>
              <a:xfrm>
                <a:off x="7926250" y="1634800"/>
                <a:ext cx="91750" cy="210250"/>
              </a:xfrm>
              <a:custGeom>
                <a:avLst/>
                <a:gdLst/>
                <a:ahLst/>
                <a:cxnLst/>
                <a:rect l="l" t="t" r="r" b="b"/>
                <a:pathLst>
                  <a:path w="3670" h="8410" extrusionOk="0">
                    <a:moveTo>
                      <a:pt x="3027" y="0"/>
                    </a:moveTo>
                    <a:lnTo>
                      <a:pt x="2893" y="27"/>
                    </a:lnTo>
                    <a:lnTo>
                      <a:pt x="2786" y="54"/>
                    </a:lnTo>
                    <a:lnTo>
                      <a:pt x="2679" y="134"/>
                    </a:lnTo>
                    <a:lnTo>
                      <a:pt x="2572" y="214"/>
                    </a:lnTo>
                    <a:lnTo>
                      <a:pt x="2491" y="295"/>
                    </a:lnTo>
                    <a:lnTo>
                      <a:pt x="2438" y="402"/>
                    </a:lnTo>
                    <a:lnTo>
                      <a:pt x="2411" y="536"/>
                    </a:lnTo>
                    <a:lnTo>
                      <a:pt x="1741" y="4071"/>
                    </a:lnTo>
                    <a:lnTo>
                      <a:pt x="643" y="6723"/>
                    </a:lnTo>
                    <a:lnTo>
                      <a:pt x="429" y="6723"/>
                    </a:lnTo>
                    <a:lnTo>
                      <a:pt x="215" y="6776"/>
                    </a:lnTo>
                    <a:lnTo>
                      <a:pt x="134" y="6830"/>
                    </a:lnTo>
                    <a:lnTo>
                      <a:pt x="54" y="6883"/>
                    </a:lnTo>
                    <a:lnTo>
                      <a:pt x="0" y="6937"/>
                    </a:lnTo>
                    <a:lnTo>
                      <a:pt x="0" y="7017"/>
                    </a:lnTo>
                    <a:lnTo>
                      <a:pt x="27" y="7071"/>
                    </a:lnTo>
                    <a:lnTo>
                      <a:pt x="81" y="7098"/>
                    </a:lnTo>
                    <a:lnTo>
                      <a:pt x="161" y="7151"/>
                    </a:lnTo>
                    <a:lnTo>
                      <a:pt x="268" y="7151"/>
                    </a:lnTo>
                    <a:lnTo>
                      <a:pt x="375" y="7124"/>
                    </a:lnTo>
                    <a:lnTo>
                      <a:pt x="161" y="7365"/>
                    </a:lnTo>
                    <a:lnTo>
                      <a:pt x="81" y="7473"/>
                    </a:lnTo>
                    <a:lnTo>
                      <a:pt x="27" y="7580"/>
                    </a:lnTo>
                    <a:lnTo>
                      <a:pt x="0" y="7714"/>
                    </a:lnTo>
                    <a:lnTo>
                      <a:pt x="0" y="7821"/>
                    </a:lnTo>
                    <a:lnTo>
                      <a:pt x="27" y="7955"/>
                    </a:lnTo>
                    <a:lnTo>
                      <a:pt x="81" y="8062"/>
                    </a:lnTo>
                    <a:lnTo>
                      <a:pt x="134" y="8169"/>
                    </a:lnTo>
                    <a:lnTo>
                      <a:pt x="242" y="8276"/>
                    </a:lnTo>
                    <a:lnTo>
                      <a:pt x="349" y="8356"/>
                    </a:lnTo>
                    <a:lnTo>
                      <a:pt x="456" y="8383"/>
                    </a:lnTo>
                    <a:lnTo>
                      <a:pt x="563" y="8410"/>
                    </a:lnTo>
                    <a:lnTo>
                      <a:pt x="831" y="8410"/>
                    </a:lnTo>
                    <a:lnTo>
                      <a:pt x="938" y="8356"/>
                    </a:lnTo>
                    <a:lnTo>
                      <a:pt x="1045" y="8303"/>
                    </a:lnTo>
                    <a:lnTo>
                      <a:pt x="1125" y="8196"/>
                    </a:lnTo>
                    <a:lnTo>
                      <a:pt x="1581" y="7687"/>
                    </a:lnTo>
                    <a:lnTo>
                      <a:pt x="1661" y="7580"/>
                    </a:lnTo>
                    <a:lnTo>
                      <a:pt x="1715" y="7473"/>
                    </a:lnTo>
                    <a:lnTo>
                      <a:pt x="2947" y="4526"/>
                    </a:lnTo>
                    <a:lnTo>
                      <a:pt x="3000" y="4392"/>
                    </a:lnTo>
                    <a:lnTo>
                      <a:pt x="3670" y="777"/>
                    </a:lnTo>
                    <a:lnTo>
                      <a:pt x="3670" y="643"/>
                    </a:lnTo>
                    <a:lnTo>
                      <a:pt x="3670" y="509"/>
                    </a:lnTo>
                    <a:lnTo>
                      <a:pt x="3616" y="402"/>
                    </a:lnTo>
                    <a:lnTo>
                      <a:pt x="3563" y="295"/>
                    </a:lnTo>
                    <a:lnTo>
                      <a:pt x="3482" y="188"/>
                    </a:lnTo>
                    <a:lnTo>
                      <a:pt x="3402" y="107"/>
                    </a:lnTo>
                    <a:lnTo>
                      <a:pt x="3268" y="54"/>
                    </a:lnTo>
                    <a:lnTo>
                      <a:pt x="3161" y="27"/>
                    </a:lnTo>
                    <a:lnTo>
                      <a:pt x="302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7" name="Google Shape;1937;p71"/>
              <p:cNvSpPr/>
              <p:nvPr/>
            </p:nvSpPr>
            <p:spPr>
              <a:xfrm>
                <a:off x="7794350" y="1727200"/>
                <a:ext cx="114525" cy="145325"/>
              </a:xfrm>
              <a:custGeom>
                <a:avLst/>
                <a:gdLst/>
                <a:ahLst/>
                <a:cxnLst/>
                <a:rect l="l" t="t" r="r" b="b"/>
                <a:pathLst>
                  <a:path w="4581" h="5813" extrusionOk="0">
                    <a:moveTo>
                      <a:pt x="3161" y="0"/>
                    </a:moveTo>
                    <a:lnTo>
                      <a:pt x="2893" y="54"/>
                    </a:lnTo>
                    <a:lnTo>
                      <a:pt x="2652" y="134"/>
                    </a:lnTo>
                    <a:lnTo>
                      <a:pt x="2437" y="214"/>
                    </a:lnTo>
                    <a:lnTo>
                      <a:pt x="2223" y="348"/>
                    </a:lnTo>
                    <a:lnTo>
                      <a:pt x="2036" y="509"/>
                    </a:lnTo>
                    <a:lnTo>
                      <a:pt x="1848" y="696"/>
                    </a:lnTo>
                    <a:lnTo>
                      <a:pt x="1688" y="911"/>
                    </a:lnTo>
                    <a:lnTo>
                      <a:pt x="1580" y="1125"/>
                    </a:lnTo>
                    <a:lnTo>
                      <a:pt x="322" y="3643"/>
                    </a:lnTo>
                    <a:lnTo>
                      <a:pt x="0" y="4339"/>
                    </a:lnTo>
                    <a:lnTo>
                      <a:pt x="0" y="4366"/>
                    </a:lnTo>
                    <a:lnTo>
                      <a:pt x="375" y="4634"/>
                    </a:lnTo>
                    <a:lnTo>
                      <a:pt x="777" y="4875"/>
                    </a:lnTo>
                    <a:lnTo>
                      <a:pt x="1179" y="5089"/>
                    </a:lnTo>
                    <a:lnTo>
                      <a:pt x="1607" y="5276"/>
                    </a:lnTo>
                    <a:lnTo>
                      <a:pt x="2036" y="5437"/>
                    </a:lnTo>
                    <a:lnTo>
                      <a:pt x="2491" y="5571"/>
                    </a:lnTo>
                    <a:lnTo>
                      <a:pt x="2946" y="5705"/>
                    </a:lnTo>
                    <a:lnTo>
                      <a:pt x="3428" y="5812"/>
                    </a:lnTo>
                    <a:lnTo>
                      <a:pt x="1982" y="4768"/>
                    </a:lnTo>
                    <a:lnTo>
                      <a:pt x="1955" y="4741"/>
                    </a:lnTo>
                    <a:lnTo>
                      <a:pt x="1929" y="4714"/>
                    </a:lnTo>
                    <a:lnTo>
                      <a:pt x="1955" y="4660"/>
                    </a:lnTo>
                    <a:lnTo>
                      <a:pt x="1955" y="4607"/>
                    </a:lnTo>
                    <a:lnTo>
                      <a:pt x="2464" y="3884"/>
                    </a:lnTo>
                    <a:lnTo>
                      <a:pt x="2812" y="3402"/>
                    </a:lnTo>
                    <a:lnTo>
                      <a:pt x="2946" y="3241"/>
                    </a:lnTo>
                    <a:lnTo>
                      <a:pt x="3080" y="3107"/>
                    </a:lnTo>
                    <a:lnTo>
                      <a:pt x="3214" y="3000"/>
                    </a:lnTo>
                    <a:lnTo>
                      <a:pt x="3402" y="2893"/>
                    </a:lnTo>
                    <a:lnTo>
                      <a:pt x="3750" y="2652"/>
                    </a:lnTo>
                    <a:lnTo>
                      <a:pt x="3991" y="2464"/>
                    </a:lnTo>
                    <a:lnTo>
                      <a:pt x="4152" y="2250"/>
                    </a:lnTo>
                    <a:lnTo>
                      <a:pt x="4312" y="2036"/>
                    </a:lnTo>
                    <a:lnTo>
                      <a:pt x="4419" y="1821"/>
                    </a:lnTo>
                    <a:lnTo>
                      <a:pt x="4500" y="1580"/>
                    </a:lnTo>
                    <a:lnTo>
                      <a:pt x="4553" y="1366"/>
                    </a:lnTo>
                    <a:lnTo>
                      <a:pt x="4580" y="1125"/>
                    </a:lnTo>
                    <a:lnTo>
                      <a:pt x="4553" y="911"/>
                    </a:lnTo>
                    <a:lnTo>
                      <a:pt x="4500" y="696"/>
                    </a:lnTo>
                    <a:lnTo>
                      <a:pt x="4393" y="509"/>
                    </a:lnTo>
                    <a:lnTo>
                      <a:pt x="4285" y="348"/>
                    </a:lnTo>
                    <a:lnTo>
                      <a:pt x="4125" y="214"/>
                    </a:lnTo>
                    <a:lnTo>
                      <a:pt x="3937" y="107"/>
                    </a:lnTo>
                    <a:lnTo>
                      <a:pt x="3696" y="27"/>
                    </a:lnTo>
                    <a:lnTo>
                      <a:pt x="3455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8" name="Google Shape;1938;p71"/>
              <p:cNvSpPr/>
              <p:nvPr/>
            </p:nvSpPr>
            <p:spPr>
              <a:xfrm>
                <a:off x="7827825" y="1543725"/>
                <a:ext cx="1945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778" h="751" extrusionOk="0">
                    <a:moveTo>
                      <a:pt x="188" y="1"/>
                    </a:moveTo>
                    <a:lnTo>
                      <a:pt x="81" y="81"/>
                    </a:lnTo>
                    <a:lnTo>
                      <a:pt x="27" y="161"/>
                    </a:lnTo>
                    <a:lnTo>
                      <a:pt x="0" y="268"/>
                    </a:lnTo>
                    <a:lnTo>
                      <a:pt x="27" y="376"/>
                    </a:lnTo>
                    <a:lnTo>
                      <a:pt x="81" y="483"/>
                    </a:lnTo>
                    <a:lnTo>
                      <a:pt x="268" y="670"/>
                    </a:lnTo>
                    <a:lnTo>
                      <a:pt x="375" y="724"/>
                    </a:lnTo>
                    <a:lnTo>
                      <a:pt x="482" y="750"/>
                    </a:lnTo>
                    <a:lnTo>
                      <a:pt x="590" y="724"/>
                    </a:lnTo>
                    <a:lnTo>
                      <a:pt x="697" y="670"/>
                    </a:lnTo>
                    <a:lnTo>
                      <a:pt x="750" y="590"/>
                    </a:lnTo>
                    <a:lnTo>
                      <a:pt x="777" y="483"/>
                    </a:lnTo>
                    <a:lnTo>
                      <a:pt x="750" y="376"/>
                    </a:lnTo>
                    <a:lnTo>
                      <a:pt x="697" y="268"/>
                    </a:lnTo>
                    <a:lnTo>
                      <a:pt x="482" y="81"/>
                    </a:lnTo>
                    <a:lnTo>
                      <a:pt x="40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939" name="Google Shape;1939;p71"/>
          <p:cNvGrpSpPr/>
          <p:nvPr/>
        </p:nvGrpSpPr>
        <p:grpSpPr>
          <a:xfrm>
            <a:off x="1007475" y="2106175"/>
            <a:ext cx="425200" cy="443950"/>
            <a:chOff x="1007475" y="2106175"/>
            <a:chExt cx="425200" cy="443950"/>
          </a:xfrm>
        </p:grpSpPr>
        <p:sp>
          <p:nvSpPr>
            <p:cNvPr id="1940" name="Google Shape;1940;p71"/>
            <p:cNvSpPr/>
            <p:nvPr/>
          </p:nvSpPr>
          <p:spPr>
            <a:xfrm>
              <a:off x="1007475" y="2124925"/>
              <a:ext cx="425200" cy="425200"/>
            </a:xfrm>
            <a:custGeom>
              <a:avLst/>
              <a:gdLst/>
              <a:ahLst/>
              <a:cxnLst/>
              <a:rect l="l" t="t" r="r" b="b"/>
              <a:pathLst>
                <a:path w="17008" h="17008" extrusionOk="0">
                  <a:moveTo>
                    <a:pt x="8491" y="0"/>
                  </a:moveTo>
                  <a:lnTo>
                    <a:pt x="8062" y="27"/>
                  </a:lnTo>
                  <a:lnTo>
                    <a:pt x="7634" y="54"/>
                  </a:lnTo>
                  <a:lnTo>
                    <a:pt x="7205" y="107"/>
                  </a:lnTo>
                  <a:lnTo>
                    <a:pt x="6777" y="188"/>
                  </a:lnTo>
                  <a:lnTo>
                    <a:pt x="6375" y="268"/>
                  </a:lnTo>
                  <a:lnTo>
                    <a:pt x="5973" y="375"/>
                  </a:lnTo>
                  <a:lnTo>
                    <a:pt x="5572" y="509"/>
                  </a:lnTo>
                  <a:lnTo>
                    <a:pt x="5197" y="670"/>
                  </a:lnTo>
                  <a:lnTo>
                    <a:pt x="4795" y="857"/>
                  </a:lnTo>
                  <a:lnTo>
                    <a:pt x="4447" y="1045"/>
                  </a:lnTo>
                  <a:lnTo>
                    <a:pt x="4072" y="1232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55"/>
                  </a:lnTo>
                  <a:lnTo>
                    <a:pt x="2786" y="2223"/>
                  </a:lnTo>
                  <a:lnTo>
                    <a:pt x="2491" y="2491"/>
                  </a:lnTo>
                  <a:lnTo>
                    <a:pt x="2197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3" y="4098"/>
                  </a:lnTo>
                  <a:lnTo>
                    <a:pt x="1018" y="4446"/>
                  </a:lnTo>
                  <a:lnTo>
                    <a:pt x="831" y="4821"/>
                  </a:lnTo>
                  <a:lnTo>
                    <a:pt x="670" y="5196"/>
                  </a:lnTo>
                  <a:lnTo>
                    <a:pt x="509" y="5598"/>
                  </a:lnTo>
                  <a:lnTo>
                    <a:pt x="376" y="5973"/>
                  </a:lnTo>
                  <a:lnTo>
                    <a:pt x="268" y="6375"/>
                  </a:lnTo>
                  <a:lnTo>
                    <a:pt x="161" y="6803"/>
                  </a:lnTo>
                  <a:lnTo>
                    <a:pt x="81" y="7205"/>
                  </a:lnTo>
                  <a:lnTo>
                    <a:pt x="27" y="7633"/>
                  </a:lnTo>
                  <a:lnTo>
                    <a:pt x="1" y="8062"/>
                  </a:lnTo>
                  <a:lnTo>
                    <a:pt x="1" y="8517"/>
                  </a:lnTo>
                  <a:lnTo>
                    <a:pt x="1" y="8946"/>
                  </a:lnTo>
                  <a:lnTo>
                    <a:pt x="27" y="9374"/>
                  </a:lnTo>
                  <a:lnTo>
                    <a:pt x="81" y="9803"/>
                  </a:lnTo>
                  <a:lnTo>
                    <a:pt x="161" y="10205"/>
                  </a:lnTo>
                  <a:lnTo>
                    <a:pt x="242" y="10606"/>
                  </a:lnTo>
                  <a:lnTo>
                    <a:pt x="376" y="11008"/>
                  </a:lnTo>
                  <a:lnTo>
                    <a:pt x="509" y="11410"/>
                  </a:lnTo>
                  <a:lnTo>
                    <a:pt x="643" y="11785"/>
                  </a:lnTo>
                  <a:lnTo>
                    <a:pt x="804" y="12160"/>
                  </a:lnTo>
                  <a:lnTo>
                    <a:pt x="992" y="12535"/>
                  </a:lnTo>
                  <a:lnTo>
                    <a:pt x="1206" y="12883"/>
                  </a:lnTo>
                  <a:lnTo>
                    <a:pt x="1420" y="13231"/>
                  </a:lnTo>
                  <a:lnTo>
                    <a:pt x="1661" y="13553"/>
                  </a:lnTo>
                  <a:lnTo>
                    <a:pt x="1902" y="13874"/>
                  </a:lnTo>
                  <a:lnTo>
                    <a:pt x="2170" y="14195"/>
                  </a:lnTo>
                  <a:lnTo>
                    <a:pt x="2438" y="14490"/>
                  </a:lnTo>
                  <a:lnTo>
                    <a:pt x="2733" y="14758"/>
                  </a:lnTo>
                  <a:lnTo>
                    <a:pt x="3027" y="15026"/>
                  </a:lnTo>
                  <a:lnTo>
                    <a:pt x="3349" y="15293"/>
                  </a:lnTo>
                  <a:lnTo>
                    <a:pt x="3670" y="15534"/>
                  </a:lnTo>
                  <a:lnTo>
                    <a:pt x="4018" y="15749"/>
                  </a:lnTo>
                  <a:lnTo>
                    <a:pt x="4366" y="15963"/>
                  </a:lnTo>
                  <a:lnTo>
                    <a:pt x="4741" y="16150"/>
                  </a:lnTo>
                  <a:lnTo>
                    <a:pt x="5116" y="16311"/>
                  </a:lnTo>
                  <a:lnTo>
                    <a:pt x="5491" y="16472"/>
                  </a:lnTo>
                  <a:lnTo>
                    <a:pt x="5866" y="16606"/>
                  </a:lnTo>
                  <a:lnTo>
                    <a:pt x="6268" y="16713"/>
                  </a:lnTo>
                  <a:lnTo>
                    <a:pt x="6670" y="16820"/>
                  </a:lnTo>
                  <a:lnTo>
                    <a:pt x="7098" y="16900"/>
                  </a:lnTo>
                  <a:lnTo>
                    <a:pt x="7527" y="16954"/>
                  </a:lnTo>
                  <a:lnTo>
                    <a:pt x="7928" y="17008"/>
                  </a:lnTo>
                  <a:lnTo>
                    <a:pt x="8384" y="17008"/>
                  </a:lnTo>
                  <a:lnTo>
                    <a:pt x="9991" y="16874"/>
                  </a:lnTo>
                  <a:lnTo>
                    <a:pt x="10366" y="16820"/>
                  </a:lnTo>
                  <a:lnTo>
                    <a:pt x="10741" y="16713"/>
                  </a:lnTo>
                  <a:lnTo>
                    <a:pt x="11089" y="16606"/>
                  </a:lnTo>
                  <a:lnTo>
                    <a:pt x="11437" y="16499"/>
                  </a:lnTo>
                  <a:lnTo>
                    <a:pt x="11785" y="16365"/>
                  </a:lnTo>
                  <a:lnTo>
                    <a:pt x="12133" y="16204"/>
                  </a:lnTo>
                  <a:lnTo>
                    <a:pt x="12776" y="15856"/>
                  </a:lnTo>
                  <a:lnTo>
                    <a:pt x="13392" y="15481"/>
                  </a:lnTo>
                  <a:lnTo>
                    <a:pt x="13955" y="15026"/>
                  </a:lnTo>
                  <a:lnTo>
                    <a:pt x="14490" y="14543"/>
                  </a:lnTo>
                  <a:lnTo>
                    <a:pt x="14999" y="14008"/>
                  </a:lnTo>
                  <a:lnTo>
                    <a:pt x="15428" y="13419"/>
                  </a:lnTo>
                  <a:lnTo>
                    <a:pt x="15829" y="12803"/>
                  </a:lnTo>
                  <a:lnTo>
                    <a:pt x="16178" y="12160"/>
                  </a:lnTo>
                  <a:lnTo>
                    <a:pt x="16338" y="11838"/>
                  </a:lnTo>
                  <a:lnTo>
                    <a:pt x="16472" y="11490"/>
                  </a:lnTo>
                  <a:lnTo>
                    <a:pt x="16579" y="11142"/>
                  </a:lnTo>
                  <a:lnTo>
                    <a:pt x="16687" y="10767"/>
                  </a:lnTo>
                  <a:lnTo>
                    <a:pt x="16794" y="10419"/>
                  </a:lnTo>
                  <a:lnTo>
                    <a:pt x="16874" y="10044"/>
                  </a:lnTo>
                  <a:lnTo>
                    <a:pt x="16928" y="9669"/>
                  </a:lnTo>
                  <a:lnTo>
                    <a:pt x="16954" y="9294"/>
                  </a:lnTo>
                  <a:lnTo>
                    <a:pt x="16981" y="8892"/>
                  </a:lnTo>
                  <a:lnTo>
                    <a:pt x="17008" y="8517"/>
                  </a:lnTo>
                  <a:lnTo>
                    <a:pt x="16981" y="8062"/>
                  </a:lnTo>
                  <a:lnTo>
                    <a:pt x="16954" y="7633"/>
                  </a:lnTo>
                  <a:lnTo>
                    <a:pt x="16901" y="7205"/>
                  </a:lnTo>
                  <a:lnTo>
                    <a:pt x="16820" y="6803"/>
                  </a:lnTo>
                  <a:lnTo>
                    <a:pt x="16740" y="6375"/>
                  </a:lnTo>
                  <a:lnTo>
                    <a:pt x="16606" y="5973"/>
                  </a:lnTo>
                  <a:lnTo>
                    <a:pt x="16472" y="5598"/>
                  </a:lnTo>
                  <a:lnTo>
                    <a:pt x="16338" y="5196"/>
                  </a:lnTo>
                  <a:lnTo>
                    <a:pt x="16151" y="4821"/>
                  </a:lnTo>
                  <a:lnTo>
                    <a:pt x="15963" y="4446"/>
                  </a:lnTo>
                  <a:lnTo>
                    <a:pt x="15776" y="4098"/>
                  </a:lnTo>
                  <a:lnTo>
                    <a:pt x="15535" y="3750"/>
                  </a:lnTo>
                  <a:lnTo>
                    <a:pt x="15321" y="3429"/>
                  </a:lnTo>
                  <a:lnTo>
                    <a:pt x="15053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2" y="2223"/>
                  </a:lnTo>
                  <a:lnTo>
                    <a:pt x="13901" y="1955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2"/>
                  </a:lnTo>
                  <a:lnTo>
                    <a:pt x="12535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10" y="509"/>
                  </a:lnTo>
                  <a:lnTo>
                    <a:pt x="11035" y="375"/>
                  </a:lnTo>
                  <a:lnTo>
                    <a:pt x="10607" y="268"/>
                  </a:lnTo>
                  <a:lnTo>
                    <a:pt x="10205" y="188"/>
                  </a:lnTo>
                  <a:lnTo>
                    <a:pt x="9776" y="107"/>
                  </a:lnTo>
                  <a:lnTo>
                    <a:pt x="9375" y="54"/>
                  </a:lnTo>
                  <a:lnTo>
                    <a:pt x="8919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941" name="Google Shape;1941;p71"/>
            <p:cNvGrpSpPr/>
            <p:nvPr/>
          </p:nvGrpSpPr>
          <p:grpSpPr>
            <a:xfrm>
              <a:off x="1046975" y="2106175"/>
              <a:ext cx="302675" cy="443950"/>
              <a:chOff x="1046975" y="2106175"/>
              <a:chExt cx="302675" cy="443950"/>
            </a:xfrm>
          </p:grpSpPr>
          <p:sp>
            <p:nvSpPr>
              <p:cNvPr id="1942" name="Google Shape;1942;p71"/>
              <p:cNvSpPr/>
              <p:nvPr/>
            </p:nvSpPr>
            <p:spPr>
              <a:xfrm>
                <a:off x="1046975" y="2263525"/>
                <a:ext cx="160075" cy="154025"/>
              </a:xfrm>
              <a:custGeom>
                <a:avLst/>
                <a:gdLst/>
                <a:ahLst/>
                <a:cxnLst/>
                <a:rect l="l" t="t" r="r" b="b"/>
                <a:pathLst>
                  <a:path w="6403" h="6161" extrusionOk="0">
                    <a:moveTo>
                      <a:pt x="5706" y="0"/>
                    </a:moveTo>
                    <a:lnTo>
                      <a:pt x="5599" y="27"/>
                    </a:lnTo>
                    <a:lnTo>
                      <a:pt x="5491" y="81"/>
                    </a:lnTo>
                    <a:lnTo>
                      <a:pt x="5384" y="161"/>
                    </a:lnTo>
                    <a:lnTo>
                      <a:pt x="5304" y="241"/>
                    </a:lnTo>
                    <a:lnTo>
                      <a:pt x="3242" y="2973"/>
                    </a:lnTo>
                    <a:lnTo>
                      <a:pt x="1045" y="4687"/>
                    </a:lnTo>
                    <a:lnTo>
                      <a:pt x="885" y="4607"/>
                    </a:lnTo>
                    <a:lnTo>
                      <a:pt x="724" y="4554"/>
                    </a:lnTo>
                    <a:lnTo>
                      <a:pt x="617" y="4527"/>
                    </a:lnTo>
                    <a:lnTo>
                      <a:pt x="536" y="4554"/>
                    </a:lnTo>
                    <a:lnTo>
                      <a:pt x="483" y="4580"/>
                    </a:lnTo>
                    <a:lnTo>
                      <a:pt x="403" y="4607"/>
                    </a:lnTo>
                    <a:lnTo>
                      <a:pt x="376" y="4714"/>
                    </a:lnTo>
                    <a:lnTo>
                      <a:pt x="403" y="4768"/>
                    </a:lnTo>
                    <a:lnTo>
                      <a:pt x="456" y="4848"/>
                    </a:lnTo>
                    <a:lnTo>
                      <a:pt x="536" y="4902"/>
                    </a:lnTo>
                    <a:lnTo>
                      <a:pt x="403" y="4955"/>
                    </a:lnTo>
                    <a:lnTo>
                      <a:pt x="295" y="5009"/>
                    </a:lnTo>
                    <a:lnTo>
                      <a:pt x="188" y="5062"/>
                    </a:lnTo>
                    <a:lnTo>
                      <a:pt x="108" y="5170"/>
                    </a:lnTo>
                    <a:lnTo>
                      <a:pt x="54" y="5250"/>
                    </a:lnTo>
                    <a:lnTo>
                      <a:pt x="1" y="5384"/>
                    </a:lnTo>
                    <a:lnTo>
                      <a:pt x="1" y="5491"/>
                    </a:lnTo>
                    <a:lnTo>
                      <a:pt x="1" y="5625"/>
                    </a:lnTo>
                    <a:lnTo>
                      <a:pt x="28" y="5732"/>
                    </a:lnTo>
                    <a:lnTo>
                      <a:pt x="108" y="5919"/>
                    </a:lnTo>
                    <a:lnTo>
                      <a:pt x="242" y="6027"/>
                    </a:lnTo>
                    <a:lnTo>
                      <a:pt x="429" y="6107"/>
                    </a:lnTo>
                    <a:lnTo>
                      <a:pt x="617" y="6160"/>
                    </a:lnTo>
                    <a:lnTo>
                      <a:pt x="724" y="6134"/>
                    </a:lnTo>
                    <a:lnTo>
                      <a:pt x="858" y="6107"/>
                    </a:lnTo>
                    <a:lnTo>
                      <a:pt x="1447" y="5893"/>
                    </a:lnTo>
                    <a:lnTo>
                      <a:pt x="1554" y="5839"/>
                    </a:lnTo>
                    <a:lnTo>
                      <a:pt x="1635" y="5786"/>
                    </a:lnTo>
                    <a:lnTo>
                      <a:pt x="1661" y="5786"/>
                    </a:lnTo>
                    <a:lnTo>
                      <a:pt x="4099" y="3884"/>
                    </a:lnTo>
                    <a:lnTo>
                      <a:pt x="4179" y="3804"/>
                    </a:lnTo>
                    <a:lnTo>
                      <a:pt x="4233" y="3723"/>
                    </a:lnTo>
                    <a:lnTo>
                      <a:pt x="6295" y="991"/>
                    </a:lnTo>
                    <a:lnTo>
                      <a:pt x="6348" y="884"/>
                    </a:lnTo>
                    <a:lnTo>
                      <a:pt x="6402" y="777"/>
                    </a:lnTo>
                    <a:lnTo>
                      <a:pt x="6402" y="643"/>
                    </a:lnTo>
                    <a:lnTo>
                      <a:pt x="6402" y="536"/>
                    </a:lnTo>
                    <a:lnTo>
                      <a:pt x="6375" y="429"/>
                    </a:lnTo>
                    <a:lnTo>
                      <a:pt x="6322" y="322"/>
                    </a:lnTo>
                    <a:lnTo>
                      <a:pt x="6241" y="215"/>
                    </a:lnTo>
                    <a:lnTo>
                      <a:pt x="6161" y="134"/>
                    </a:lnTo>
                    <a:lnTo>
                      <a:pt x="6054" y="54"/>
                    </a:lnTo>
                    <a:lnTo>
                      <a:pt x="5947" y="27"/>
                    </a:lnTo>
                    <a:lnTo>
                      <a:pt x="581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3" name="Google Shape;1943;p71"/>
              <p:cNvSpPr/>
              <p:nvPr/>
            </p:nvSpPr>
            <p:spPr>
              <a:xfrm>
                <a:off x="1247850" y="2106175"/>
                <a:ext cx="79050" cy="194200"/>
              </a:xfrm>
              <a:custGeom>
                <a:avLst/>
                <a:gdLst/>
                <a:ahLst/>
                <a:cxnLst/>
                <a:rect l="l" t="t" r="r" b="b"/>
                <a:pathLst>
                  <a:path w="3162" h="7768" extrusionOk="0">
                    <a:moveTo>
                      <a:pt x="1554" y="0"/>
                    </a:moveTo>
                    <a:lnTo>
                      <a:pt x="1447" y="27"/>
                    </a:lnTo>
                    <a:lnTo>
                      <a:pt x="1313" y="81"/>
                    </a:lnTo>
                    <a:lnTo>
                      <a:pt x="1233" y="134"/>
                    </a:lnTo>
                    <a:lnTo>
                      <a:pt x="1126" y="241"/>
                    </a:lnTo>
                    <a:lnTo>
                      <a:pt x="1072" y="322"/>
                    </a:lnTo>
                    <a:lnTo>
                      <a:pt x="1019" y="429"/>
                    </a:lnTo>
                    <a:lnTo>
                      <a:pt x="1019" y="563"/>
                    </a:lnTo>
                    <a:lnTo>
                      <a:pt x="1019" y="670"/>
                    </a:lnTo>
                    <a:lnTo>
                      <a:pt x="1045" y="804"/>
                    </a:lnTo>
                    <a:lnTo>
                      <a:pt x="1072" y="911"/>
                    </a:lnTo>
                    <a:lnTo>
                      <a:pt x="1233" y="1179"/>
                    </a:lnTo>
                    <a:lnTo>
                      <a:pt x="1019" y="1179"/>
                    </a:lnTo>
                    <a:lnTo>
                      <a:pt x="938" y="1232"/>
                    </a:lnTo>
                    <a:lnTo>
                      <a:pt x="911" y="1286"/>
                    </a:lnTo>
                    <a:lnTo>
                      <a:pt x="911" y="1340"/>
                    </a:lnTo>
                    <a:lnTo>
                      <a:pt x="911" y="1420"/>
                    </a:lnTo>
                    <a:lnTo>
                      <a:pt x="965" y="1473"/>
                    </a:lnTo>
                    <a:lnTo>
                      <a:pt x="1019" y="1500"/>
                    </a:lnTo>
                    <a:lnTo>
                      <a:pt x="1072" y="1554"/>
                    </a:lnTo>
                    <a:lnTo>
                      <a:pt x="1260" y="1581"/>
                    </a:lnTo>
                    <a:lnTo>
                      <a:pt x="1420" y="1607"/>
                    </a:lnTo>
                    <a:lnTo>
                      <a:pt x="1902" y="4125"/>
                    </a:lnTo>
                    <a:lnTo>
                      <a:pt x="108" y="6803"/>
                    </a:lnTo>
                    <a:lnTo>
                      <a:pt x="54" y="6910"/>
                    </a:lnTo>
                    <a:lnTo>
                      <a:pt x="28" y="7044"/>
                    </a:lnTo>
                    <a:lnTo>
                      <a:pt x="1" y="7151"/>
                    </a:lnTo>
                    <a:lnTo>
                      <a:pt x="28" y="7259"/>
                    </a:lnTo>
                    <a:lnTo>
                      <a:pt x="54" y="7392"/>
                    </a:lnTo>
                    <a:lnTo>
                      <a:pt x="108" y="7500"/>
                    </a:lnTo>
                    <a:lnTo>
                      <a:pt x="188" y="7580"/>
                    </a:lnTo>
                    <a:lnTo>
                      <a:pt x="295" y="7660"/>
                    </a:lnTo>
                    <a:lnTo>
                      <a:pt x="403" y="7714"/>
                    </a:lnTo>
                    <a:lnTo>
                      <a:pt x="510" y="7767"/>
                    </a:lnTo>
                    <a:lnTo>
                      <a:pt x="644" y="7767"/>
                    </a:lnTo>
                    <a:lnTo>
                      <a:pt x="751" y="7741"/>
                    </a:lnTo>
                    <a:lnTo>
                      <a:pt x="858" y="7714"/>
                    </a:lnTo>
                    <a:lnTo>
                      <a:pt x="965" y="7660"/>
                    </a:lnTo>
                    <a:lnTo>
                      <a:pt x="1072" y="7580"/>
                    </a:lnTo>
                    <a:lnTo>
                      <a:pt x="1152" y="7500"/>
                    </a:lnTo>
                    <a:lnTo>
                      <a:pt x="3054" y="4607"/>
                    </a:lnTo>
                    <a:lnTo>
                      <a:pt x="3108" y="4500"/>
                    </a:lnTo>
                    <a:lnTo>
                      <a:pt x="3161" y="4393"/>
                    </a:lnTo>
                    <a:lnTo>
                      <a:pt x="3161" y="4259"/>
                    </a:lnTo>
                    <a:lnTo>
                      <a:pt x="3161" y="4152"/>
                    </a:lnTo>
                    <a:lnTo>
                      <a:pt x="2572" y="1098"/>
                    </a:lnTo>
                    <a:lnTo>
                      <a:pt x="2545" y="991"/>
                    </a:lnTo>
                    <a:lnTo>
                      <a:pt x="2492" y="911"/>
                    </a:lnTo>
                    <a:lnTo>
                      <a:pt x="2170" y="322"/>
                    </a:lnTo>
                    <a:lnTo>
                      <a:pt x="2090" y="215"/>
                    </a:lnTo>
                    <a:lnTo>
                      <a:pt x="2010" y="134"/>
                    </a:lnTo>
                    <a:lnTo>
                      <a:pt x="1902" y="54"/>
                    </a:lnTo>
                    <a:lnTo>
                      <a:pt x="1795" y="27"/>
                    </a:lnTo>
                    <a:lnTo>
                      <a:pt x="1688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4" name="Google Shape;1944;p71"/>
              <p:cNvSpPr/>
              <p:nvPr/>
            </p:nvSpPr>
            <p:spPr>
              <a:xfrm>
                <a:off x="1223075" y="2520650"/>
                <a:ext cx="34850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1179" extrusionOk="0">
                    <a:moveTo>
                      <a:pt x="590" y="0"/>
                    </a:moveTo>
                    <a:lnTo>
                      <a:pt x="456" y="54"/>
                    </a:lnTo>
                    <a:lnTo>
                      <a:pt x="322" y="107"/>
                    </a:lnTo>
                    <a:lnTo>
                      <a:pt x="215" y="188"/>
                    </a:lnTo>
                    <a:lnTo>
                      <a:pt x="135" y="295"/>
                    </a:lnTo>
                    <a:lnTo>
                      <a:pt x="81" y="402"/>
                    </a:lnTo>
                    <a:lnTo>
                      <a:pt x="28" y="536"/>
                    </a:lnTo>
                    <a:lnTo>
                      <a:pt x="1" y="670"/>
                    </a:lnTo>
                    <a:lnTo>
                      <a:pt x="1" y="1179"/>
                    </a:lnTo>
                    <a:lnTo>
                      <a:pt x="697" y="1152"/>
                    </a:lnTo>
                    <a:lnTo>
                      <a:pt x="1367" y="1045"/>
                    </a:lnTo>
                    <a:lnTo>
                      <a:pt x="1394" y="723"/>
                    </a:lnTo>
                    <a:lnTo>
                      <a:pt x="1367" y="563"/>
                    </a:lnTo>
                    <a:lnTo>
                      <a:pt x="1340" y="429"/>
                    </a:lnTo>
                    <a:lnTo>
                      <a:pt x="1286" y="321"/>
                    </a:lnTo>
                    <a:lnTo>
                      <a:pt x="1206" y="214"/>
                    </a:lnTo>
                    <a:lnTo>
                      <a:pt x="1099" y="134"/>
                    </a:lnTo>
                    <a:lnTo>
                      <a:pt x="992" y="54"/>
                    </a:lnTo>
                    <a:lnTo>
                      <a:pt x="858" y="27"/>
                    </a:lnTo>
                    <a:lnTo>
                      <a:pt x="72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5" name="Google Shape;1945;p71"/>
              <p:cNvSpPr/>
              <p:nvPr/>
            </p:nvSpPr>
            <p:spPr>
              <a:xfrm>
                <a:off x="1223075" y="2401450"/>
                <a:ext cx="38200" cy="148675"/>
              </a:xfrm>
              <a:custGeom>
                <a:avLst/>
                <a:gdLst/>
                <a:ahLst/>
                <a:cxnLst/>
                <a:rect l="l" t="t" r="r" b="b"/>
                <a:pathLst>
                  <a:path w="1528" h="5947" extrusionOk="0">
                    <a:moveTo>
                      <a:pt x="724" y="1"/>
                    </a:moveTo>
                    <a:lnTo>
                      <a:pt x="590" y="54"/>
                    </a:lnTo>
                    <a:lnTo>
                      <a:pt x="483" y="108"/>
                    </a:lnTo>
                    <a:lnTo>
                      <a:pt x="376" y="188"/>
                    </a:lnTo>
                    <a:lnTo>
                      <a:pt x="295" y="295"/>
                    </a:lnTo>
                    <a:lnTo>
                      <a:pt x="215" y="402"/>
                    </a:lnTo>
                    <a:lnTo>
                      <a:pt x="188" y="536"/>
                    </a:lnTo>
                    <a:lnTo>
                      <a:pt x="162" y="670"/>
                    </a:lnTo>
                    <a:lnTo>
                      <a:pt x="1" y="5438"/>
                    </a:lnTo>
                    <a:lnTo>
                      <a:pt x="28" y="5572"/>
                    </a:lnTo>
                    <a:lnTo>
                      <a:pt x="54" y="5705"/>
                    </a:lnTo>
                    <a:lnTo>
                      <a:pt x="135" y="5839"/>
                    </a:lnTo>
                    <a:lnTo>
                      <a:pt x="215" y="5947"/>
                    </a:lnTo>
                    <a:lnTo>
                      <a:pt x="751" y="5920"/>
                    </a:lnTo>
                    <a:lnTo>
                      <a:pt x="1260" y="5839"/>
                    </a:lnTo>
                    <a:lnTo>
                      <a:pt x="1367" y="5679"/>
                    </a:lnTo>
                    <a:lnTo>
                      <a:pt x="1394" y="5491"/>
                    </a:lnTo>
                    <a:lnTo>
                      <a:pt x="1527" y="697"/>
                    </a:lnTo>
                    <a:lnTo>
                      <a:pt x="1527" y="563"/>
                    </a:lnTo>
                    <a:lnTo>
                      <a:pt x="1474" y="429"/>
                    </a:lnTo>
                    <a:lnTo>
                      <a:pt x="1420" y="322"/>
                    </a:lnTo>
                    <a:lnTo>
                      <a:pt x="1340" y="215"/>
                    </a:lnTo>
                    <a:lnTo>
                      <a:pt x="1260" y="135"/>
                    </a:lnTo>
                    <a:lnTo>
                      <a:pt x="1126" y="54"/>
                    </a:lnTo>
                    <a:lnTo>
                      <a:pt x="992" y="27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6" name="Google Shape;1946;p71"/>
              <p:cNvSpPr/>
              <p:nvPr/>
            </p:nvSpPr>
            <p:spPr>
              <a:xfrm>
                <a:off x="1094525" y="2410150"/>
                <a:ext cx="13795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5518" h="3403" extrusionOk="0">
                    <a:moveTo>
                      <a:pt x="4795" y="1"/>
                    </a:moveTo>
                    <a:lnTo>
                      <a:pt x="4661" y="28"/>
                    </a:lnTo>
                    <a:lnTo>
                      <a:pt x="4527" y="81"/>
                    </a:lnTo>
                    <a:lnTo>
                      <a:pt x="375" y="2117"/>
                    </a:lnTo>
                    <a:lnTo>
                      <a:pt x="268" y="2170"/>
                    </a:lnTo>
                    <a:lnTo>
                      <a:pt x="161" y="2277"/>
                    </a:lnTo>
                    <a:lnTo>
                      <a:pt x="81" y="2385"/>
                    </a:lnTo>
                    <a:lnTo>
                      <a:pt x="27" y="2492"/>
                    </a:lnTo>
                    <a:lnTo>
                      <a:pt x="0" y="2626"/>
                    </a:lnTo>
                    <a:lnTo>
                      <a:pt x="0" y="2760"/>
                    </a:lnTo>
                    <a:lnTo>
                      <a:pt x="0" y="2893"/>
                    </a:lnTo>
                    <a:lnTo>
                      <a:pt x="54" y="3027"/>
                    </a:lnTo>
                    <a:lnTo>
                      <a:pt x="161" y="3161"/>
                    </a:lnTo>
                    <a:lnTo>
                      <a:pt x="268" y="3268"/>
                    </a:lnTo>
                    <a:lnTo>
                      <a:pt x="429" y="3376"/>
                    </a:lnTo>
                    <a:lnTo>
                      <a:pt x="616" y="3402"/>
                    </a:lnTo>
                    <a:lnTo>
                      <a:pt x="804" y="3402"/>
                    </a:lnTo>
                    <a:lnTo>
                      <a:pt x="991" y="3349"/>
                    </a:lnTo>
                    <a:lnTo>
                      <a:pt x="5143" y="1313"/>
                    </a:lnTo>
                    <a:lnTo>
                      <a:pt x="5250" y="1233"/>
                    </a:lnTo>
                    <a:lnTo>
                      <a:pt x="5357" y="1153"/>
                    </a:lnTo>
                    <a:lnTo>
                      <a:pt x="5437" y="1045"/>
                    </a:lnTo>
                    <a:lnTo>
                      <a:pt x="5491" y="911"/>
                    </a:lnTo>
                    <a:lnTo>
                      <a:pt x="5518" y="778"/>
                    </a:lnTo>
                    <a:lnTo>
                      <a:pt x="5518" y="644"/>
                    </a:lnTo>
                    <a:lnTo>
                      <a:pt x="5491" y="510"/>
                    </a:lnTo>
                    <a:lnTo>
                      <a:pt x="5437" y="403"/>
                    </a:lnTo>
                    <a:lnTo>
                      <a:pt x="5384" y="269"/>
                    </a:lnTo>
                    <a:lnTo>
                      <a:pt x="5277" y="162"/>
                    </a:lnTo>
                    <a:lnTo>
                      <a:pt x="5170" y="108"/>
                    </a:lnTo>
                    <a:lnTo>
                      <a:pt x="5062" y="54"/>
                    </a:lnTo>
                    <a:lnTo>
                      <a:pt x="492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7" name="Google Shape;1947;p71"/>
              <p:cNvSpPr/>
              <p:nvPr/>
            </p:nvSpPr>
            <p:spPr>
              <a:xfrm>
                <a:off x="1207025" y="2249450"/>
                <a:ext cx="42200" cy="50925"/>
              </a:xfrm>
              <a:custGeom>
                <a:avLst/>
                <a:gdLst/>
                <a:ahLst/>
                <a:cxnLst/>
                <a:rect l="l" t="t" r="r" b="b"/>
                <a:pathLst>
                  <a:path w="1688" h="2037" extrusionOk="0">
                    <a:moveTo>
                      <a:pt x="241" y="1"/>
                    </a:moveTo>
                    <a:lnTo>
                      <a:pt x="241" y="456"/>
                    </a:lnTo>
                    <a:lnTo>
                      <a:pt x="214" y="510"/>
                    </a:lnTo>
                    <a:lnTo>
                      <a:pt x="161" y="563"/>
                    </a:lnTo>
                    <a:lnTo>
                      <a:pt x="80" y="590"/>
                    </a:lnTo>
                    <a:lnTo>
                      <a:pt x="0" y="617"/>
                    </a:lnTo>
                    <a:lnTo>
                      <a:pt x="54" y="938"/>
                    </a:lnTo>
                    <a:lnTo>
                      <a:pt x="187" y="1313"/>
                    </a:lnTo>
                    <a:lnTo>
                      <a:pt x="295" y="1608"/>
                    </a:lnTo>
                    <a:lnTo>
                      <a:pt x="429" y="1849"/>
                    </a:lnTo>
                    <a:lnTo>
                      <a:pt x="509" y="1929"/>
                    </a:lnTo>
                    <a:lnTo>
                      <a:pt x="589" y="1983"/>
                    </a:lnTo>
                    <a:lnTo>
                      <a:pt x="696" y="2010"/>
                    </a:lnTo>
                    <a:lnTo>
                      <a:pt x="830" y="2036"/>
                    </a:lnTo>
                    <a:lnTo>
                      <a:pt x="964" y="2010"/>
                    </a:lnTo>
                    <a:lnTo>
                      <a:pt x="1071" y="1983"/>
                    </a:lnTo>
                    <a:lnTo>
                      <a:pt x="1152" y="1929"/>
                    </a:lnTo>
                    <a:lnTo>
                      <a:pt x="1232" y="1849"/>
                    </a:lnTo>
                    <a:lnTo>
                      <a:pt x="1366" y="1608"/>
                    </a:lnTo>
                    <a:lnTo>
                      <a:pt x="1473" y="1313"/>
                    </a:lnTo>
                    <a:lnTo>
                      <a:pt x="1607" y="938"/>
                    </a:lnTo>
                    <a:lnTo>
                      <a:pt x="1687" y="617"/>
                    </a:lnTo>
                    <a:lnTo>
                      <a:pt x="1607" y="617"/>
                    </a:lnTo>
                    <a:lnTo>
                      <a:pt x="1553" y="590"/>
                    </a:lnTo>
                    <a:lnTo>
                      <a:pt x="1500" y="563"/>
                    </a:lnTo>
                    <a:lnTo>
                      <a:pt x="1446" y="510"/>
                    </a:lnTo>
                    <a:lnTo>
                      <a:pt x="1420" y="456"/>
                    </a:lnTo>
                    <a:lnTo>
                      <a:pt x="1420" y="28"/>
                    </a:lnTo>
                    <a:lnTo>
                      <a:pt x="1232" y="162"/>
                    </a:lnTo>
                    <a:lnTo>
                      <a:pt x="1018" y="269"/>
                    </a:lnTo>
                    <a:lnTo>
                      <a:pt x="937" y="296"/>
                    </a:lnTo>
                    <a:lnTo>
                      <a:pt x="723" y="296"/>
                    </a:lnTo>
                    <a:lnTo>
                      <a:pt x="643" y="269"/>
                    </a:lnTo>
                    <a:lnTo>
                      <a:pt x="429" y="162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8" name="Google Shape;1948;p71"/>
              <p:cNvSpPr/>
              <p:nvPr/>
            </p:nvSpPr>
            <p:spPr>
              <a:xfrm>
                <a:off x="1184925" y="2259500"/>
                <a:ext cx="85725" cy="168100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6724" extrusionOk="0">
                    <a:moveTo>
                      <a:pt x="589" y="1"/>
                    </a:moveTo>
                    <a:lnTo>
                      <a:pt x="536" y="27"/>
                    </a:lnTo>
                    <a:lnTo>
                      <a:pt x="482" y="54"/>
                    </a:lnTo>
                    <a:lnTo>
                      <a:pt x="429" y="108"/>
                    </a:lnTo>
                    <a:lnTo>
                      <a:pt x="429" y="161"/>
                    </a:lnTo>
                    <a:lnTo>
                      <a:pt x="429" y="483"/>
                    </a:lnTo>
                    <a:lnTo>
                      <a:pt x="375" y="831"/>
                    </a:lnTo>
                    <a:lnTo>
                      <a:pt x="322" y="1018"/>
                    </a:lnTo>
                    <a:lnTo>
                      <a:pt x="268" y="1179"/>
                    </a:lnTo>
                    <a:lnTo>
                      <a:pt x="188" y="1367"/>
                    </a:lnTo>
                    <a:lnTo>
                      <a:pt x="81" y="1527"/>
                    </a:lnTo>
                    <a:lnTo>
                      <a:pt x="27" y="1634"/>
                    </a:lnTo>
                    <a:lnTo>
                      <a:pt x="0" y="1768"/>
                    </a:lnTo>
                    <a:lnTo>
                      <a:pt x="27" y="2036"/>
                    </a:lnTo>
                    <a:lnTo>
                      <a:pt x="54" y="2250"/>
                    </a:lnTo>
                    <a:lnTo>
                      <a:pt x="81" y="2411"/>
                    </a:lnTo>
                    <a:lnTo>
                      <a:pt x="134" y="2545"/>
                    </a:lnTo>
                    <a:lnTo>
                      <a:pt x="241" y="2759"/>
                    </a:lnTo>
                    <a:lnTo>
                      <a:pt x="322" y="2947"/>
                    </a:lnTo>
                    <a:lnTo>
                      <a:pt x="455" y="3509"/>
                    </a:lnTo>
                    <a:lnTo>
                      <a:pt x="509" y="3938"/>
                    </a:lnTo>
                    <a:lnTo>
                      <a:pt x="536" y="4473"/>
                    </a:lnTo>
                    <a:lnTo>
                      <a:pt x="509" y="4822"/>
                    </a:lnTo>
                    <a:lnTo>
                      <a:pt x="455" y="5116"/>
                    </a:lnTo>
                    <a:lnTo>
                      <a:pt x="402" y="5411"/>
                    </a:lnTo>
                    <a:lnTo>
                      <a:pt x="322" y="5652"/>
                    </a:lnTo>
                    <a:lnTo>
                      <a:pt x="322" y="5786"/>
                    </a:lnTo>
                    <a:lnTo>
                      <a:pt x="1339" y="6589"/>
                    </a:lnTo>
                    <a:lnTo>
                      <a:pt x="1420" y="6643"/>
                    </a:lnTo>
                    <a:lnTo>
                      <a:pt x="1527" y="6670"/>
                    </a:lnTo>
                    <a:lnTo>
                      <a:pt x="1607" y="6696"/>
                    </a:lnTo>
                    <a:lnTo>
                      <a:pt x="1714" y="6723"/>
                    </a:lnTo>
                    <a:lnTo>
                      <a:pt x="1821" y="6696"/>
                    </a:lnTo>
                    <a:lnTo>
                      <a:pt x="1902" y="6670"/>
                    </a:lnTo>
                    <a:lnTo>
                      <a:pt x="2009" y="6643"/>
                    </a:lnTo>
                    <a:lnTo>
                      <a:pt x="2089" y="6589"/>
                    </a:lnTo>
                    <a:lnTo>
                      <a:pt x="3107" y="5786"/>
                    </a:lnTo>
                    <a:lnTo>
                      <a:pt x="3107" y="5652"/>
                    </a:lnTo>
                    <a:lnTo>
                      <a:pt x="3027" y="5411"/>
                    </a:lnTo>
                    <a:lnTo>
                      <a:pt x="2973" y="5116"/>
                    </a:lnTo>
                    <a:lnTo>
                      <a:pt x="2920" y="4822"/>
                    </a:lnTo>
                    <a:lnTo>
                      <a:pt x="2893" y="4473"/>
                    </a:lnTo>
                    <a:lnTo>
                      <a:pt x="2920" y="3911"/>
                    </a:lnTo>
                    <a:lnTo>
                      <a:pt x="2973" y="3456"/>
                    </a:lnTo>
                    <a:lnTo>
                      <a:pt x="3053" y="3134"/>
                    </a:lnTo>
                    <a:lnTo>
                      <a:pt x="3107" y="2947"/>
                    </a:lnTo>
                    <a:lnTo>
                      <a:pt x="3241" y="2679"/>
                    </a:lnTo>
                    <a:lnTo>
                      <a:pt x="3348" y="2384"/>
                    </a:lnTo>
                    <a:lnTo>
                      <a:pt x="3402" y="2117"/>
                    </a:lnTo>
                    <a:lnTo>
                      <a:pt x="3428" y="1849"/>
                    </a:lnTo>
                    <a:lnTo>
                      <a:pt x="3402" y="1742"/>
                    </a:lnTo>
                    <a:lnTo>
                      <a:pt x="3348" y="1661"/>
                    </a:lnTo>
                    <a:lnTo>
                      <a:pt x="3241" y="1474"/>
                    </a:lnTo>
                    <a:lnTo>
                      <a:pt x="3161" y="1286"/>
                    </a:lnTo>
                    <a:lnTo>
                      <a:pt x="3107" y="1099"/>
                    </a:lnTo>
                    <a:lnTo>
                      <a:pt x="3053" y="911"/>
                    </a:lnTo>
                    <a:lnTo>
                      <a:pt x="3000" y="510"/>
                    </a:lnTo>
                    <a:lnTo>
                      <a:pt x="3000" y="161"/>
                    </a:lnTo>
                    <a:lnTo>
                      <a:pt x="2973" y="108"/>
                    </a:lnTo>
                    <a:lnTo>
                      <a:pt x="2946" y="54"/>
                    </a:lnTo>
                    <a:lnTo>
                      <a:pt x="2893" y="27"/>
                    </a:lnTo>
                    <a:lnTo>
                      <a:pt x="2839" y="1"/>
                    </a:lnTo>
                    <a:lnTo>
                      <a:pt x="2678" y="1"/>
                    </a:lnTo>
                    <a:lnTo>
                      <a:pt x="2598" y="27"/>
                    </a:lnTo>
                    <a:lnTo>
                      <a:pt x="2545" y="108"/>
                    </a:lnTo>
                    <a:lnTo>
                      <a:pt x="2437" y="402"/>
                    </a:lnTo>
                    <a:lnTo>
                      <a:pt x="2277" y="858"/>
                    </a:lnTo>
                    <a:lnTo>
                      <a:pt x="2196" y="1045"/>
                    </a:lnTo>
                    <a:lnTo>
                      <a:pt x="2116" y="1259"/>
                    </a:lnTo>
                    <a:lnTo>
                      <a:pt x="2036" y="1393"/>
                    </a:lnTo>
                    <a:lnTo>
                      <a:pt x="1929" y="1501"/>
                    </a:lnTo>
                    <a:lnTo>
                      <a:pt x="1821" y="1527"/>
                    </a:lnTo>
                    <a:lnTo>
                      <a:pt x="1714" y="1554"/>
                    </a:lnTo>
                    <a:lnTo>
                      <a:pt x="1607" y="1527"/>
                    </a:lnTo>
                    <a:lnTo>
                      <a:pt x="1500" y="1501"/>
                    </a:lnTo>
                    <a:lnTo>
                      <a:pt x="1420" y="1393"/>
                    </a:lnTo>
                    <a:lnTo>
                      <a:pt x="1313" y="1259"/>
                    </a:lnTo>
                    <a:lnTo>
                      <a:pt x="1232" y="1045"/>
                    </a:lnTo>
                    <a:lnTo>
                      <a:pt x="1152" y="858"/>
                    </a:lnTo>
                    <a:lnTo>
                      <a:pt x="991" y="402"/>
                    </a:lnTo>
                    <a:lnTo>
                      <a:pt x="884" y="108"/>
                    </a:lnTo>
                    <a:lnTo>
                      <a:pt x="830" y="27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9" name="Google Shape;1949;p71"/>
              <p:cNvSpPr/>
              <p:nvPr/>
            </p:nvSpPr>
            <p:spPr>
              <a:xfrm>
                <a:off x="1207675" y="2515950"/>
                <a:ext cx="4890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1367" extrusionOk="0">
                    <a:moveTo>
                      <a:pt x="617" y="1"/>
                    </a:moveTo>
                    <a:lnTo>
                      <a:pt x="483" y="27"/>
                    </a:lnTo>
                    <a:lnTo>
                      <a:pt x="349" y="81"/>
                    </a:lnTo>
                    <a:lnTo>
                      <a:pt x="242" y="161"/>
                    </a:lnTo>
                    <a:lnTo>
                      <a:pt x="135" y="268"/>
                    </a:lnTo>
                    <a:lnTo>
                      <a:pt x="54" y="376"/>
                    </a:lnTo>
                    <a:lnTo>
                      <a:pt x="28" y="509"/>
                    </a:lnTo>
                    <a:lnTo>
                      <a:pt x="1" y="643"/>
                    </a:lnTo>
                    <a:lnTo>
                      <a:pt x="1" y="751"/>
                    </a:lnTo>
                    <a:lnTo>
                      <a:pt x="28" y="884"/>
                    </a:lnTo>
                    <a:lnTo>
                      <a:pt x="81" y="1018"/>
                    </a:lnTo>
                    <a:lnTo>
                      <a:pt x="161" y="1125"/>
                    </a:lnTo>
                    <a:lnTo>
                      <a:pt x="376" y="1367"/>
                    </a:lnTo>
                    <a:lnTo>
                      <a:pt x="483" y="1367"/>
                    </a:lnTo>
                    <a:lnTo>
                      <a:pt x="1233" y="1340"/>
                    </a:lnTo>
                    <a:lnTo>
                      <a:pt x="1956" y="1259"/>
                    </a:lnTo>
                    <a:lnTo>
                      <a:pt x="1902" y="1072"/>
                    </a:lnTo>
                    <a:lnTo>
                      <a:pt x="1795" y="911"/>
                    </a:lnTo>
                    <a:lnTo>
                      <a:pt x="1206" y="242"/>
                    </a:lnTo>
                    <a:lnTo>
                      <a:pt x="1099" y="135"/>
                    </a:lnTo>
                    <a:lnTo>
                      <a:pt x="992" y="81"/>
                    </a:lnTo>
                    <a:lnTo>
                      <a:pt x="858" y="27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0" name="Google Shape;1950;p71"/>
              <p:cNvSpPr/>
              <p:nvPr/>
            </p:nvSpPr>
            <p:spPr>
              <a:xfrm>
                <a:off x="1094525" y="2461725"/>
                <a:ext cx="147325" cy="88400"/>
              </a:xfrm>
              <a:custGeom>
                <a:avLst/>
                <a:gdLst/>
                <a:ahLst/>
                <a:cxnLst/>
                <a:rect l="l" t="t" r="r" b="b"/>
                <a:pathLst>
                  <a:path w="5893" h="3536" extrusionOk="0">
                    <a:moveTo>
                      <a:pt x="590" y="0"/>
                    </a:moveTo>
                    <a:lnTo>
                      <a:pt x="456" y="27"/>
                    </a:lnTo>
                    <a:lnTo>
                      <a:pt x="322" y="81"/>
                    </a:lnTo>
                    <a:lnTo>
                      <a:pt x="215" y="161"/>
                    </a:lnTo>
                    <a:lnTo>
                      <a:pt x="134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43"/>
                    </a:lnTo>
                    <a:lnTo>
                      <a:pt x="0" y="777"/>
                    </a:lnTo>
                    <a:lnTo>
                      <a:pt x="27" y="911"/>
                    </a:lnTo>
                    <a:lnTo>
                      <a:pt x="81" y="1045"/>
                    </a:lnTo>
                    <a:lnTo>
                      <a:pt x="161" y="1152"/>
                    </a:lnTo>
                    <a:lnTo>
                      <a:pt x="268" y="1232"/>
                    </a:lnTo>
                    <a:lnTo>
                      <a:pt x="375" y="1313"/>
                    </a:lnTo>
                    <a:lnTo>
                      <a:pt x="4902" y="3482"/>
                    </a:lnTo>
                    <a:lnTo>
                      <a:pt x="5062" y="3536"/>
                    </a:lnTo>
                    <a:lnTo>
                      <a:pt x="5196" y="3536"/>
                    </a:lnTo>
                    <a:lnTo>
                      <a:pt x="5411" y="3509"/>
                    </a:lnTo>
                    <a:lnTo>
                      <a:pt x="5571" y="3428"/>
                    </a:lnTo>
                    <a:lnTo>
                      <a:pt x="5732" y="3321"/>
                    </a:lnTo>
                    <a:lnTo>
                      <a:pt x="5839" y="3161"/>
                    </a:lnTo>
                    <a:lnTo>
                      <a:pt x="5866" y="3027"/>
                    </a:lnTo>
                    <a:lnTo>
                      <a:pt x="5893" y="2893"/>
                    </a:lnTo>
                    <a:lnTo>
                      <a:pt x="5893" y="2759"/>
                    </a:lnTo>
                    <a:lnTo>
                      <a:pt x="5866" y="2625"/>
                    </a:lnTo>
                    <a:lnTo>
                      <a:pt x="5812" y="2518"/>
                    </a:lnTo>
                    <a:lnTo>
                      <a:pt x="5732" y="2411"/>
                    </a:lnTo>
                    <a:lnTo>
                      <a:pt x="5625" y="2304"/>
                    </a:lnTo>
                    <a:lnTo>
                      <a:pt x="5518" y="2223"/>
                    </a:lnTo>
                    <a:lnTo>
                      <a:pt x="965" y="54"/>
                    </a:lnTo>
                    <a:lnTo>
                      <a:pt x="831" y="27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1" name="Google Shape;1951;p71"/>
              <p:cNvSpPr/>
              <p:nvPr/>
            </p:nvSpPr>
            <p:spPr>
              <a:xfrm>
                <a:off x="1213050" y="2144325"/>
                <a:ext cx="30150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671" extrusionOk="0">
                    <a:moveTo>
                      <a:pt x="482" y="1"/>
                    </a:moveTo>
                    <a:lnTo>
                      <a:pt x="348" y="55"/>
                    </a:lnTo>
                    <a:lnTo>
                      <a:pt x="241" y="108"/>
                    </a:lnTo>
                    <a:lnTo>
                      <a:pt x="161" y="162"/>
                    </a:lnTo>
                    <a:lnTo>
                      <a:pt x="80" y="269"/>
                    </a:lnTo>
                    <a:lnTo>
                      <a:pt x="27" y="349"/>
                    </a:lnTo>
                    <a:lnTo>
                      <a:pt x="0" y="483"/>
                    </a:lnTo>
                    <a:lnTo>
                      <a:pt x="0" y="590"/>
                    </a:lnTo>
                    <a:lnTo>
                      <a:pt x="0" y="671"/>
                    </a:lnTo>
                    <a:lnTo>
                      <a:pt x="268" y="590"/>
                    </a:lnTo>
                    <a:lnTo>
                      <a:pt x="429" y="590"/>
                    </a:lnTo>
                    <a:lnTo>
                      <a:pt x="589" y="563"/>
                    </a:lnTo>
                    <a:lnTo>
                      <a:pt x="750" y="590"/>
                    </a:lnTo>
                    <a:lnTo>
                      <a:pt x="911" y="590"/>
                    </a:lnTo>
                    <a:lnTo>
                      <a:pt x="1179" y="671"/>
                    </a:lnTo>
                    <a:lnTo>
                      <a:pt x="1205" y="590"/>
                    </a:lnTo>
                    <a:lnTo>
                      <a:pt x="1179" y="483"/>
                    </a:lnTo>
                    <a:lnTo>
                      <a:pt x="1152" y="349"/>
                    </a:lnTo>
                    <a:lnTo>
                      <a:pt x="1098" y="269"/>
                    </a:lnTo>
                    <a:lnTo>
                      <a:pt x="1018" y="162"/>
                    </a:lnTo>
                    <a:lnTo>
                      <a:pt x="937" y="108"/>
                    </a:lnTo>
                    <a:lnTo>
                      <a:pt x="830" y="55"/>
                    </a:lnTo>
                    <a:lnTo>
                      <a:pt x="723" y="1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2" name="Google Shape;1952;p71"/>
              <p:cNvSpPr/>
              <p:nvPr/>
            </p:nvSpPr>
            <p:spPr>
              <a:xfrm>
                <a:off x="1213050" y="2144325"/>
                <a:ext cx="30150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671" extrusionOk="0">
                    <a:moveTo>
                      <a:pt x="482" y="1"/>
                    </a:moveTo>
                    <a:lnTo>
                      <a:pt x="348" y="55"/>
                    </a:lnTo>
                    <a:lnTo>
                      <a:pt x="241" y="108"/>
                    </a:lnTo>
                    <a:lnTo>
                      <a:pt x="161" y="162"/>
                    </a:lnTo>
                    <a:lnTo>
                      <a:pt x="80" y="269"/>
                    </a:lnTo>
                    <a:lnTo>
                      <a:pt x="27" y="349"/>
                    </a:lnTo>
                    <a:lnTo>
                      <a:pt x="0" y="483"/>
                    </a:lnTo>
                    <a:lnTo>
                      <a:pt x="0" y="590"/>
                    </a:lnTo>
                    <a:lnTo>
                      <a:pt x="0" y="671"/>
                    </a:lnTo>
                    <a:lnTo>
                      <a:pt x="268" y="590"/>
                    </a:lnTo>
                    <a:lnTo>
                      <a:pt x="429" y="590"/>
                    </a:lnTo>
                    <a:lnTo>
                      <a:pt x="589" y="563"/>
                    </a:lnTo>
                    <a:lnTo>
                      <a:pt x="750" y="590"/>
                    </a:lnTo>
                    <a:lnTo>
                      <a:pt x="911" y="590"/>
                    </a:lnTo>
                    <a:lnTo>
                      <a:pt x="1179" y="671"/>
                    </a:lnTo>
                    <a:lnTo>
                      <a:pt x="1205" y="590"/>
                    </a:lnTo>
                    <a:lnTo>
                      <a:pt x="1179" y="483"/>
                    </a:lnTo>
                    <a:lnTo>
                      <a:pt x="1152" y="349"/>
                    </a:lnTo>
                    <a:lnTo>
                      <a:pt x="1098" y="269"/>
                    </a:lnTo>
                    <a:lnTo>
                      <a:pt x="1018" y="162"/>
                    </a:lnTo>
                    <a:lnTo>
                      <a:pt x="937" y="108"/>
                    </a:lnTo>
                    <a:lnTo>
                      <a:pt x="830" y="55"/>
                    </a:lnTo>
                    <a:lnTo>
                      <a:pt x="7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3" name="Google Shape;1953;p71"/>
              <p:cNvSpPr/>
              <p:nvPr/>
            </p:nvSpPr>
            <p:spPr>
              <a:xfrm>
                <a:off x="1193625" y="2158400"/>
                <a:ext cx="68325" cy="4555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1822" extrusionOk="0">
                    <a:moveTo>
                      <a:pt x="1179" y="0"/>
                    </a:moveTo>
                    <a:lnTo>
                      <a:pt x="991" y="27"/>
                    </a:lnTo>
                    <a:lnTo>
                      <a:pt x="804" y="81"/>
                    </a:lnTo>
                    <a:lnTo>
                      <a:pt x="670" y="161"/>
                    </a:lnTo>
                    <a:lnTo>
                      <a:pt x="509" y="241"/>
                    </a:lnTo>
                    <a:lnTo>
                      <a:pt x="402" y="349"/>
                    </a:lnTo>
                    <a:lnTo>
                      <a:pt x="268" y="456"/>
                    </a:lnTo>
                    <a:lnTo>
                      <a:pt x="188" y="590"/>
                    </a:lnTo>
                    <a:lnTo>
                      <a:pt x="107" y="724"/>
                    </a:lnTo>
                    <a:lnTo>
                      <a:pt x="54" y="884"/>
                    </a:lnTo>
                    <a:lnTo>
                      <a:pt x="27" y="1045"/>
                    </a:lnTo>
                    <a:lnTo>
                      <a:pt x="0" y="1206"/>
                    </a:lnTo>
                    <a:lnTo>
                      <a:pt x="0" y="1768"/>
                    </a:lnTo>
                    <a:lnTo>
                      <a:pt x="107" y="1768"/>
                    </a:lnTo>
                    <a:lnTo>
                      <a:pt x="188" y="1822"/>
                    </a:lnTo>
                    <a:lnTo>
                      <a:pt x="215" y="1741"/>
                    </a:lnTo>
                    <a:lnTo>
                      <a:pt x="268" y="1661"/>
                    </a:lnTo>
                    <a:lnTo>
                      <a:pt x="295" y="1607"/>
                    </a:lnTo>
                    <a:lnTo>
                      <a:pt x="295" y="1554"/>
                    </a:lnTo>
                    <a:lnTo>
                      <a:pt x="322" y="1447"/>
                    </a:lnTo>
                    <a:lnTo>
                      <a:pt x="349" y="1313"/>
                    </a:lnTo>
                    <a:lnTo>
                      <a:pt x="402" y="1152"/>
                    </a:lnTo>
                    <a:lnTo>
                      <a:pt x="482" y="1018"/>
                    </a:lnTo>
                    <a:lnTo>
                      <a:pt x="590" y="911"/>
                    </a:lnTo>
                    <a:lnTo>
                      <a:pt x="670" y="857"/>
                    </a:lnTo>
                    <a:lnTo>
                      <a:pt x="777" y="831"/>
                    </a:lnTo>
                    <a:lnTo>
                      <a:pt x="1018" y="831"/>
                    </a:lnTo>
                    <a:lnTo>
                      <a:pt x="1152" y="857"/>
                    </a:lnTo>
                    <a:lnTo>
                      <a:pt x="1313" y="911"/>
                    </a:lnTo>
                    <a:lnTo>
                      <a:pt x="1420" y="911"/>
                    </a:lnTo>
                    <a:lnTo>
                      <a:pt x="1581" y="857"/>
                    </a:lnTo>
                    <a:lnTo>
                      <a:pt x="1714" y="831"/>
                    </a:lnTo>
                    <a:lnTo>
                      <a:pt x="1956" y="831"/>
                    </a:lnTo>
                    <a:lnTo>
                      <a:pt x="2063" y="857"/>
                    </a:lnTo>
                    <a:lnTo>
                      <a:pt x="2143" y="911"/>
                    </a:lnTo>
                    <a:lnTo>
                      <a:pt x="2277" y="1018"/>
                    </a:lnTo>
                    <a:lnTo>
                      <a:pt x="2357" y="1152"/>
                    </a:lnTo>
                    <a:lnTo>
                      <a:pt x="2411" y="1313"/>
                    </a:lnTo>
                    <a:lnTo>
                      <a:pt x="2411" y="1447"/>
                    </a:lnTo>
                    <a:lnTo>
                      <a:pt x="2438" y="1554"/>
                    </a:lnTo>
                    <a:lnTo>
                      <a:pt x="2438" y="1607"/>
                    </a:lnTo>
                    <a:lnTo>
                      <a:pt x="2491" y="1661"/>
                    </a:lnTo>
                    <a:lnTo>
                      <a:pt x="2518" y="1741"/>
                    </a:lnTo>
                    <a:lnTo>
                      <a:pt x="2545" y="1822"/>
                    </a:lnTo>
                    <a:lnTo>
                      <a:pt x="2625" y="1768"/>
                    </a:lnTo>
                    <a:lnTo>
                      <a:pt x="2732" y="1768"/>
                    </a:lnTo>
                    <a:lnTo>
                      <a:pt x="2732" y="1206"/>
                    </a:lnTo>
                    <a:lnTo>
                      <a:pt x="2732" y="1045"/>
                    </a:lnTo>
                    <a:lnTo>
                      <a:pt x="2679" y="884"/>
                    </a:lnTo>
                    <a:lnTo>
                      <a:pt x="2625" y="724"/>
                    </a:lnTo>
                    <a:lnTo>
                      <a:pt x="2545" y="590"/>
                    </a:lnTo>
                    <a:lnTo>
                      <a:pt x="2464" y="456"/>
                    </a:lnTo>
                    <a:lnTo>
                      <a:pt x="2357" y="349"/>
                    </a:lnTo>
                    <a:lnTo>
                      <a:pt x="2223" y="241"/>
                    </a:lnTo>
                    <a:lnTo>
                      <a:pt x="2063" y="161"/>
                    </a:lnTo>
                    <a:lnTo>
                      <a:pt x="1929" y="81"/>
                    </a:lnTo>
                    <a:lnTo>
                      <a:pt x="1768" y="27"/>
                    </a:lnTo>
                    <a:lnTo>
                      <a:pt x="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4" name="Google Shape;1954;p71"/>
              <p:cNvSpPr/>
              <p:nvPr/>
            </p:nvSpPr>
            <p:spPr>
              <a:xfrm>
                <a:off x="1189600" y="2201925"/>
                <a:ext cx="8725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49" h="831" extrusionOk="0">
                    <a:moveTo>
                      <a:pt x="108" y="0"/>
                    </a:moveTo>
                    <a:lnTo>
                      <a:pt x="54" y="54"/>
                    </a:lnTo>
                    <a:lnTo>
                      <a:pt x="27" y="107"/>
                    </a:lnTo>
                    <a:lnTo>
                      <a:pt x="1" y="161"/>
                    </a:lnTo>
                    <a:lnTo>
                      <a:pt x="1" y="268"/>
                    </a:lnTo>
                    <a:lnTo>
                      <a:pt x="27" y="402"/>
                    </a:lnTo>
                    <a:lnTo>
                      <a:pt x="54" y="509"/>
                    </a:lnTo>
                    <a:lnTo>
                      <a:pt x="108" y="616"/>
                    </a:lnTo>
                    <a:lnTo>
                      <a:pt x="108" y="670"/>
                    </a:lnTo>
                    <a:lnTo>
                      <a:pt x="161" y="750"/>
                    </a:lnTo>
                    <a:lnTo>
                      <a:pt x="215" y="804"/>
                    </a:lnTo>
                    <a:lnTo>
                      <a:pt x="349" y="831"/>
                    </a:lnTo>
                    <a:lnTo>
                      <a:pt x="349" y="777"/>
                    </a:lnTo>
                    <a:lnTo>
                      <a:pt x="322" y="509"/>
                    </a:lnTo>
                    <a:lnTo>
                      <a:pt x="322" y="295"/>
                    </a:lnTo>
                    <a:lnTo>
                      <a:pt x="349" y="54"/>
                    </a:lnTo>
                    <a:lnTo>
                      <a:pt x="268" y="2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5" name="Google Shape;1955;p71"/>
              <p:cNvSpPr/>
              <p:nvPr/>
            </p:nvSpPr>
            <p:spPr>
              <a:xfrm>
                <a:off x="1257225" y="2201925"/>
                <a:ext cx="940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31" extrusionOk="0">
                    <a:moveTo>
                      <a:pt x="161" y="0"/>
                    </a:moveTo>
                    <a:lnTo>
                      <a:pt x="81" y="27"/>
                    </a:lnTo>
                    <a:lnTo>
                      <a:pt x="1" y="54"/>
                    </a:lnTo>
                    <a:lnTo>
                      <a:pt x="54" y="295"/>
                    </a:lnTo>
                    <a:lnTo>
                      <a:pt x="54" y="509"/>
                    </a:lnTo>
                    <a:lnTo>
                      <a:pt x="28" y="777"/>
                    </a:lnTo>
                    <a:lnTo>
                      <a:pt x="1" y="831"/>
                    </a:lnTo>
                    <a:lnTo>
                      <a:pt x="1" y="831"/>
                    </a:lnTo>
                    <a:lnTo>
                      <a:pt x="135" y="804"/>
                    </a:lnTo>
                    <a:lnTo>
                      <a:pt x="215" y="750"/>
                    </a:lnTo>
                    <a:lnTo>
                      <a:pt x="242" y="670"/>
                    </a:lnTo>
                    <a:lnTo>
                      <a:pt x="269" y="616"/>
                    </a:lnTo>
                    <a:lnTo>
                      <a:pt x="295" y="509"/>
                    </a:lnTo>
                    <a:lnTo>
                      <a:pt x="322" y="402"/>
                    </a:lnTo>
                    <a:lnTo>
                      <a:pt x="376" y="268"/>
                    </a:lnTo>
                    <a:lnTo>
                      <a:pt x="376" y="161"/>
                    </a:lnTo>
                    <a:lnTo>
                      <a:pt x="349" y="107"/>
                    </a:lnTo>
                    <a:lnTo>
                      <a:pt x="295" y="54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6" name="Google Shape;1956;p71"/>
              <p:cNvSpPr/>
              <p:nvPr/>
            </p:nvSpPr>
            <p:spPr>
              <a:xfrm>
                <a:off x="1196975" y="2179150"/>
                <a:ext cx="61625" cy="79700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3188" extrusionOk="0">
                    <a:moveTo>
                      <a:pt x="643" y="1"/>
                    </a:moveTo>
                    <a:lnTo>
                      <a:pt x="536" y="27"/>
                    </a:lnTo>
                    <a:lnTo>
                      <a:pt x="456" y="81"/>
                    </a:lnTo>
                    <a:lnTo>
                      <a:pt x="348" y="188"/>
                    </a:lnTo>
                    <a:lnTo>
                      <a:pt x="241" y="322"/>
                    </a:lnTo>
                    <a:lnTo>
                      <a:pt x="215" y="483"/>
                    </a:lnTo>
                    <a:lnTo>
                      <a:pt x="188" y="617"/>
                    </a:lnTo>
                    <a:lnTo>
                      <a:pt x="161" y="724"/>
                    </a:lnTo>
                    <a:lnTo>
                      <a:pt x="161" y="777"/>
                    </a:lnTo>
                    <a:lnTo>
                      <a:pt x="134" y="831"/>
                    </a:lnTo>
                    <a:lnTo>
                      <a:pt x="54" y="938"/>
                    </a:lnTo>
                    <a:lnTo>
                      <a:pt x="27" y="1045"/>
                    </a:lnTo>
                    <a:lnTo>
                      <a:pt x="0" y="1340"/>
                    </a:lnTo>
                    <a:lnTo>
                      <a:pt x="27" y="1581"/>
                    </a:lnTo>
                    <a:lnTo>
                      <a:pt x="27" y="1688"/>
                    </a:lnTo>
                    <a:lnTo>
                      <a:pt x="107" y="1956"/>
                    </a:lnTo>
                    <a:lnTo>
                      <a:pt x="188" y="2197"/>
                    </a:lnTo>
                    <a:lnTo>
                      <a:pt x="295" y="2411"/>
                    </a:lnTo>
                    <a:lnTo>
                      <a:pt x="375" y="2572"/>
                    </a:lnTo>
                    <a:lnTo>
                      <a:pt x="509" y="2759"/>
                    </a:lnTo>
                    <a:lnTo>
                      <a:pt x="670" y="2920"/>
                    </a:lnTo>
                    <a:lnTo>
                      <a:pt x="831" y="3054"/>
                    </a:lnTo>
                    <a:lnTo>
                      <a:pt x="1045" y="3134"/>
                    </a:lnTo>
                    <a:lnTo>
                      <a:pt x="1125" y="3161"/>
                    </a:lnTo>
                    <a:lnTo>
                      <a:pt x="1232" y="3188"/>
                    </a:lnTo>
                    <a:lnTo>
                      <a:pt x="1339" y="3161"/>
                    </a:lnTo>
                    <a:lnTo>
                      <a:pt x="1420" y="3134"/>
                    </a:lnTo>
                    <a:lnTo>
                      <a:pt x="1634" y="3054"/>
                    </a:lnTo>
                    <a:lnTo>
                      <a:pt x="1795" y="2920"/>
                    </a:lnTo>
                    <a:lnTo>
                      <a:pt x="1955" y="2759"/>
                    </a:lnTo>
                    <a:lnTo>
                      <a:pt x="2089" y="2572"/>
                    </a:lnTo>
                    <a:lnTo>
                      <a:pt x="2196" y="2411"/>
                    </a:lnTo>
                    <a:lnTo>
                      <a:pt x="2277" y="2197"/>
                    </a:lnTo>
                    <a:lnTo>
                      <a:pt x="2357" y="1956"/>
                    </a:lnTo>
                    <a:lnTo>
                      <a:pt x="2438" y="1688"/>
                    </a:lnTo>
                    <a:lnTo>
                      <a:pt x="2438" y="1581"/>
                    </a:lnTo>
                    <a:lnTo>
                      <a:pt x="2464" y="1340"/>
                    </a:lnTo>
                    <a:lnTo>
                      <a:pt x="2438" y="1045"/>
                    </a:lnTo>
                    <a:lnTo>
                      <a:pt x="2411" y="938"/>
                    </a:lnTo>
                    <a:lnTo>
                      <a:pt x="2357" y="831"/>
                    </a:lnTo>
                    <a:lnTo>
                      <a:pt x="2330" y="777"/>
                    </a:lnTo>
                    <a:lnTo>
                      <a:pt x="2304" y="724"/>
                    </a:lnTo>
                    <a:lnTo>
                      <a:pt x="2304" y="617"/>
                    </a:lnTo>
                    <a:lnTo>
                      <a:pt x="2277" y="483"/>
                    </a:lnTo>
                    <a:lnTo>
                      <a:pt x="2223" y="322"/>
                    </a:lnTo>
                    <a:lnTo>
                      <a:pt x="2143" y="188"/>
                    </a:lnTo>
                    <a:lnTo>
                      <a:pt x="2009" y="81"/>
                    </a:lnTo>
                    <a:lnTo>
                      <a:pt x="1929" y="27"/>
                    </a:lnTo>
                    <a:lnTo>
                      <a:pt x="1822" y="1"/>
                    </a:lnTo>
                    <a:lnTo>
                      <a:pt x="1607" y="1"/>
                    </a:lnTo>
                    <a:lnTo>
                      <a:pt x="1447" y="27"/>
                    </a:lnTo>
                    <a:lnTo>
                      <a:pt x="1286" y="81"/>
                    </a:lnTo>
                    <a:lnTo>
                      <a:pt x="1179" y="81"/>
                    </a:lnTo>
                    <a:lnTo>
                      <a:pt x="1018" y="27"/>
                    </a:lnTo>
                    <a:lnTo>
                      <a:pt x="88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7" name="Google Shape;1957;p71"/>
              <p:cNvSpPr/>
              <p:nvPr/>
            </p:nvSpPr>
            <p:spPr>
              <a:xfrm>
                <a:off x="1105900" y="2402800"/>
                <a:ext cx="243750" cy="68975"/>
              </a:xfrm>
              <a:custGeom>
                <a:avLst/>
                <a:gdLst/>
                <a:ahLst/>
                <a:cxnLst/>
                <a:rect l="l" t="t" r="r" b="b"/>
                <a:pathLst>
                  <a:path w="9750" h="2759" extrusionOk="0">
                    <a:moveTo>
                      <a:pt x="3483" y="0"/>
                    </a:moveTo>
                    <a:lnTo>
                      <a:pt x="3027" y="268"/>
                    </a:lnTo>
                    <a:lnTo>
                      <a:pt x="2572" y="482"/>
                    </a:lnTo>
                    <a:lnTo>
                      <a:pt x="2117" y="643"/>
                    </a:lnTo>
                    <a:lnTo>
                      <a:pt x="1688" y="777"/>
                    </a:lnTo>
                    <a:lnTo>
                      <a:pt x="1286" y="884"/>
                    </a:lnTo>
                    <a:lnTo>
                      <a:pt x="885" y="938"/>
                    </a:lnTo>
                    <a:lnTo>
                      <a:pt x="536" y="991"/>
                    </a:lnTo>
                    <a:lnTo>
                      <a:pt x="215" y="1018"/>
                    </a:lnTo>
                    <a:lnTo>
                      <a:pt x="161" y="1045"/>
                    </a:lnTo>
                    <a:lnTo>
                      <a:pt x="81" y="1072"/>
                    </a:lnTo>
                    <a:lnTo>
                      <a:pt x="28" y="1125"/>
                    </a:lnTo>
                    <a:lnTo>
                      <a:pt x="28" y="1205"/>
                    </a:lnTo>
                    <a:lnTo>
                      <a:pt x="1" y="1259"/>
                    </a:lnTo>
                    <a:lnTo>
                      <a:pt x="28" y="1339"/>
                    </a:lnTo>
                    <a:lnTo>
                      <a:pt x="54" y="1393"/>
                    </a:lnTo>
                    <a:lnTo>
                      <a:pt x="108" y="1447"/>
                    </a:lnTo>
                    <a:lnTo>
                      <a:pt x="4875" y="2759"/>
                    </a:lnTo>
                    <a:lnTo>
                      <a:pt x="5465" y="2732"/>
                    </a:lnTo>
                    <a:lnTo>
                      <a:pt x="6081" y="2652"/>
                    </a:lnTo>
                    <a:lnTo>
                      <a:pt x="6697" y="2545"/>
                    </a:lnTo>
                    <a:lnTo>
                      <a:pt x="7313" y="2411"/>
                    </a:lnTo>
                    <a:lnTo>
                      <a:pt x="7929" y="2223"/>
                    </a:lnTo>
                    <a:lnTo>
                      <a:pt x="8518" y="2009"/>
                    </a:lnTo>
                    <a:lnTo>
                      <a:pt x="9107" y="1741"/>
                    </a:lnTo>
                    <a:lnTo>
                      <a:pt x="9643" y="1447"/>
                    </a:lnTo>
                    <a:lnTo>
                      <a:pt x="9696" y="1393"/>
                    </a:lnTo>
                    <a:lnTo>
                      <a:pt x="9723" y="1339"/>
                    </a:lnTo>
                    <a:lnTo>
                      <a:pt x="9750" y="1259"/>
                    </a:lnTo>
                    <a:lnTo>
                      <a:pt x="9750" y="1205"/>
                    </a:lnTo>
                    <a:lnTo>
                      <a:pt x="9723" y="1125"/>
                    </a:lnTo>
                    <a:lnTo>
                      <a:pt x="9669" y="1072"/>
                    </a:lnTo>
                    <a:lnTo>
                      <a:pt x="9616" y="1045"/>
                    </a:lnTo>
                    <a:lnTo>
                      <a:pt x="9536" y="1018"/>
                    </a:lnTo>
                    <a:lnTo>
                      <a:pt x="9214" y="991"/>
                    </a:lnTo>
                    <a:lnTo>
                      <a:pt x="8866" y="938"/>
                    </a:lnTo>
                    <a:lnTo>
                      <a:pt x="8464" y="884"/>
                    </a:lnTo>
                    <a:lnTo>
                      <a:pt x="8062" y="777"/>
                    </a:lnTo>
                    <a:lnTo>
                      <a:pt x="7634" y="643"/>
                    </a:lnTo>
                    <a:lnTo>
                      <a:pt x="7179" y="482"/>
                    </a:lnTo>
                    <a:lnTo>
                      <a:pt x="6723" y="268"/>
                    </a:lnTo>
                    <a:lnTo>
                      <a:pt x="6268" y="0"/>
                    </a:lnTo>
                    <a:lnTo>
                      <a:pt x="5223" y="804"/>
                    </a:lnTo>
                    <a:lnTo>
                      <a:pt x="5143" y="857"/>
                    </a:lnTo>
                    <a:lnTo>
                      <a:pt x="5063" y="884"/>
                    </a:lnTo>
                    <a:lnTo>
                      <a:pt x="4875" y="938"/>
                    </a:lnTo>
                    <a:lnTo>
                      <a:pt x="4688" y="884"/>
                    </a:lnTo>
                    <a:lnTo>
                      <a:pt x="4607" y="857"/>
                    </a:lnTo>
                    <a:lnTo>
                      <a:pt x="4527" y="804"/>
                    </a:lnTo>
                    <a:lnTo>
                      <a:pt x="3483" y="0"/>
                    </a:lnTo>
                    <a:close/>
                  </a:path>
                </a:pathLst>
              </a:custGeom>
              <a:solidFill>
                <a:srgbClr val="FC81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8" name="Google Shape;1958;p71"/>
              <p:cNvSpPr/>
              <p:nvPr/>
            </p:nvSpPr>
            <p:spPr>
              <a:xfrm>
                <a:off x="1105900" y="2402800"/>
                <a:ext cx="243750" cy="68975"/>
              </a:xfrm>
              <a:custGeom>
                <a:avLst/>
                <a:gdLst/>
                <a:ahLst/>
                <a:cxnLst/>
                <a:rect l="l" t="t" r="r" b="b"/>
                <a:pathLst>
                  <a:path w="9750" h="2759" fill="none" extrusionOk="0">
                    <a:moveTo>
                      <a:pt x="4875" y="2759"/>
                    </a:moveTo>
                    <a:lnTo>
                      <a:pt x="4875" y="2759"/>
                    </a:lnTo>
                    <a:lnTo>
                      <a:pt x="4875" y="2759"/>
                    </a:lnTo>
                    <a:lnTo>
                      <a:pt x="4875" y="2759"/>
                    </a:lnTo>
                    <a:lnTo>
                      <a:pt x="4875" y="2759"/>
                    </a:lnTo>
                    <a:lnTo>
                      <a:pt x="4875" y="2759"/>
                    </a:lnTo>
                    <a:lnTo>
                      <a:pt x="5465" y="2732"/>
                    </a:lnTo>
                    <a:lnTo>
                      <a:pt x="6081" y="2652"/>
                    </a:lnTo>
                    <a:lnTo>
                      <a:pt x="6697" y="2545"/>
                    </a:lnTo>
                    <a:lnTo>
                      <a:pt x="7313" y="2411"/>
                    </a:lnTo>
                    <a:lnTo>
                      <a:pt x="7929" y="2223"/>
                    </a:lnTo>
                    <a:lnTo>
                      <a:pt x="8518" y="2009"/>
                    </a:lnTo>
                    <a:lnTo>
                      <a:pt x="9107" y="1741"/>
                    </a:lnTo>
                    <a:lnTo>
                      <a:pt x="9643" y="1447"/>
                    </a:lnTo>
                    <a:lnTo>
                      <a:pt x="9643" y="1447"/>
                    </a:lnTo>
                    <a:lnTo>
                      <a:pt x="9696" y="1393"/>
                    </a:lnTo>
                    <a:lnTo>
                      <a:pt x="9723" y="1339"/>
                    </a:lnTo>
                    <a:lnTo>
                      <a:pt x="9750" y="1259"/>
                    </a:lnTo>
                    <a:lnTo>
                      <a:pt x="9750" y="1205"/>
                    </a:lnTo>
                    <a:lnTo>
                      <a:pt x="9723" y="1125"/>
                    </a:lnTo>
                    <a:lnTo>
                      <a:pt x="9669" y="1072"/>
                    </a:lnTo>
                    <a:lnTo>
                      <a:pt x="9616" y="1045"/>
                    </a:lnTo>
                    <a:lnTo>
                      <a:pt x="9536" y="1018"/>
                    </a:lnTo>
                    <a:lnTo>
                      <a:pt x="9536" y="1018"/>
                    </a:lnTo>
                    <a:lnTo>
                      <a:pt x="9214" y="991"/>
                    </a:lnTo>
                    <a:lnTo>
                      <a:pt x="8866" y="938"/>
                    </a:lnTo>
                    <a:lnTo>
                      <a:pt x="8464" y="884"/>
                    </a:lnTo>
                    <a:lnTo>
                      <a:pt x="8062" y="777"/>
                    </a:lnTo>
                    <a:lnTo>
                      <a:pt x="7634" y="643"/>
                    </a:lnTo>
                    <a:lnTo>
                      <a:pt x="7179" y="482"/>
                    </a:lnTo>
                    <a:lnTo>
                      <a:pt x="6723" y="268"/>
                    </a:lnTo>
                    <a:lnTo>
                      <a:pt x="6268" y="0"/>
                    </a:lnTo>
                    <a:lnTo>
                      <a:pt x="6268" y="0"/>
                    </a:lnTo>
                    <a:lnTo>
                      <a:pt x="5223" y="804"/>
                    </a:lnTo>
                    <a:lnTo>
                      <a:pt x="5223" y="804"/>
                    </a:lnTo>
                    <a:lnTo>
                      <a:pt x="5143" y="857"/>
                    </a:lnTo>
                    <a:lnTo>
                      <a:pt x="5063" y="884"/>
                    </a:lnTo>
                    <a:lnTo>
                      <a:pt x="4875" y="938"/>
                    </a:lnTo>
                    <a:lnTo>
                      <a:pt x="4688" y="884"/>
                    </a:lnTo>
                    <a:lnTo>
                      <a:pt x="4607" y="857"/>
                    </a:lnTo>
                    <a:lnTo>
                      <a:pt x="4527" y="804"/>
                    </a:lnTo>
                    <a:lnTo>
                      <a:pt x="3483" y="0"/>
                    </a:lnTo>
                    <a:lnTo>
                      <a:pt x="3483" y="0"/>
                    </a:lnTo>
                    <a:lnTo>
                      <a:pt x="3027" y="268"/>
                    </a:lnTo>
                    <a:lnTo>
                      <a:pt x="2572" y="482"/>
                    </a:lnTo>
                    <a:lnTo>
                      <a:pt x="2117" y="643"/>
                    </a:lnTo>
                    <a:lnTo>
                      <a:pt x="1688" y="777"/>
                    </a:lnTo>
                    <a:lnTo>
                      <a:pt x="1286" y="884"/>
                    </a:lnTo>
                    <a:lnTo>
                      <a:pt x="885" y="938"/>
                    </a:lnTo>
                    <a:lnTo>
                      <a:pt x="536" y="991"/>
                    </a:lnTo>
                    <a:lnTo>
                      <a:pt x="215" y="1018"/>
                    </a:lnTo>
                    <a:lnTo>
                      <a:pt x="215" y="1018"/>
                    </a:lnTo>
                    <a:lnTo>
                      <a:pt x="161" y="1045"/>
                    </a:lnTo>
                    <a:lnTo>
                      <a:pt x="81" y="1072"/>
                    </a:lnTo>
                    <a:lnTo>
                      <a:pt x="28" y="1125"/>
                    </a:lnTo>
                    <a:lnTo>
                      <a:pt x="28" y="1205"/>
                    </a:lnTo>
                    <a:lnTo>
                      <a:pt x="1" y="1259"/>
                    </a:lnTo>
                    <a:lnTo>
                      <a:pt x="28" y="1339"/>
                    </a:lnTo>
                    <a:lnTo>
                      <a:pt x="54" y="1393"/>
                    </a:lnTo>
                    <a:lnTo>
                      <a:pt x="108" y="144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959" name="Google Shape;1959;p71"/>
          <p:cNvGrpSpPr/>
          <p:nvPr/>
        </p:nvGrpSpPr>
        <p:grpSpPr>
          <a:xfrm>
            <a:off x="1760075" y="2106175"/>
            <a:ext cx="425225" cy="443950"/>
            <a:chOff x="1760075" y="2106175"/>
            <a:chExt cx="425225" cy="443950"/>
          </a:xfrm>
        </p:grpSpPr>
        <p:sp>
          <p:nvSpPr>
            <p:cNvPr id="1960" name="Google Shape;1960;p71"/>
            <p:cNvSpPr/>
            <p:nvPr/>
          </p:nvSpPr>
          <p:spPr>
            <a:xfrm>
              <a:off x="1760075" y="2124925"/>
              <a:ext cx="425225" cy="425200"/>
            </a:xfrm>
            <a:custGeom>
              <a:avLst/>
              <a:gdLst/>
              <a:ahLst/>
              <a:cxnLst/>
              <a:rect l="l" t="t" r="r" b="b"/>
              <a:pathLst>
                <a:path w="17009" h="17008" extrusionOk="0">
                  <a:moveTo>
                    <a:pt x="8491" y="0"/>
                  </a:moveTo>
                  <a:lnTo>
                    <a:pt x="8063" y="27"/>
                  </a:lnTo>
                  <a:lnTo>
                    <a:pt x="7634" y="54"/>
                  </a:lnTo>
                  <a:lnTo>
                    <a:pt x="7206" y="107"/>
                  </a:lnTo>
                  <a:lnTo>
                    <a:pt x="6777" y="188"/>
                  </a:lnTo>
                  <a:lnTo>
                    <a:pt x="6375" y="268"/>
                  </a:lnTo>
                  <a:lnTo>
                    <a:pt x="5974" y="375"/>
                  </a:lnTo>
                  <a:lnTo>
                    <a:pt x="5572" y="509"/>
                  </a:lnTo>
                  <a:lnTo>
                    <a:pt x="5197" y="670"/>
                  </a:lnTo>
                  <a:lnTo>
                    <a:pt x="4822" y="857"/>
                  </a:lnTo>
                  <a:lnTo>
                    <a:pt x="4447" y="1045"/>
                  </a:lnTo>
                  <a:lnTo>
                    <a:pt x="4099" y="1232"/>
                  </a:lnTo>
                  <a:lnTo>
                    <a:pt x="3751" y="1447"/>
                  </a:lnTo>
                  <a:lnTo>
                    <a:pt x="3402" y="1688"/>
                  </a:lnTo>
                  <a:lnTo>
                    <a:pt x="3081" y="1955"/>
                  </a:lnTo>
                  <a:lnTo>
                    <a:pt x="2786" y="2223"/>
                  </a:lnTo>
                  <a:lnTo>
                    <a:pt x="2492" y="2491"/>
                  </a:lnTo>
                  <a:lnTo>
                    <a:pt x="2197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3" y="4098"/>
                  </a:lnTo>
                  <a:lnTo>
                    <a:pt x="1019" y="4446"/>
                  </a:lnTo>
                  <a:lnTo>
                    <a:pt x="831" y="4821"/>
                  </a:lnTo>
                  <a:lnTo>
                    <a:pt x="671" y="5196"/>
                  </a:lnTo>
                  <a:lnTo>
                    <a:pt x="510" y="5598"/>
                  </a:lnTo>
                  <a:lnTo>
                    <a:pt x="376" y="5973"/>
                  </a:lnTo>
                  <a:lnTo>
                    <a:pt x="269" y="6375"/>
                  </a:lnTo>
                  <a:lnTo>
                    <a:pt x="162" y="6803"/>
                  </a:lnTo>
                  <a:lnTo>
                    <a:pt x="81" y="7205"/>
                  </a:lnTo>
                  <a:lnTo>
                    <a:pt x="28" y="7633"/>
                  </a:lnTo>
                  <a:lnTo>
                    <a:pt x="1" y="8062"/>
                  </a:lnTo>
                  <a:lnTo>
                    <a:pt x="1" y="8517"/>
                  </a:lnTo>
                  <a:lnTo>
                    <a:pt x="28" y="9240"/>
                  </a:lnTo>
                  <a:lnTo>
                    <a:pt x="108" y="9937"/>
                  </a:lnTo>
                  <a:lnTo>
                    <a:pt x="269" y="10633"/>
                  </a:lnTo>
                  <a:lnTo>
                    <a:pt x="456" y="11303"/>
                  </a:lnTo>
                  <a:lnTo>
                    <a:pt x="697" y="11919"/>
                  </a:lnTo>
                  <a:lnTo>
                    <a:pt x="1019" y="12535"/>
                  </a:lnTo>
                  <a:lnTo>
                    <a:pt x="1367" y="13124"/>
                  </a:lnTo>
                  <a:lnTo>
                    <a:pt x="1742" y="13686"/>
                  </a:lnTo>
                  <a:lnTo>
                    <a:pt x="2170" y="14195"/>
                  </a:lnTo>
                  <a:lnTo>
                    <a:pt x="2652" y="14677"/>
                  </a:lnTo>
                  <a:lnTo>
                    <a:pt x="3161" y="15133"/>
                  </a:lnTo>
                  <a:lnTo>
                    <a:pt x="3697" y="15534"/>
                  </a:lnTo>
                  <a:lnTo>
                    <a:pt x="4286" y="15909"/>
                  </a:lnTo>
                  <a:lnTo>
                    <a:pt x="4902" y="16204"/>
                  </a:lnTo>
                  <a:lnTo>
                    <a:pt x="5518" y="16472"/>
                  </a:lnTo>
                  <a:lnTo>
                    <a:pt x="6188" y="16686"/>
                  </a:lnTo>
                  <a:lnTo>
                    <a:pt x="7581" y="16954"/>
                  </a:lnTo>
                  <a:lnTo>
                    <a:pt x="8036" y="17008"/>
                  </a:lnTo>
                  <a:lnTo>
                    <a:pt x="8947" y="17008"/>
                  </a:lnTo>
                  <a:lnTo>
                    <a:pt x="9402" y="16981"/>
                  </a:lnTo>
                  <a:lnTo>
                    <a:pt x="9830" y="16900"/>
                  </a:lnTo>
                  <a:lnTo>
                    <a:pt x="10259" y="16820"/>
                  </a:lnTo>
                  <a:lnTo>
                    <a:pt x="11625" y="16418"/>
                  </a:lnTo>
                  <a:lnTo>
                    <a:pt x="12187" y="16177"/>
                  </a:lnTo>
                  <a:lnTo>
                    <a:pt x="12750" y="15883"/>
                  </a:lnTo>
                  <a:lnTo>
                    <a:pt x="13285" y="15534"/>
                  </a:lnTo>
                  <a:lnTo>
                    <a:pt x="13794" y="15160"/>
                  </a:lnTo>
                  <a:lnTo>
                    <a:pt x="14250" y="14758"/>
                  </a:lnTo>
                  <a:lnTo>
                    <a:pt x="14705" y="14329"/>
                  </a:lnTo>
                  <a:lnTo>
                    <a:pt x="15107" y="13847"/>
                  </a:lnTo>
                  <a:lnTo>
                    <a:pt x="15482" y="13338"/>
                  </a:lnTo>
                  <a:lnTo>
                    <a:pt x="15830" y="12829"/>
                  </a:lnTo>
                  <a:lnTo>
                    <a:pt x="16124" y="12267"/>
                  </a:lnTo>
                  <a:lnTo>
                    <a:pt x="16392" y="11678"/>
                  </a:lnTo>
                  <a:lnTo>
                    <a:pt x="16607" y="11088"/>
                  </a:lnTo>
                  <a:lnTo>
                    <a:pt x="16767" y="10472"/>
                  </a:lnTo>
                  <a:lnTo>
                    <a:pt x="16901" y="9830"/>
                  </a:lnTo>
                  <a:lnTo>
                    <a:pt x="16981" y="9187"/>
                  </a:lnTo>
                  <a:lnTo>
                    <a:pt x="17008" y="8517"/>
                  </a:lnTo>
                  <a:lnTo>
                    <a:pt x="16981" y="8062"/>
                  </a:lnTo>
                  <a:lnTo>
                    <a:pt x="16955" y="7633"/>
                  </a:lnTo>
                  <a:lnTo>
                    <a:pt x="16901" y="7205"/>
                  </a:lnTo>
                  <a:lnTo>
                    <a:pt x="16821" y="6803"/>
                  </a:lnTo>
                  <a:lnTo>
                    <a:pt x="16740" y="6375"/>
                  </a:lnTo>
                  <a:lnTo>
                    <a:pt x="16633" y="5973"/>
                  </a:lnTo>
                  <a:lnTo>
                    <a:pt x="16499" y="5598"/>
                  </a:lnTo>
                  <a:lnTo>
                    <a:pt x="16339" y="5196"/>
                  </a:lnTo>
                  <a:lnTo>
                    <a:pt x="16151" y="4821"/>
                  </a:lnTo>
                  <a:lnTo>
                    <a:pt x="15964" y="4446"/>
                  </a:lnTo>
                  <a:lnTo>
                    <a:pt x="15776" y="4098"/>
                  </a:lnTo>
                  <a:lnTo>
                    <a:pt x="15562" y="3750"/>
                  </a:lnTo>
                  <a:lnTo>
                    <a:pt x="15321" y="3429"/>
                  </a:lnTo>
                  <a:lnTo>
                    <a:pt x="15053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3" y="2223"/>
                  </a:lnTo>
                  <a:lnTo>
                    <a:pt x="13901" y="1955"/>
                  </a:lnTo>
                  <a:lnTo>
                    <a:pt x="13580" y="1688"/>
                  </a:lnTo>
                  <a:lnTo>
                    <a:pt x="13259" y="1447"/>
                  </a:lnTo>
                  <a:lnTo>
                    <a:pt x="12910" y="1232"/>
                  </a:lnTo>
                  <a:lnTo>
                    <a:pt x="12562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11" y="509"/>
                  </a:lnTo>
                  <a:lnTo>
                    <a:pt x="11036" y="375"/>
                  </a:lnTo>
                  <a:lnTo>
                    <a:pt x="10634" y="268"/>
                  </a:lnTo>
                  <a:lnTo>
                    <a:pt x="10205" y="188"/>
                  </a:lnTo>
                  <a:lnTo>
                    <a:pt x="9804" y="107"/>
                  </a:lnTo>
                  <a:lnTo>
                    <a:pt x="9375" y="54"/>
                  </a:lnTo>
                  <a:lnTo>
                    <a:pt x="8947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961" name="Google Shape;1961;p71"/>
            <p:cNvGrpSpPr/>
            <p:nvPr/>
          </p:nvGrpSpPr>
          <p:grpSpPr>
            <a:xfrm>
              <a:off x="1831725" y="2106175"/>
              <a:ext cx="313400" cy="442600"/>
              <a:chOff x="1831725" y="2106175"/>
              <a:chExt cx="313400" cy="442600"/>
            </a:xfrm>
          </p:grpSpPr>
          <p:sp>
            <p:nvSpPr>
              <p:cNvPr id="1962" name="Google Shape;1962;p71"/>
              <p:cNvSpPr/>
              <p:nvPr/>
            </p:nvSpPr>
            <p:spPr>
              <a:xfrm>
                <a:off x="1940875" y="2157725"/>
                <a:ext cx="93775" cy="128575"/>
              </a:xfrm>
              <a:custGeom>
                <a:avLst/>
                <a:gdLst/>
                <a:ahLst/>
                <a:cxnLst/>
                <a:rect l="l" t="t" r="r" b="b"/>
                <a:pathLst>
                  <a:path w="3751" h="5143" extrusionOk="0">
                    <a:moveTo>
                      <a:pt x="268" y="1"/>
                    </a:moveTo>
                    <a:lnTo>
                      <a:pt x="134" y="376"/>
                    </a:lnTo>
                    <a:lnTo>
                      <a:pt x="54" y="697"/>
                    </a:lnTo>
                    <a:lnTo>
                      <a:pt x="0" y="992"/>
                    </a:lnTo>
                    <a:lnTo>
                      <a:pt x="0" y="1286"/>
                    </a:lnTo>
                    <a:lnTo>
                      <a:pt x="0" y="1527"/>
                    </a:lnTo>
                    <a:lnTo>
                      <a:pt x="27" y="1768"/>
                    </a:lnTo>
                    <a:lnTo>
                      <a:pt x="54" y="1983"/>
                    </a:lnTo>
                    <a:lnTo>
                      <a:pt x="108" y="2170"/>
                    </a:lnTo>
                    <a:lnTo>
                      <a:pt x="241" y="2545"/>
                    </a:lnTo>
                    <a:lnTo>
                      <a:pt x="375" y="2866"/>
                    </a:lnTo>
                    <a:lnTo>
                      <a:pt x="456" y="3161"/>
                    </a:lnTo>
                    <a:lnTo>
                      <a:pt x="483" y="3295"/>
                    </a:lnTo>
                    <a:lnTo>
                      <a:pt x="483" y="3456"/>
                    </a:lnTo>
                    <a:lnTo>
                      <a:pt x="483" y="3616"/>
                    </a:lnTo>
                    <a:lnTo>
                      <a:pt x="483" y="3777"/>
                    </a:lnTo>
                    <a:lnTo>
                      <a:pt x="509" y="3938"/>
                    </a:lnTo>
                    <a:lnTo>
                      <a:pt x="563" y="4098"/>
                    </a:lnTo>
                    <a:lnTo>
                      <a:pt x="643" y="4232"/>
                    </a:lnTo>
                    <a:lnTo>
                      <a:pt x="724" y="4393"/>
                    </a:lnTo>
                    <a:lnTo>
                      <a:pt x="831" y="4527"/>
                    </a:lnTo>
                    <a:lnTo>
                      <a:pt x="965" y="4661"/>
                    </a:lnTo>
                    <a:lnTo>
                      <a:pt x="1125" y="4768"/>
                    </a:lnTo>
                    <a:lnTo>
                      <a:pt x="1286" y="4875"/>
                    </a:lnTo>
                    <a:lnTo>
                      <a:pt x="1447" y="4956"/>
                    </a:lnTo>
                    <a:lnTo>
                      <a:pt x="1634" y="5036"/>
                    </a:lnTo>
                    <a:lnTo>
                      <a:pt x="1848" y="5089"/>
                    </a:lnTo>
                    <a:lnTo>
                      <a:pt x="2063" y="5143"/>
                    </a:lnTo>
                    <a:lnTo>
                      <a:pt x="2572" y="5143"/>
                    </a:lnTo>
                    <a:lnTo>
                      <a:pt x="2813" y="5116"/>
                    </a:lnTo>
                    <a:lnTo>
                      <a:pt x="3027" y="5063"/>
                    </a:lnTo>
                    <a:lnTo>
                      <a:pt x="3188" y="4982"/>
                    </a:lnTo>
                    <a:lnTo>
                      <a:pt x="3348" y="4902"/>
                    </a:lnTo>
                    <a:lnTo>
                      <a:pt x="3482" y="4795"/>
                    </a:lnTo>
                    <a:lnTo>
                      <a:pt x="3589" y="4661"/>
                    </a:lnTo>
                    <a:lnTo>
                      <a:pt x="3670" y="4527"/>
                    </a:lnTo>
                    <a:lnTo>
                      <a:pt x="3723" y="4393"/>
                    </a:lnTo>
                    <a:lnTo>
                      <a:pt x="3750" y="4259"/>
                    </a:lnTo>
                    <a:lnTo>
                      <a:pt x="3750" y="4125"/>
                    </a:lnTo>
                    <a:lnTo>
                      <a:pt x="3750" y="3991"/>
                    </a:lnTo>
                    <a:lnTo>
                      <a:pt x="3723" y="3857"/>
                    </a:lnTo>
                    <a:lnTo>
                      <a:pt x="3670" y="3750"/>
                    </a:lnTo>
                    <a:lnTo>
                      <a:pt x="3616" y="3643"/>
                    </a:lnTo>
                    <a:lnTo>
                      <a:pt x="3536" y="3536"/>
                    </a:lnTo>
                    <a:lnTo>
                      <a:pt x="3455" y="3482"/>
                    </a:lnTo>
                    <a:lnTo>
                      <a:pt x="3375" y="3402"/>
                    </a:lnTo>
                    <a:lnTo>
                      <a:pt x="3322" y="3322"/>
                    </a:lnTo>
                    <a:lnTo>
                      <a:pt x="3322" y="3241"/>
                    </a:lnTo>
                    <a:lnTo>
                      <a:pt x="3322" y="3134"/>
                    </a:lnTo>
                    <a:lnTo>
                      <a:pt x="3375" y="2947"/>
                    </a:lnTo>
                    <a:lnTo>
                      <a:pt x="3482" y="2706"/>
                    </a:lnTo>
                    <a:lnTo>
                      <a:pt x="3563" y="2465"/>
                    </a:lnTo>
                    <a:lnTo>
                      <a:pt x="3589" y="2358"/>
                    </a:lnTo>
                    <a:lnTo>
                      <a:pt x="3589" y="2250"/>
                    </a:lnTo>
                    <a:lnTo>
                      <a:pt x="3589" y="2117"/>
                    </a:lnTo>
                    <a:lnTo>
                      <a:pt x="3536" y="2009"/>
                    </a:lnTo>
                    <a:lnTo>
                      <a:pt x="3455" y="1902"/>
                    </a:lnTo>
                    <a:lnTo>
                      <a:pt x="3348" y="1795"/>
                    </a:lnTo>
                    <a:lnTo>
                      <a:pt x="3214" y="1688"/>
                    </a:lnTo>
                    <a:lnTo>
                      <a:pt x="3107" y="1581"/>
                    </a:lnTo>
                    <a:lnTo>
                      <a:pt x="3000" y="1447"/>
                    </a:lnTo>
                    <a:lnTo>
                      <a:pt x="2920" y="1313"/>
                    </a:lnTo>
                    <a:lnTo>
                      <a:pt x="2813" y="1018"/>
                    </a:lnTo>
                    <a:lnTo>
                      <a:pt x="2732" y="751"/>
                    </a:lnTo>
                    <a:lnTo>
                      <a:pt x="2679" y="483"/>
                    </a:lnTo>
                    <a:lnTo>
                      <a:pt x="2652" y="295"/>
                    </a:lnTo>
                    <a:lnTo>
                      <a:pt x="2652" y="81"/>
                    </a:lnTo>
                    <a:lnTo>
                      <a:pt x="26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3" name="Google Shape;1963;p71"/>
              <p:cNvSpPr/>
              <p:nvPr/>
            </p:nvSpPr>
            <p:spPr>
              <a:xfrm>
                <a:off x="1914750" y="2492525"/>
                <a:ext cx="34850" cy="56250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250" extrusionOk="0">
                    <a:moveTo>
                      <a:pt x="697" y="0"/>
                    </a:moveTo>
                    <a:lnTo>
                      <a:pt x="563" y="27"/>
                    </a:lnTo>
                    <a:lnTo>
                      <a:pt x="429" y="54"/>
                    </a:lnTo>
                    <a:lnTo>
                      <a:pt x="295" y="134"/>
                    </a:lnTo>
                    <a:lnTo>
                      <a:pt x="188" y="214"/>
                    </a:lnTo>
                    <a:lnTo>
                      <a:pt x="108" y="322"/>
                    </a:lnTo>
                    <a:lnTo>
                      <a:pt x="54" y="429"/>
                    </a:lnTo>
                    <a:lnTo>
                      <a:pt x="1" y="563"/>
                    </a:lnTo>
                    <a:lnTo>
                      <a:pt x="1" y="697"/>
                    </a:lnTo>
                    <a:lnTo>
                      <a:pt x="1" y="1982"/>
                    </a:lnTo>
                    <a:lnTo>
                      <a:pt x="697" y="2143"/>
                    </a:lnTo>
                    <a:lnTo>
                      <a:pt x="1394" y="2250"/>
                    </a:lnTo>
                    <a:lnTo>
                      <a:pt x="1394" y="697"/>
                    </a:lnTo>
                    <a:lnTo>
                      <a:pt x="1367" y="563"/>
                    </a:lnTo>
                    <a:lnTo>
                      <a:pt x="1340" y="429"/>
                    </a:lnTo>
                    <a:lnTo>
                      <a:pt x="1286" y="322"/>
                    </a:lnTo>
                    <a:lnTo>
                      <a:pt x="1179" y="214"/>
                    </a:lnTo>
                    <a:lnTo>
                      <a:pt x="1072" y="134"/>
                    </a:lnTo>
                    <a:lnTo>
                      <a:pt x="965" y="54"/>
                    </a:lnTo>
                    <a:lnTo>
                      <a:pt x="831" y="27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4" name="Google Shape;1964;p71"/>
              <p:cNvSpPr/>
              <p:nvPr/>
            </p:nvSpPr>
            <p:spPr>
              <a:xfrm>
                <a:off x="2004475" y="2496525"/>
                <a:ext cx="46225" cy="48925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1957" extrusionOk="0">
                    <a:moveTo>
                      <a:pt x="536" y="1"/>
                    </a:moveTo>
                    <a:lnTo>
                      <a:pt x="403" y="54"/>
                    </a:lnTo>
                    <a:lnTo>
                      <a:pt x="295" y="135"/>
                    </a:lnTo>
                    <a:lnTo>
                      <a:pt x="188" y="215"/>
                    </a:lnTo>
                    <a:lnTo>
                      <a:pt x="108" y="322"/>
                    </a:lnTo>
                    <a:lnTo>
                      <a:pt x="54" y="456"/>
                    </a:lnTo>
                    <a:lnTo>
                      <a:pt x="1" y="563"/>
                    </a:lnTo>
                    <a:lnTo>
                      <a:pt x="1" y="697"/>
                    </a:lnTo>
                    <a:lnTo>
                      <a:pt x="1" y="858"/>
                    </a:lnTo>
                    <a:lnTo>
                      <a:pt x="54" y="992"/>
                    </a:lnTo>
                    <a:lnTo>
                      <a:pt x="483" y="1956"/>
                    </a:lnTo>
                    <a:lnTo>
                      <a:pt x="1179" y="1795"/>
                    </a:lnTo>
                    <a:lnTo>
                      <a:pt x="1849" y="1554"/>
                    </a:lnTo>
                    <a:lnTo>
                      <a:pt x="1340" y="403"/>
                    </a:lnTo>
                    <a:lnTo>
                      <a:pt x="1260" y="296"/>
                    </a:lnTo>
                    <a:lnTo>
                      <a:pt x="1179" y="188"/>
                    </a:lnTo>
                    <a:lnTo>
                      <a:pt x="1072" y="108"/>
                    </a:lnTo>
                    <a:lnTo>
                      <a:pt x="938" y="54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5" name="Google Shape;1965;p71"/>
              <p:cNvSpPr/>
              <p:nvPr/>
            </p:nvSpPr>
            <p:spPr>
              <a:xfrm>
                <a:off x="1914750" y="2448325"/>
                <a:ext cx="44225" cy="7970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3188" extrusionOk="0">
                    <a:moveTo>
                      <a:pt x="429" y="1"/>
                    </a:moveTo>
                    <a:lnTo>
                      <a:pt x="1" y="2331"/>
                    </a:lnTo>
                    <a:lnTo>
                      <a:pt x="1" y="2465"/>
                    </a:lnTo>
                    <a:lnTo>
                      <a:pt x="1" y="2598"/>
                    </a:lnTo>
                    <a:lnTo>
                      <a:pt x="54" y="2732"/>
                    </a:lnTo>
                    <a:lnTo>
                      <a:pt x="108" y="2866"/>
                    </a:lnTo>
                    <a:lnTo>
                      <a:pt x="215" y="2973"/>
                    </a:lnTo>
                    <a:lnTo>
                      <a:pt x="295" y="3054"/>
                    </a:lnTo>
                    <a:lnTo>
                      <a:pt x="429" y="3134"/>
                    </a:lnTo>
                    <a:lnTo>
                      <a:pt x="563" y="3161"/>
                    </a:lnTo>
                    <a:lnTo>
                      <a:pt x="697" y="3188"/>
                    </a:lnTo>
                    <a:lnTo>
                      <a:pt x="804" y="3161"/>
                    </a:lnTo>
                    <a:lnTo>
                      <a:pt x="938" y="3134"/>
                    </a:lnTo>
                    <a:lnTo>
                      <a:pt x="1045" y="3081"/>
                    </a:lnTo>
                    <a:lnTo>
                      <a:pt x="1126" y="3027"/>
                    </a:lnTo>
                    <a:lnTo>
                      <a:pt x="1233" y="2947"/>
                    </a:lnTo>
                    <a:lnTo>
                      <a:pt x="1286" y="2840"/>
                    </a:lnTo>
                    <a:lnTo>
                      <a:pt x="1340" y="2732"/>
                    </a:lnTo>
                    <a:lnTo>
                      <a:pt x="1394" y="2598"/>
                    </a:lnTo>
                    <a:lnTo>
                      <a:pt x="1769" y="456"/>
                    </a:lnTo>
                    <a:lnTo>
                      <a:pt x="1394" y="375"/>
                    </a:lnTo>
                    <a:lnTo>
                      <a:pt x="1045" y="268"/>
                    </a:lnTo>
                    <a:lnTo>
                      <a:pt x="724" y="134"/>
                    </a:lnTo>
                    <a:lnTo>
                      <a:pt x="42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6" name="Google Shape;1966;p71"/>
              <p:cNvSpPr/>
              <p:nvPr/>
            </p:nvSpPr>
            <p:spPr>
              <a:xfrm>
                <a:off x="1831725" y="2207275"/>
                <a:ext cx="271200" cy="150025"/>
              </a:xfrm>
              <a:custGeom>
                <a:avLst/>
                <a:gdLst/>
                <a:ahLst/>
                <a:cxnLst/>
                <a:rect l="l" t="t" r="r" b="b"/>
                <a:pathLst>
                  <a:path w="10848" h="6001" extrusionOk="0">
                    <a:moveTo>
                      <a:pt x="5090" y="1"/>
                    </a:moveTo>
                    <a:lnTo>
                      <a:pt x="5090" y="268"/>
                    </a:lnTo>
                    <a:lnTo>
                      <a:pt x="5063" y="349"/>
                    </a:lnTo>
                    <a:lnTo>
                      <a:pt x="5036" y="429"/>
                    </a:lnTo>
                    <a:lnTo>
                      <a:pt x="4956" y="536"/>
                    </a:lnTo>
                    <a:lnTo>
                      <a:pt x="4849" y="643"/>
                    </a:lnTo>
                    <a:lnTo>
                      <a:pt x="4661" y="751"/>
                    </a:lnTo>
                    <a:lnTo>
                      <a:pt x="4447" y="804"/>
                    </a:lnTo>
                    <a:lnTo>
                      <a:pt x="4152" y="831"/>
                    </a:lnTo>
                    <a:lnTo>
                      <a:pt x="617" y="777"/>
                    </a:lnTo>
                    <a:lnTo>
                      <a:pt x="510" y="777"/>
                    </a:lnTo>
                    <a:lnTo>
                      <a:pt x="376" y="804"/>
                    </a:lnTo>
                    <a:lnTo>
                      <a:pt x="269" y="858"/>
                    </a:lnTo>
                    <a:lnTo>
                      <a:pt x="188" y="938"/>
                    </a:lnTo>
                    <a:lnTo>
                      <a:pt x="108" y="1045"/>
                    </a:lnTo>
                    <a:lnTo>
                      <a:pt x="54" y="1125"/>
                    </a:lnTo>
                    <a:lnTo>
                      <a:pt x="1" y="1259"/>
                    </a:lnTo>
                    <a:lnTo>
                      <a:pt x="1" y="1393"/>
                    </a:lnTo>
                    <a:lnTo>
                      <a:pt x="1" y="1500"/>
                    </a:lnTo>
                    <a:lnTo>
                      <a:pt x="28" y="1634"/>
                    </a:lnTo>
                    <a:lnTo>
                      <a:pt x="81" y="1741"/>
                    </a:lnTo>
                    <a:lnTo>
                      <a:pt x="161" y="1822"/>
                    </a:lnTo>
                    <a:lnTo>
                      <a:pt x="242" y="1902"/>
                    </a:lnTo>
                    <a:lnTo>
                      <a:pt x="349" y="1983"/>
                    </a:lnTo>
                    <a:lnTo>
                      <a:pt x="483" y="2009"/>
                    </a:lnTo>
                    <a:lnTo>
                      <a:pt x="617" y="2036"/>
                    </a:lnTo>
                    <a:lnTo>
                      <a:pt x="3590" y="2090"/>
                    </a:lnTo>
                    <a:lnTo>
                      <a:pt x="3750" y="2116"/>
                    </a:lnTo>
                    <a:lnTo>
                      <a:pt x="3858" y="2197"/>
                    </a:lnTo>
                    <a:lnTo>
                      <a:pt x="3965" y="2331"/>
                    </a:lnTo>
                    <a:lnTo>
                      <a:pt x="3991" y="2465"/>
                    </a:lnTo>
                    <a:lnTo>
                      <a:pt x="3991" y="3054"/>
                    </a:lnTo>
                    <a:lnTo>
                      <a:pt x="4018" y="3268"/>
                    </a:lnTo>
                    <a:lnTo>
                      <a:pt x="4099" y="3456"/>
                    </a:lnTo>
                    <a:lnTo>
                      <a:pt x="4179" y="3643"/>
                    </a:lnTo>
                    <a:lnTo>
                      <a:pt x="4259" y="3884"/>
                    </a:lnTo>
                    <a:lnTo>
                      <a:pt x="4313" y="4098"/>
                    </a:lnTo>
                    <a:lnTo>
                      <a:pt x="4340" y="4313"/>
                    </a:lnTo>
                    <a:lnTo>
                      <a:pt x="4340" y="5759"/>
                    </a:lnTo>
                    <a:lnTo>
                      <a:pt x="4634" y="5866"/>
                    </a:lnTo>
                    <a:lnTo>
                      <a:pt x="4956" y="5920"/>
                    </a:lnTo>
                    <a:lnTo>
                      <a:pt x="5277" y="5973"/>
                    </a:lnTo>
                    <a:lnTo>
                      <a:pt x="5652" y="6000"/>
                    </a:lnTo>
                    <a:lnTo>
                      <a:pt x="6054" y="5973"/>
                    </a:lnTo>
                    <a:lnTo>
                      <a:pt x="6402" y="5920"/>
                    </a:lnTo>
                    <a:lnTo>
                      <a:pt x="6750" y="5839"/>
                    </a:lnTo>
                    <a:lnTo>
                      <a:pt x="7072" y="5732"/>
                    </a:lnTo>
                    <a:lnTo>
                      <a:pt x="7072" y="4313"/>
                    </a:lnTo>
                    <a:lnTo>
                      <a:pt x="7098" y="4098"/>
                    </a:lnTo>
                    <a:lnTo>
                      <a:pt x="7125" y="3884"/>
                    </a:lnTo>
                    <a:lnTo>
                      <a:pt x="7205" y="3643"/>
                    </a:lnTo>
                    <a:lnTo>
                      <a:pt x="7313" y="3456"/>
                    </a:lnTo>
                    <a:lnTo>
                      <a:pt x="7393" y="3268"/>
                    </a:lnTo>
                    <a:lnTo>
                      <a:pt x="7420" y="3054"/>
                    </a:lnTo>
                    <a:lnTo>
                      <a:pt x="7420" y="2518"/>
                    </a:lnTo>
                    <a:lnTo>
                      <a:pt x="7446" y="2465"/>
                    </a:lnTo>
                    <a:lnTo>
                      <a:pt x="7473" y="2411"/>
                    </a:lnTo>
                    <a:lnTo>
                      <a:pt x="7580" y="2411"/>
                    </a:lnTo>
                    <a:lnTo>
                      <a:pt x="9937" y="3670"/>
                    </a:lnTo>
                    <a:lnTo>
                      <a:pt x="10071" y="3723"/>
                    </a:lnTo>
                    <a:lnTo>
                      <a:pt x="10393" y="3723"/>
                    </a:lnTo>
                    <a:lnTo>
                      <a:pt x="10553" y="3643"/>
                    </a:lnTo>
                    <a:lnTo>
                      <a:pt x="10687" y="3536"/>
                    </a:lnTo>
                    <a:lnTo>
                      <a:pt x="10794" y="3375"/>
                    </a:lnTo>
                    <a:lnTo>
                      <a:pt x="10848" y="3268"/>
                    </a:lnTo>
                    <a:lnTo>
                      <a:pt x="10848" y="3134"/>
                    </a:lnTo>
                    <a:lnTo>
                      <a:pt x="10848" y="3027"/>
                    </a:lnTo>
                    <a:lnTo>
                      <a:pt x="10821" y="2893"/>
                    </a:lnTo>
                    <a:lnTo>
                      <a:pt x="10768" y="2786"/>
                    </a:lnTo>
                    <a:lnTo>
                      <a:pt x="10714" y="2706"/>
                    </a:lnTo>
                    <a:lnTo>
                      <a:pt x="10607" y="2599"/>
                    </a:lnTo>
                    <a:lnTo>
                      <a:pt x="10500" y="2545"/>
                    </a:lnTo>
                    <a:lnTo>
                      <a:pt x="7420" y="884"/>
                    </a:lnTo>
                    <a:lnTo>
                      <a:pt x="7259" y="831"/>
                    </a:lnTo>
                    <a:lnTo>
                      <a:pt x="7152" y="831"/>
                    </a:lnTo>
                    <a:lnTo>
                      <a:pt x="7045" y="804"/>
                    </a:lnTo>
                    <a:lnTo>
                      <a:pt x="6884" y="804"/>
                    </a:lnTo>
                    <a:lnTo>
                      <a:pt x="6723" y="724"/>
                    </a:lnTo>
                    <a:lnTo>
                      <a:pt x="6563" y="643"/>
                    </a:lnTo>
                    <a:lnTo>
                      <a:pt x="6455" y="563"/>
                    </a:lnTo>
                    <a:lnTo>
                      <a:pt x="6402" y="483"/>
                    </a:lnTo>
                    <a:lnTo>
                      <a:pt x="6322" y="322"/>
                    </a:lnTo>
                    <a:lnTo>
                      <a:pt x="6295" y="268"/>
                    </a:lnTo>
                    <a:lnTo>
                      <a:pt x="6295" y="1"/>
                    </a:lnTo>
                    <a:lnTo>
                      <a:pt x="6107" y="161"/>
                    </a:lnTo>
                    <a:lnTo>
                      <a:pt x="5893" y="268"/>
                    </a:lnTo>
                    <a:lnTo>
                      <a:pt x="5813" y="295"/>
                    </a:lnTo>
                    <a:lnTo>
                      <a:pt x="5706" y="322"/>
                    </a:lnTo>
                    <a:lnTo>
                      <a:pt x="5598" y="295"/>
                    </a:lnTo>
                    <a:lnTo>
                      <a:pt x="5518" y="268"/>
                    </a:lnTo>
                    <a:lnTo>
                      <a:pt x="5304" y="161"/>
                    </a:lnTo>
                    <a:lnTo>
                      <a:pt x="509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7" name="Google Shape;1967;p71"/>
              <p:cNvSpPr/>
              <p:nvPr/>
            </p:nvSpPr>
            <p:spPr>
              <a:xfrm>
                <a:off x="1991100" y="2446325"/>
                <a:ext cx="48225" cy="8505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3402" extrusionOk="0">
                    <a:moveTo>
                      <a:pt x="1313" y="0"/>
                    </a:moveTo>
                    <a:lnTo>
                      <a:pt x="1045" y="161"/>
                    </a:lnTo>
                    <a:lnTo>
                      <a:pt x="723" y="295"/>
                    </a:lnTo>
                    <a:lnTo>
                      <a:pt x="375" y="402"/>
                    </a:lnTo>
                    <a:lnTo>
                      <a:pt x="0" y="509"/>
                    </a:lnTo>
                    <a:lnTo>
                      <a:pt x="563" y="2866"/>
                    </a:lnTo>
                    <a:lnTo>
                      <a:pt x="589" y="2973"/>
                    </a:lnTo>
                    <a:lnTo>
                      <a:pt x="643" y="3080"/>
                    </a:lnTo>
                    <a:lnTo>
                      <a:pt x="723" y="3187"/>
                    </a:lnTo>
                    <a:lnTo>
                      <a:pt x="804" y="3268"/>
                    </a:lnTo>
                    <a:lnTo>
                      <a:pt x="884" y="3321"/>
                    </a:lnTo>
                    <a:lnTo>
                      <a:pt x="991" y="3375"/>
                    </a:lnTo>
                    <a:lnTo>
                      <a:pt x="1125" y="3402"/>
                    </a:lnTo>
                    <a:lnTo>
                      <a:pt x="1232" y="3402"/>
                    </a:lnTo>
                    <a:lnTo>
                      <a:pt x="1393" y="3375"/>
                    </a:lnTo>
                    <a:lnTo>
                      <a:pt x="1527" y="3348"/>
                    </a:lnTo>
                    <a:lnTo>
                      <a:pt x="1634" y="3268"/>
                    </a:lnTo>
                    <a:lnTo>
                      <a:pt x="1741" y="3187"/>
                    </a:lnTo>
                    <a:lnTo>
                      <a:pt x="1821" y="3080"/>
                    </a:lnTo>
                    <a:lnTo>
                      <a:pt x="1875" y="2946"/>
                    </a:lnTo>
                    <a:lnTo>
                      <a:pt x="1929" y="2812"/>
                    </a:lnTo>
                    <a:lnTo>
                      <a:pt x="1929" y="2678"/>
                    </a:lnTo>
                    <a:lnTo>
                      <a:pt x="1902" y="2545"/>
                    </a:lnTo>
                    <a:lnTo>
                      <a:pt x="131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8" name="Google Shape;1968;p71"/>
              <p:cNvSpPr/>
              <p:nvPr/>
            </p:nvSpPr>
            <p:spPr>
              <a:xfrm>
                <a:off x="1928825" y="2221350"/>
                <a:ext cx="89750" cy="138625"/>
              </a:xfrm>
              <a:custGeom>
                <a:avLst/>
                <a:gdLst/>
                <a:ahLst/>
                <a:cxnLst/>
                <a:rect l="l" t="t" r="r" b="b"/>
                <a:pathLst>
                  <a:path w="3590" h="5545" extrusionOk="0">
                    <a:moveTo>
                      <a:pt x="2625" y="0"/>
                    </a:moveTo>
                    <a:lnTo>
                      <a:pt x="2598" y="27"/>
                    </a:lnTo>
                    <a:lnTo>
                      <a:pt x="2598" y="80"/>
                    </a:lnTo>
                    <a:lnTo>
                      <a:pt x="2598" y="1178"/>
                    </a:lnTo>
                    <a:lnTo>
                      <a:pt x="2571" y="1339"/>
                    </a:lnTo>
                    <a:lnTo>
                      <a:pt x="2545" y="1500"/>
                    </a:lnTo>
                    <a:lnTo>
                      <a:pt x="2464" y="1661"/>
                    </a:lnTo>
                    <a:lnTo>
                      <a:pt x="2357" y="1768"/>
                    </a:lnTo>
                    <a:lnTo>
                      <a:pt x="2223" y="1875"/>
                    </a:lnTo>
                    <a:lnTo>
                      <a:pt x="2089" y="1955"/>
                    </a:lnTo>
                    <a:lnTo>
                      <a:pt x="1929" y="2009"/>
                    </a:lnTo>
                    <a:lnTo>
                      <a:pt x="1741" y="2036"/>
                    </a:lnTo>
                    <a:lnTo>
                      <a:pt x="1581" y="2009"/>
                    </a:lnTo>
                    <a:lnTo>
                      <a:pt x="1447" y="1955"/>
                    </a:lnTo>
                    <a:lnTo>
                      <a:pt x="1286" y="1875"/>
                    </a:lnTo>
                    <a:lnTo>
                      <a:pt x="1179" y="1768"/>
                    </a:lnTo>
                    <a:lnTo>
                      <a:pt x="1072" y="1661"/>
                    </a:lnTo>
                    <a:lnTo>
                      <a:pt x="991" y="1527"/>
                    </a:lnTo>
                    <a:lnTo>
                      <a:pt x="965" y="1366"/>
                    </a:lnTo>
                    <a:lnTo>
                      <a:pt x="938" y="1205"/>
                    </a:lnTo>
                    <a:lnTo>
                      <a:pt x="938" y="107"/>
                    </a:lnTo>
                    <a:lnTo>
                      <a:pt x="938" y="54"/>
                    </a:lnTo>
                    <a:lnTo>
                      <a:pt x="911" y="27"/>
                    </a:lnTo>
                    <a:lnTo>
                      <a:pt x="831" y="27"/>
                    </a:lnTo>
                    <a:lnTo>
                      <a:pt x="643" y="107"/>
                    </a:lnTo>
                    <a:lnTo>
                      <a:pt x="616" y="134"/>
                    </a:lnTo>
                    <a:lnTo>
                      <a:pt x="590" y="188"/>
                    </a:lnTo>
                    <a:lnTo>
                      <a:pt x="590" y="1071"/>
                    </a:lnTo>
                    <a:lnTo>
                      <a:pt x="590" y="1152"/>
                    </a:lnTo>
                    <a:lnTo>
                      <a:pt x="563" y="1312"/>
                    </a:lnTo>
                    <a:lnTo>
                      <a:pt x="509" y="1500"/>
                    </a:lnTo>
                    <a:lnTo>
                      <a:pt x="456" y="1607"/>
                    </a:lnTo>
                    <a:lnTo>
                      <a:pt x="375" y="1714"/>
                    </a:lnTo>
                    <a:lnTo>
                      <a:pt x="268" y="1795"/>
                    </a:lnTo>
                    <a:lnTo>
                      <a:pt x="134" y="1875"/>
                    </a:lnTo>
                    <a:lnTo>
                      <a:pt x="81" y="1902"/>
                    </a:lnTo>
                    <a:lnTo>
                      <a:pt x="27" y="1955"/>
                    </a:lnTo>
                    <a:lnTo>
                      <a:pt x="27" y="2009"/>
                    </a:lnTo>
                    <a:lnTo>
                      <a:pt x="0" y="2062"/>
                    </a:lnTo>
                    <a:lnTo>
                      <a:pt x="0" y="2491"/>
                    </a:lnTo>
                    <a:lnTo>
                      <a:pt x="27" y="2705"/>
                    </a:lnTo>
                    <a:lnTo>
                      <a:pt x="107" y="2893"/>
                    </a:lnTo>
                    <a:lnTo>
                      <a:pt x="161" y="3000"/>
                    </a:lnTo>
                    <a:lnTo>
                      <a:pt x="188" y="3107"/>
                    </a:lnTo>
                    <a:lnTo>
                      <a:pt x="215" y="3348"/>
                    </a:lnTo>
                    <a:lnTo>
                      <a:pt x="215" y="3830"/>
                    </a:lnTo>
                    <a:lnTo>
                      <a:pt x="215" y="5250"/>
                    </a:lnTo>
                    <a:lnTo>
                      <a:pt x="563" y="5357"/>
                    </a:lnTo>
                    <a:lnTo>
                      <a:pt x="938" y="5464"/>
                    </a:lnTo>
                    <a:lnTo>
                      <a:pt x="1339" y="5517"/>
                    </a:lnTo>
                    <a:lnTo>
                      <a:pt x="1768" y="5544"/>
                    </a:lnTo>
                    <a:lnTo>
                      <a:pt x="2197" y="5517"/>
                    </a:lnTo>
                    <a:lnTo>
                      <a:pt x="2598" y="5464"/>
                    </a:lnTo>
                    <a:lnTo>
                      <a:pt x="2973" y="5357"/>
                    </a:lnTo>
                    <a:lnTo>
                      <a:pt x="3321" y="5250"/>
                    </a:lnTo>
                    <a:lnTo>
                      <a:pt x="3321" y="3830"/>
                    </a:lnTo>
                    <a:lnTo>
                      <a:pt x="3321" y="3589"/>
                    </a:lnTo>
                    <a:lnTo>
                      <a:pt x="3348" y="3348"/>
                    </a:lnTo>
                    <a:lnTo>
                      <a:pt x="3375" y="3107"/>
                    </a:lnTo>
                    <a:lnTo>
                      <a:pt x="3482" y="2893"/>
                    </a:lnTo>
                    <a:lnTo>
                      <a:pt x="3562" y="2705"/>
                    </a:lnTo>
                    <a:lnTo>
                      <a:pt x="3589" y="2491"/>
                    </a:lnTo>
                    <a:lnTo>
                      <a:pt x="3589" y="2062"/>
                    </a:lnTo>
                    <a:lnTo>
                      <a:pt x="3562" y="2009"/>
                    </a:lnTo>
                    <a:lnTo>
                      <a:pt x="3536" y="1955"/>
                    </a:lnTo>
                    <a:lnTo>
                      <a:pt x="3509" y="1902"/>
                    </a:lnTo>
                    <a:lnTo>
                      <a:pt x="3455" y="1875"/>
                    </a:lnTo>
                    <a:lnTo>
                      <a:pt x="3321" y="1795"/>
                    </a:lnTo>
                    <a:lnTo>
                      <a:pt x="3214" y="1714"/>
                    </a:lnTo>
                    <a:lnTo>
                      <a:pt x="3107" y="1607"/>
                    </a:lnTo>
                    <a:lnTo>
                      <a:pt x="3054" y="1500"/>
                    </a:lnTo>
                    <a:lnTo>
                      <a:pt x="2973" y="1312"/>
                    </a:lnTo>
                    <a:lnTo>
                      <a:pt x="2946" y="1152"/>
                    </a:lnTo>
                    <a:lnTo>
                      <a:pt x="2946" y="1071"/>
                    </a:lnTo>
                    <a:lnTo>
                      <a:pt x="2946" y="134"/>
                    </a:lnTo>
                    <a:lnTo>
                      <a:pt x="2920" y="107"/>
                    </a:lnTo>
                    <a:lnTo>
                      <a:pt x="2893" y="80"/>
                    </a:lnTo>
                    <a:lnTo>
                      <a:pt x="270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9" name="Google Shape;1969;p71"/>
              <p:cNvSpPr/>
              <p:nvPr/>
            </p:nvSpPr>
            <p:spPr>
              <a:xfrm>
                <a:off x="2071450" y="2183175"/>
                <a:ext cx="73675" cy="117200"/>
              </a:xfrm>
              <a:custGeom>
                <a:avLst/>
                <a:gdLst/>
                <a:ahLst/>
                <a:cxnLst/>
                <a:rect l="l" t="t" r="r" b="b"/>
                <a:pathLst>
                  <a:path w="2947" h="4688" extrusionOk="0">
                    <a:moveTo>
                      <a:pt x="1366" y="0"/>
                    </a:moveTo>
                    <a:lnTo>
                      <a:pt x="1313" y="27"/>
                    </a:lnTo>
                    <a:lnTo>
                      <a:pt x="1259" y="54"/>
                    </a:lnTo>
                    <a:lnTo>
                      <a:pt x="1205" y="134"/>
                    </a:lnTo>
                    <a:lnTo>
                      <a:pt x="1179" y="241"/>
                    </a:lnTo>
                    <a:lnTo>
                      <a:pt x="1125" y="483"/>
                    </a:lnTo>
                    <a:lnTo>
                      <a:pt x="1152" y="750"/>
                    </a:lnTo>
                    <a:lnTo>
                      <a:pt x="1071" y="884"/>
                    </a:lnTo>
                    <a:lnTo>
                      <a:pt x="54" y="3857"/>
                    </a:lnTo>
                    <a:lnTo>
                      <a:pt x="27" y="3991"/>
                    </a:lnTo>
                    <a:lnTo>
                      <a:pt x="0" y="4125"/>
                    </a:lnTo>
                    <a:lnTo>
                      <a:pt x="27" y="4232"/>
                    </a:lnTo>
                    <a:lnTo>
                      <a:pt x="80" y="4339"/>
                    </a:lnTo>
                    <a:lnTo>
                      <a:pt x="134" y="4446"/>
                    </a:lnTo>
                    <a:lnTo>
                      <a:pt x="214" y="4527"/>
                    </a:lnTo>
                    <a:lnTo>
                      <a:pt x="322" y="4607"/>
                    </a:lnTo>
                    <a:lnTo>
                      <a:pt x="429" y="4661"/>
                    </a:lnTo>
                    <a:lnTo>
                      <a:pt x="536" y="4687"/>
                    </a:lnTo>
                    <a:lnTo>
                      <a:pt x="643" y="4687"/>
                    </a:lnTo>
                    <a:lnTo>
                      <a:pt x="830" y="4661"/>
                    </a:lnTo>
                    <a:lnTo>
                      <a:pt x="991" y="4580"/>
                    </a:lnTo>
                    <a:lnTo>
                      <a:pt x="1152" y="4446"/>
                    </a:lnTo>
                    <a:lnTo>
                      <a:pt x="1205" y="4366"/>
                    </a:lnTo>
                    <a:lnTo>
                      <a:pt x="1232" y="4286"/>
                    </a:lnTo>
                    <a:lnTo>
                      <a:pt x="2170" y="1554"/>
                    </a:lnTo>
                    <a:lnTo>
                      <a:pt x="2571" y="1366"/>
                    </a:lnTo>
                    <a:lnTo>
                      <a:pt x="2678" y="1313"/>
                    </a:lnTo>
                    <a:lnTo>
                      <a:pt x="2786" y="1232"/>
                    </a:lnTo>
                    <a:lnTo>
                      <a:pt x="2839" y="1125"/>
                    </a:lnTo>
                    <a:lnTo>
                      <a:pt x="2893" y="1018"/>
                    </a:lnTo>
                    <a:lnTo>
                      <a:pt x="2946" y="911"/>
                    </a:lnTo>
                    <a:lnTo>
                      <a:pt x="2946" y="777"/>
                    </a:lnTo>
                    <a:lnTo>
                      <a:pt x="2919" y="670"/>
                    </a:lnTo>
                    <a:lnTo>
                      <a:pt x="2893" y="536"/>
                    </a:lnTo>
                    <a:lnTo>
                      <a:pt x="2812" y="429"/>
                    </a:lnTo>
                    <a:lnTo>
                      <a:pt x="2732" y="349"/>
                    </a:lnTo>
                    <a:lnTo>
                      <a:pt x="2652" y="268"/>
                    </a:lnTo>
                    <a:lnTo>
                      <a:pt x="2545" y="215"/>
                    </a:lnTo>
                    <a:lnTo>
                      <a:pt x="2411" y="188"/>
                    </a:lnTo>
                    <a:lnTo>
                      <a:pt x="2303" y="161"/>
                    </a:lnTo>
                    <a:lnTo>
                      <a:pt x="2170" y="188"/>
                    </a:lnTo>
                    <a:lnTo>
                      <a:pt x="2062" y="241"/>
                    </a:lnTo>
                    <a:lnTo>
                      <a:pt x="1634" y="429"/>
                    </a:lnTo>
                    <a:lnTo>
                      <a:pt x="1607" y="322"/>
                    </a:lnTo>
                    <a:lnTo>
                      <a:pt x="1580" y="188"/>
                    </a:lnTo>
                    <a:lnTo>
                      <a:pt x="1500" y="54"/>
                    </a:lnTo>
                    <a:lnTo>
                      <a:pt x="1446" y="27"/>
                    </a:lnTo>
                    <a:lnTo>
                      <a:pt x="1366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0" name="Google Shape;1970;p71"/>
              <p:cNvSpPr/>
              <p:nvPr/>
            </p:nvSpPr>
            <p:spPr>
              <a:xfrm>
                <a:off x="1831725" y="2132275"/>
                <a:ext cx="54275" cy="125925"/>
              </a:xfrm>
              <a:custGeom>
                <a:avLst/>
                <a:gdLst/>
                <a:ahLst/>
                <a:cxnLst/>
                <a:rect l="l" t="t" r="r" b="b"/>
                <a:pathLst>
                  <a:path w="2171" h="5037" extrusionOk="0">
                    <a:moveTo>
                      <a:pt x="831" y="1"/>
                    </a:moveTo>
                    <a:lnTo>
                      <a:pt x="724" y="54"/>
                    </a:lnTo>
                    <a:lnTo>
                      <a:pt x="590" y="108"/>
                    </a:lnTo>
                    <a:lnTo>
                      <a:pt x="510" y="162"/>
                    </a:lnTo>
                    <a:lnTo>
                      <a:pt x="429" y="269"/>
                    </a:lnTo>
                    <a:lnTo>
                      <a:pt x="349" y="376"/>
                    </a:lnTo>
                    <a:lnTo>
                      <a:pt x="322" y="483"/>
                    </a:lnTo>
                    <a:lnTo>
                      <a:pt x="295" y="590"/>
                    </a:lnTo>
                    <a:lnTo>
                      <a:pt x="295" y="724"/>
                    </a:lnTo>
                    <a:lnTo>
                      <a:pt x="349" y="858"/>
                    </a:lnTo>
                    <a:lnTo>
                      <a:pt x="536" y="1367"/>
                    </a:lnTo>
                    <a:lnTo>
                      <a:pt x="1" y="4286"/>
                    </a:lnTo>
                    <a:lnTo>
                      <a:pt x="1" y="4420"/>
                    </a:lnTo>
                    <a:lnTo>
                      <a:pt x="1" y="4527"/>
                    </a:lnTo>
                    <a:lnTo>
                      <a:pt x="28" y="4661"/>
                    </a:lnTo>
                    <a:lnTo>
                      <a:pt x="108" y="4741"/>
                    </a:lnTo>
                    <a:lnTo>
                      <a:pt x="188" y="4849"/>
                    </a:lnTo>
                    <a:lnTo>
                      <a:pt x="269" y="4929"/>
                    </a:lnTo>
                    <a:lnTo>
                      <a:pt x="376" y="4983"/>
                    </a:lnTo>
                    <a:lnTo>
                      <a:pt x="510" y="5009"/>
                    </a:lnTo>
                    <a:lnTo>
                      <a:pt x="617" y="5036"/>
                    </a:lnTo>
                    <a:lnTo>
                      <a:pt x="724" y="5009"/>
                    </a:lnTo>
                    <a:lnTo>
                      <a:pt x="831" y="4983"/>
                    </a:lnTo>
                    <a:lnTo>
                      <a:pt x="938" y="4929"/>
                    </a:lnTo>
                    <a:lnTo>
                      <a:pt x="1019" y="4875"/>
                    </a:lnTo>
                    <a:lnTo>
                      <a:pt x="1099" y="4795"/>
                    </a:lnTo>
                    <a:lnTo>
                      <a:pt x="1152" y="4715"/>
                    </a:lnTo>
                    <a:lnTo>
                      <a:pt x="1206" y="4608"/>
                    </a:lnTo>
                    <a:lnTo>
                      <a:pt x="1233" y="4500"/>
                    </a:lnTo>
                    <a:lnTo>
                      <a:pt x="1795" y="1420"/>
                    </a:lnTo>
                    <a:lnTo>
                      <a:pt x="1795" y="1367"/>
                    </a:lnTo>
                    <a:lnTo>
                      <a:pt x="1983" y="1153"/>
                    </a:lnTo>
                    <a:lnTo>
                      <a:pt x="2117" y="912"/>
                    </a:lnTo>
                    <a:lnTo>
                      <a:pt x="2143" y="804"/>
                    </a:lnTo>
                    <a:lnTo>
                      <a:pt x="2170" y="697"/>
                    </a:lnTo>
                    <a:lnTo>
                      <a:pt x="2143" y="617"/>
                    </a:lnTo>
                    <a:lnTo>
                      <a:pt x="2117" y="563"/>
                    </a:lnTo>
                    <a:lnTo>
                      <a:pt x="2036" y="537"/>
                    </a:lnTo>
                    <a:lnTo>
                      <a:pt x="1983" y="537"/>
                    </a:lnTo>
                    <a:lnTo>
                      <a:pt x="1849" y="590"/>
                    </a:lnTo>
                    <a:lnTo>
                      <a:pt x="1715" y="697"/>
                    </a:lnTo>
                    <a:lnTo>
                      <a:pt x="1635" y="751"/>
                    </a:lnTo>
                    <a:lnTo>
                      <a:pt x="1527" y="429"/>
                    </a:lnTo>
                    <a:lnTo>
                      <a:pt x="1474" y="296"/>
                    </a:lnTo>
                    <a:lnTo>
                      <a:pt x="1393" y="215"/>
                    </a:lnTo>
                    <a:lnTo>
                      <a:pt x="1286" y="135"/>
                    </a:lnTo>
                    <a:lnTo>
                      <a:pt x="1206" y="54"/>
                    </a:lnTo>
                    <a:lnTo>
                      <a:pt x="1072" y="28"/>
                    </a:lnTo>
                    <a:lnTo>
                      <a:pt x="965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1" name="Google Shape;1971;p71"/>
              <p:cNvSpPr/>
              <p:nvPr/>
            </p:nvSpPr>
            <p:spPr>
              <a:xfrm>
                <a:off x="1945550" y="21617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2" name="Google Shape;1972;p71"/>
              <p:cNvSpPr/>
              <p:nvPr/>
            </p:nvSpPr>
            <p:spPr>
              <a:xfrm>
                <a:off x="1937525" y="2112200"/>
                <a:ext cx="71675" cy="502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10" extrusionOk="0">
                    <a:moveTo>
                      <a:pt x="1929" y="0"/>
                    </a:moveTo>
                    <a:lnTo>
                      <a:pt x="1768" y="54"/>
                    </a:lnTo>
                    <a:lnTo>
                      <a:pt x="1581" y="134"/>
                    </a:lnTo>
                    <a:lnTo>
                      <a:pt x="1393" y="81"/>
                    </a:lnTo>
                    <a:lnTo>
                      <a:pt x="1179" y="54"/>
                    </a:lnTo>
                    <a:lnTo>
                      <a:pt x="1045" y="54"/>
                    </a:lnTo>
                    <a:lnTo>
                      <a:pt x="911" y="81"/>
                    </a:lnTo>
                    <a:lnTo>
                      <a:pt x="777" y="134"/>
                    </a:lnTo>
                    <a:lnTo>
                      <a:pt x="643" y="188"/>
                    </a:lnTo>
                    <a:lnTo>
                      <a:pt x="536" y="268"/>
                    </a:lnTo>
                    <a:lnTo>
                      <a:pt x="429" y="349"/>
                    </a:lnTo>
                    <a:lnTo>
                      <a:pt x="242" y="563"/>
                    </a:lnTo>
                    <a:lnTo>
                      <a:pt x="134" y="804"/>
                    </a:lnTo>
                    <a:lnTo>
                      <a:pt x="27" y="1045"/>
                    </a:lnTo>
                    <a:lnTo>
                      <a:pt x="0" y="1313"/>
                    </a:lnTo>
                    <a:lnTo>
                      <a:pt x="0" y="1554"/>
                    </a:lnTo>
                    <a:lnTo>
                      <a:pt x="54" y="1768"/>
                    </a:lnTo>
                    <a:lnTo>
                      <a:pt x="81" y="1848"/>
                    </a:lnTo>
                    <a:lnTo>
                      <a:pt x="134" y="1929"/>
                    </a:lnTo>
                    <a:lnTo>
                      <a:pt x="242" y="1929"/>
                    </a:lnTo>
                    <a:lnTo>
                      <a:pt x="322" y="1982"/>
                    </a:lnTo>
                    <a:lnTo>
                      <a:pt x="670" y="1982"/>
                    </a:lnTo>
                    <a:lnTo>
                      <a:pt x="804" y="1956"/>
                    </a:lnTo>
                    <a:lnTo>
                      <a:pt x="938" y="1929"/>
                    </a:lnTo>
                    <a:lnTo>
                      <a:pt x="1179" y="1822"/>
                    </a:lnTo>
                    <a:lnTo>
                      <a:pt x="1393" y="1688"/>
                    </a:lnTo>
                    <a:lnTo>
                      <a:pt x="1527" y="1527"/>
                    </a:lnTo>
                    <a:lnTo>
                      <a:pt x="1661" y="1340"/>
                    </a:lnTo>
                    <a:lnTo>
                      <a:pt x="1741" y="1179"/>
                    </a:lnTo>
                    <a:lnTo>
                      <a:pt x="1795" y="1018"/>
                    </a:lnTo>
                    <a:lnTo>
                      <a:pt x="2036" y="991"/>
                    </a:lnTo>
                    <a:lnTo>
                      <a:pt x="2197" y="1045"/>
                    </a:lnTo>
                    <a:lnTo>
                      <a:pt x="2331" y="1125"/>
                    </a:lnTo>
                    <a:lnTo>
                      <a:pt x="2438" y="1259"/>
                    </a:lnTo>
                    <a:lnTo>
                      <a:pt x="2491" y="1393"/>
                    </a:lnTo>
                    <a:lnTo>
                      <a:pt x="2545" y="1527"/>
                    </a:lnTo>
                    <a:lnTo>
                      <a:pt x="2545" y="1741"/>
                    </a:lnTo>
                    <a:lnTo>
                      <a:pt x="2572" y="1822"/>
                    </a:lnTo>
                    <a:lnTo>
                      <a:pt x="2598" y="1875"/>
                    </a:lnTo>
                    <a:lnTo>
                      <a:pt x="2652" y="1929"/>
                    </a:lnTo>
                    <a:lnTo>
                      <a:pt x="2679" y="2009"/>
                    </a:lnTo>
                    <a:lnTo>
                      <a:pt x="2759" y="1982"/>
                    </a:lnTo>
                    <a:lnTo>
                      <a:pt x="2840" y="1982"/>
                    </a:lnTo>
                    <a:lnTo>
                      <a:pt x="2866" y="1741"/>
                    </a:lnTo>
                    <a:lnTo>
                      <a:pt x="2866" y="1473"/>
                    </a:lnTo>
                    <a:lnTo>
                      <a:pt x="2840" y="1179"/>
                    </a:lnTo>
                    <a:lnTo>
                      <a:pt x="2786" y="911"/>
                    </a:lnTo>
                    <a:lnTo>
                      <a:pt x="2706" y="643"/>
                    </a:lnTo>
                    <a:lnTo>
                      <a:pt x="2572" y="402"/>
                    </a:lnTo>
                    <a:lnTo>
                      <a:pt x="2411" y="215"/>
                    </a:lnTo>
                    <a:lnTo>
                      <a:pt x="2304" y="134"/>
                    </a:lnTo>
                    <a:lnTo>
                      <a:pt x="2197" y="54"/>
                    </a:lnTo>
                    <a:lnTo>
                      <a:pt x="206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3" name="Google Shape;1973;p71"/>
              <p:cNvSpPr/>
              <p:nvPr/>
            </p:nvSpPr>
            <p:spPr>
              <a:xfrm>
                <a:off x="1935525" y="2161075"/>
                <a:ext cx="9400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05" extrusionOk="0">
                    <a:moveTo>
                      <a:pt x="134" y="1"/>
                    </a:moveTo>
                    <a:lnTo>
                      <a:pt x="80" y="27"/>
                    </a:lnTo>
                    <a:lnTo>
                      <a:pt x="27" y="81"/>
                    </a:lnTo>
                    <a:lnTo>
                      <a:pt x="0" y="134"/>
                    </a:lnTo>
                    <a:lnTo>
                      <a:pt x="0" y="268"/>
                    </a:lnTo>
                    <a:lnTo>
                      <a:pt x="54" y="376"/>
                    </a:lnTo>
                    <a:lnTo>
                      <a:pt x="80" y="483"/>
                    </a:lnTo>
                    <a:lnTo>
                      <a:pt x="107" y="590"/>
                    </a:lnTo>
                    <a:lnTo>
                      <a:pt x="134" y="670"/>
                    </a:lnTo>
                    <a:lnTo>
                      <a:pt x="161" y="750"/>
                    </a:lnTo>
                    <a:lnTo>
                      <a:pt x="241" y="777"/>
                    </a:lnTo>
                    <a:lnTo>
                      <a:pt x="375" y="804"/>
                    </a:lnTo>
                    <a:lnTo>
                      <a:pt x="348" y="777"/>
                    </a:lnTo>
                    <a:lnTo>
                      <a:pt x="322" y="509"/>
                    </a:lnTo>
                    <a:lnTo>
                      <a:pt x="322" y="268"/>
                    </a:lnTo>
                    <a:lnTo>
                      <a:pt x="375" y="27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4" name="Google Shape;1974;p71"/>
              <p:cNvSpPr/>
              <p:nvPr/>
            </p:nvSpPr>
            <p:spPr>
              <a:xfrm>
                <a:off x="2004475" y="2161075"/>
                <a:ext cx="9400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05" extrusionOk="0">
                    <a:moveTo>
                      <a:pt x="81" y="1"/>
                    </a:moveTo>
                    <a:lnTo>
                      <a:pt x="1" y="27"/>
                    </a:lnTo>
                    <a:lnTo>
                      <a:pt x="54" y="268"/>
                    </a:lnTo>
                    <a:lnTo>
                      <a:pt x="54" y="509"/>
                    </a:lnTo>
                    <a:lnTo>
                      <a:pt x="28" y="777"/>
                    </a:lnTo>
                    <a:lnTo>
                      <a:pt x="1" y="804"/>
                    </a:lnTo>
                    <a:lnTo>
                      <a:pt x="135" y="777"/>
                    </a:lnTo>
                    <a:lnTo>
                      <a:pt x="215" y="750"/>
                    </a:lnTo>
                    <a:lnTo>
                      <a:pt x="242" y="670"/>
                    </a:lnTo>
                    <a:lnTo>
                      <a:pt x="269" y="590"/>
                    </a:lnTo>
                    <a:lnTo>
                      <a:pt x="295" y="483"/>
                    </a:lnTo>
                    <a:lnTo>
                      <a:pt x="322" y="376"/>
                    </a:lnTo>
                    <a:lnTo>
                      <a:pt x="376" y="268"/>
                    </a:lnTo>
                    <a:lnTo>
                      <a:pt x="376" y="134"/>
                    </a:lnTo>
                    <a:lnTo>
                      <a:pt x="349" y="81"/>
                    </a:lnTo>
                    <a:lnTo>
                      <a:pt x="295" y="27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5" name="Google Shape;1975;p71"/>
              <p:cNvSpPr/>
              <p:nvPr/>
            </p:nvSpPr>
            <p:spPr>
              <a:xfrm>
                <a:off x="1943550" y="2137650"/>
                <a:ext cx="62300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2492" h="3215" extrusionOk="0">
                    <a:moveTo>
                      <a:pt x="643" y="0"/>
                    </a:moveTo>
                    <a:lnTo>
                      <a:pt x="536" y="27"/>
                    </a:lnTo>
                    <a:lnTo>
                      <a:pt x="456" y="81"/>
                    </a:lnTo>
                    <a:lnTo>
                      <a:pt x="349" y="188"/>
                    </a:lnTo>
                    <a:lnTo>
                      <a:pt x="242" y="322"/>
                    </a:lnTo>
                    <a:lnTo>
                      <a:pt x="188" y="482"/>
                    </a:lnTo>
                    <a:lnTo>
                      <a:pt x="188" y="616"/>
                    </a:lnTo>
                    <a:lnTo>
                      <a:pt x="161" y="723"/>
                    </a:lnTo>
                    <a:lnTo>
                      <a:pt x="161" y="777"/>
                    </a:lnTo>
                    <a:lnTo>
                      <a:pt x="108" y="830"/>
                    </a:lnTo>
                    <a:lnTo>
                      <a:pt x="54" y="938"/>
                    </a:lnTo>
                    <a:lnTo>
                      <a:pt x="27" y="1071"/>
                    </a:lnTo>
                    <a:lnTo>
                      <a:pt x="1" y="1339"/>
                    </a:lnTo>
                    <a:lnTo>
                      <a:pt x="27" y="1607"/>
                    </a:lnTo>
                    <a:lnTo>
                      <a:pt x="27" y="1714"/>
                    </a:lnTo>
                    <a:lnTo>
                      <a:pt x="108" y="1982"/>
                    </a:lnTo>
                    <a:lnTo>
                      <a:pt x="188" y="2223"/>
                    </a:lnTo>
                    <a:lnTo>
                      <a:pt x="295" y="2437"/>
                    </a:lnTo>
                    <a:lnTo>
                      <a:pt x="376" y="2598"/>
                    </a:lnTo>
                    <a:lnTo>
                      <a:pt x="509" y="2786"/>
                    </a:lnTo>
                    <a:lnTo>
                      <a:pt x="670" y="2946"/>
                    </a:lnTo>
                    <a:lnTo>
                      <a:pt x="858" y="3080"/>
                    </a:lnTo>
                    <a:lnTo>
                      <a:pt x="1045" y="3187"/>
                    </a:lnTo>
                    <a:lnTo>
                      <a:pt x="1152" y="3214"/>
                    </a:lnTo>
                    <a:lnTo>
                      <a:pt x="1340" y="3214"/>
                    </a:lnTo>
                    <a:lnTo>
                      <a:pt x="1447" y="3187"/>
                    </a:lnTo>
                    <a:lnTo>
                      <a:pt x="1634" y="3080"/>
                    </a:lnTo>
                    <a:lnTo>
                      <a:pt x="1822" y="2946"/>
                    </a:lnTo>
                    <a:lnTo>
                      <a:pt x="1982" y="2786"/>
                    </a:lnTo>
                    <a:lnTo>
                      <a:pt x="2116" y="2598"/>
                    </a:lnTo>
                    <a:lnTo>
                      <a:pt x="2197" y="2437"/>
                    </a:lnTo>
                    <a:lnTo>
                      <a:pt x="2304" y="2223"/>
                    </a:lnTo>
                    <a:lnTo>
                      <a:pt x="2384" y="1982"/>
                    </a:lnTo>
                    <a:lnTo>
                      <a:pt x="2465" y="1714"/>
                    </a:lnTo>
                    <a:lnTo>
                      <a:pt x="2465" y="1607"/>
                    </a:lnTo>
                    <a:lnTo>
                      <a:pt x="2491" y="1339"/>
                    </a:lnTo>
                    <a:lnTo>
                      <a:pt x="2465" y="1071"/>
                    </a:lnTo>
                    <a:lnTo>
                      <a:pt x="2438" y="938"/>
                    </a:lnTo>
                    <a:lnTo>
                      <a:pt x="2384" y="830"/>
                    </a:lnTo>
                    <a:lnTo>
                      <a:pt x="2357" y="777"/>
                    </a:lnTo>
                    <a:lnTo>
                      <a:pt x="2331" y="723"/>
                    </a:lnTo>
                    <a:lnTo>
                      <a:pt x="2331" y="616"/>
                    </a:lnTo>
                    <a:lnTo>
                      <a:pt x="2304" y="482"/>
                    </a:lnTo>
                    <a:lnTo>
                      <a:pt x="2250" y="322"/>
                    </a:lnTo>
                    <a:lnTo>
                      <a:pt x="2170" y="188"/>
                    </a:lnTo>
                    <a:lnTo>
                      <a:pt x="2036" y="81"/>
                    </a:lnTo>
                    <a:lnTo>
                      <a:pt x="1956" y="27"/>
                    </a:lnTo>
                    <a:lnTo>
                      <a:pt x="1849" y="0"/>
                    </a:lnTo>
                    <a:lnTo>
                      <a:pt x="1608" y="0"/>
                    </a:lnTo>
                    <a:lnTo>
                      <a:pt x="1474" y="27"/>
                    </a:lnTo>
                    <a:lnTo>
                      <a:pt x="1313" y="81"/>
                    </a:lnTo>
                    <a:lnTo>
                      <a:pt x="1206" y="81"/>
                    </a:lnTo>
                    <a:lnTo>
                      <a:pt x="1018" y="27"/>
                    </a:lnTo>
                    <a:lnTo>
                      <a:pt x="884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6" name="Google Shape;1976;p71"/>
              <p:cNvSpPr/>
              <p:nvPr/>
            </p:nvSpPr>
            <p:spPr>
              <a:xfrm>
                <a:off x="1927475" y="2106175"/>
                <a:ext cx="64300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2224" extrusionOk="0">
                    <a:moveTo>
                      <a:pt x="1152" y="0"/>
                    </a:moveTo>
                    <a:lnTo>
                      <a:pt x="1019" y="27"/>
                    </a:lnTo>
                    <a:lnTo>
                      <a:pt x="858" y="81"/>
                    </a:lnTo>
                    <a:lnTo>
                      <a:pt x="697" y="134"/>
                    </a:lnTo>
                    <a:lnTo>
                      <a:pt x="536" y="241"/>
                    </a:lnTo>
                    <a:lnTo>
                      <a:pt x="376" y="375"/>
                    </a:lnTo>
                    <a:lnTo>
                      <a:pt x="242" y="509"/>
                    </a:lnTo>
                    <a:lnTo>
                      <a:pt x="161" y="670"/>
                    </a:lnTo>
                    <a:lnTo>
                      <a:pt x="81" y="831"/>
                    </a:lnTo>
                    <a:lnTo>
                      <a:pt x="28" y="991"/>
                    </a:lnTo>
                    <a:lnTo>
                      <a:pt x="1" y="1152"/>
                    </a:lnTo>
                    <a:lnTo>
                      <a:pt x="1" y="1313"/>
                    </a:lnTo>
                    <a:lnTo>
                      <a:pt x="28" y="1473"/>
                    </a:lnTo>
                    <a:lnTo>
                      <a:pt x="54" y="1607"/>
                    </a:lnTo>
                    <a:lnTo>
                      <a:pt x="108" y="1741"/>
                    </a:lnTo>
                    <a:lnTo>
                      <a:pt x="188" y="1875"/>
                    </a:lnTo>
                    <a:lnTo>
                      <a:pt x="269" y="1982"/>
                    </a:lnTo>
                    <a:lnTo>
                      <a:pt x="376" y="2089"/>
                    </a:lnTo>
                    <a:lnTo>
                      <a:pt x="483" y="2143"/>
                    </a:lnTo>
                    <a:lnTo>
                      <a:pt x="590" y="2197"/>
                    </a:lnTo>
                    <a:lnTo>
                      <a:pt x="724" y="2223"/>
                    </a:lnTo>
                    <a:lnTo>
                      <a:pt x="858" y="2223"/>
                    </a:lnTo>
                    <a:lnTo>
                      <a:pt x="992" y="2170"/>
                    </a:lnTo>
                    <a:lnTo>
                      <a:pt x="1126" y="2143"/>
                    </a:lnTo>
                    <a:lnTo>
                      <a:pt x="1233" y="2063"/>
                    </a:lnTo>
                    <a:lnTo>
                      <a:pt x="1474" y="1902"/>
                    </a:lnTo>
                    <a:lnTo>
                      <a:pt x="1715" y="1714"/>
                    </a:lnTo>
                    <a:lnTo>
                      <a:pt x="1929" y="1527"/>
                    </a:lnTo>
                    <a:lnTo>
                      <a:pt x="2143" y="1366"/>
                    </a:lnTo>
                    <a:lnTo>
                      <a:pt x="2251" y="1286"/>
                    </a:lnTo>
                    <a:lnTo>
                      <a:pt x="2358" y="1259"/>
                    </a:lnTo>
                    <a:lnTo>
                      <a:pt x="2465" y="1232"/>
                    </a:lnTo>
                    <a:lnTo>
                      <a:pt x="2572" y="1232"/>
                    </a:lnTo>
                    <a:lnTo>
                      <a:pt x="2170" y="349"/>
                    </a:lnTo>
                    <a:lnTo>
                      <a:pt x="2036" y="241"/>
                    </a:lnTo>
                    <a:lnTo>
                      <a:pt x="1876" y="161"/>
                    </a:lnTo>
                    <a:lnTo>
                      <a:pt x="1688" y="54"/>
                    </a:lnTo>
                    <a:lnTo>
                      <a:pt x="144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7" name="Google Shape;1977;p71"/>
              <p:cNvSpPr/>
              <p:nvPr/>
            </p:nvSpPr>
            <p:spPr>
              <a:xfrm>
                <a:off x="1894675" y="2348550"/>
                <a:ext cx="156700" cy="114525"/>
              </a:xfrm>
              <a:custGeom>
                <a:avLst/>
                <a:gdLst/>
                <a:ahLst/>
                <a:cxnLst/>
                <a:rect l="l" t="t" r="r" b="b"/>
                <a:pathLst>
                  <a:path w="6268" h="4581" extrusionOk="0">
                    <a:moveTo>
                      <a:pt x="1581" y="1"/>
                    </a:moveTo>
                    <a:lnTo>
                      <a:pt x="27" y="2840"/>
                    </a:lnTo>
                    <a:lnTo>
                      <a:pt x="0" y="2920"/>
                    </a:lnTo>
                    <a:lnTo>
                      <a:pt x="0" y="2974"/>
                    </a:lnTo>
                    <a:lnTo>
                      <a:pt x="27" y="3054"/>
                    </a:lnTo>
                    <a:lnTo>
                      <a:pt x="81" y="3134"/>
                    </a:lnTo>
                    <a:lnTo>
                      <a:pt x="215" y="3295"/>
                    </a:lnTo>
                    <a:lnTo>
                      <a:pt x="456" y="3509"/>
                    </a:lnTo>
                    <a:lnTo>
                      <a:pt x="750" y="3750"/>
                    </a:lnTo>
                    <a:lnTo>
                      <a:pt x="1098" y="3992"/>
                    </a:lnTo>
                    <a:lnTo>
                      <a:pt x="1527" y="4233"/>
                    </a:lnTo>
                    <a:lnTo>
                      <a:pt x="1741" y="4313"/>
                    </a:lnTo>
                    <a:lnTo>
                      <a:pt x="1982" y="4393"/>
                    </a:lnTo>
                    <a:lnTo>
                      <a:pt x="2250" y="4474"/>
                    </a:lnTo>
                    <a:lnTo>
                      <a:pt x="2545" y="4527"/>
                    </a:lnTo>
                    <a:lnTo>
                      <a:pt x="2839" y="4554"/>
                    </a:lnTo>
                    <a:lnTo>
                      <a:pt x="3134" y="4581"/>
                    </a:lnTo>
                    <a:lnTo>
                      <a:pt x="3455" y="4554"/>
                    </a:lnTo>
                    <a:lnTo>
                      <a:pt x="3723" y="4527"/>
                    </a:lnTo>
                    <a:lnTo>
                      <a:pt x="4018" y="4474"/>
                    </a:lnTo>
                    <a:lnTo>
                      <a:pt x="4286" y="4393"/>
                    </a:lnTo>
                    <a:lnTo>
                      <a:pt x="4527" y="4313"/>
                    </a:lnTo>
                    <a:lnTo>
                      <a:pt x="4768" y="4233"/>
                    </a:lnTo>
                    <a:lnTo>
                      <a:pt x="5170" y="3992"/>
                    </a:lnTo>
                    <a:lnTo>
                      <a:pt x="5518" y="3750"/>
                    </a:lnTo>
                    <a:lnTo>
                      <a:pt x="5812" y="3509"/>
                    </a:lnTo>
                    <a:lnTo>
                      <a:pt x="6053" y="3295"/>
                    </a:lnTo>
                    <a:lnTo>
                      <a:pt x="6214" y="3134"/>
                    </a:lnTo>
                    <a:lnTo>
                      <a:pt x="6241" y="3054"/>
                    </a:lnTo>
                    <a:lnTo>
                      <a:pt x="6268" y="2974"/>
                    </a:lnTo>
                    <a:lnTo>
                      <a:pt x="6268" y="2920"/>
                    </a:lnTo>
                    <a:lnTo>
                      <a:pt x="6241" y="2840"/>
                    </a:lnTo>
                    <a:lnTo>
                      <a:pt x="4687" y="1"/>
                    </a:lnTo>
                    <a:lnTo>
                      <a:pt x="4339" y="135"/>
                    </a:lnTo>
                    <a:lnTo>
                      <a:pt x="3964" y="242"/>
                    </a:lnTo>
                    <a:lnTo>
                      <a:pt x="3563" y="322"/>
                    </a:lnTo>
                    <a:lnTo>
                      <a:pt x="3134" y="349"/>
                    </a:lnTo>
                    <a:lnTo>
                      <a:pt x="2705" y="322"/>
                    </a:lnTo>
                    <a:lnTo>
                      <a:pt x="2304" y="242"/>
                    </a:lnTo>
                    <a:lnTo>
                      <a:pt x="1929" y="135"/>
                    </a:lnTo>
                    <a:lnTo>
                      <a:pt x="158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978" name="Google Shape;1978;p71"/>
          <p:cNvGrpSpPr/>
          <p:nvPr/>
        </p:nvGrpSpPr>
        <p:grpSpPr>
          <a:xfrm>
            <a:off x="2512700" y="2106175"/>
            <a:ext cx="425200" cy="443950"/>
            <a:chOff x="2512700" y="2106175"/>
            <a:chExt cx="425200" cy="443950"/>
          </a:xfrm>
        </p:grpSpPr>
        <p:sp>
          <p:nvSpPr>
            <p:cNvPr id="1979" name="Google Shape;1979;p71"/>
            <p:cNvSpPr/>
            <p:nvPr/>
          </p:nvSpPr>
          <p:spPr>
            <a:xfrm>
              <a:off x="2512700" y="2124925"/>
              <a:ext cx="425200" cy="425200"/>
            </a:xfrm>
            <a:custGeom>
              <a:avLst/>
              <a:gdLst/>
              <a:ahLst/>
              <a:cxnLst/>
              <a:rect l="l" t="t" r="r" b="b"/>
              <a:pathLst>
                <a:path w="17008" h="17008" extrusionOk="0">
                  <a:moveTo>
                    <a:pt x="8491" y="0"/>
                  </a:moveTo>
                  <a:lnTo>
                    <a:pt x="8062" y="27"/>
                  </a:lnTo>
                  <a:lnTo>
                    <a:pt x="7633" y="54"/>
                  </a:lnTo>
                  <a:lnTo>
                    <a:pt x="7205" y="107"/>
                  </a:lnTo>
                  <a:lnTo>
                    <a:pt x="6776" y="188"/>
                  </a:lnTo>
                  <a:lnTo>
                    <a:pt x="6375" y="268"/>
                  </a:lnTo>
                  <a:lnTo>
                    <a:pt x="5973" y="375"/>
                  </a:lnTo>
                  <a:lnTo>
                    <a:pt x="5571" y="509"/>
                  </a:lnTo>
                  <a:lnTo>
                    <a:pt x="5196" y="670"/>
                  </a:lnTo>
                  <a:lnTo>
                    <a:pt x="4821" y="857"/>
                  </a:lnTo>
                  <a:lnTo>
                    <a:pt x="4446" y="1045"/>
                  </a:lnTo>
                  <a:lnTo>
                    <a:pt x="4098" y="1232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0" y="1955"/>
                  </a:lnTo>
                  <a:lnTo>
                    <a:pt x="2786" y="2223"/>
                  </a:lnTo>
                  <a:lnTo>
                    <a:pt x="2491" y="2491"/>
                  </a:lnTo>
                  <a:lnTo>
                    <a:pt x="2196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2" y="4098"/>
                  </a:lnTo>
                  <a:lnTo>
                    <a:pt x="1018" y="4446"/>
                  </a:lnTo>
                  <a:lnTo>
                    <a:pt x="831" y="4821"/>
                  </a:lnTo>
                  <a:lnTo>
                    <a:pt x="670" y="5196"/>
                  </a:lnTo>
                  <a:lnTo>
                    <a:pt x="509" y="5598"/>
                  </a:lnTo>
                  <a:lnTo>
                    <a:pt x="375" y="5973"/>
                  </a:lnTo>
                  <a:lnTo>
                    <a:pt x="268" y="6375"/>
                  </a:lnTo>
                  <a:lnTo>
                    <a:pt x="161" y="6803"/>
                  </a:lnTo>
                  <a:lnTo>
                    <a:pt x="81" y="7205"/>
                  </a:lnTo>
                  <a:lnTo>
                    <a:pt x="27" y="7633"/>
                  </a:lnTo>
                  <a:lnTo>
                    <a:pt x="0" y="8062"/>
                  </a:lnTo>
                  <a:lnTo>
                    <a:pt x="0" y="8517"/>
                  </a:lnTo>
                  <a:lnTo>
                    <a:pt x="27" y="9160"/>
                  </a:lnTo>
                  <a:lnTo>
                    <a:pt x="81" y="9776"/>
                  </a:lnTo>
                  <a:lnTo>
                    <a:pt x="215" y="10392"/>
                  </a:lnTo>
                  <a:lnTo>
                    <a:pt x="348" y="10981"/>
                  </a:lnTo>
                  <a:lnTo>
                    <a:pt x="563" y="11571"/>
                  </a:lnTo>
                  <a:lnTo>
                    <a:pt x="804" y="12133"/>
                  </a:lnTo>
                  <a:lnTo>
                    <a:pt x="1072" y="12669"/>
                  </a:lnTo>
                  <a:lnTo>
                    <a:pt x="1393" y="13178"/>
                  </a:lnTo>
                  <a:lnTo>
                    <a:pt x="1741" y="13660"/>
                  </a:lnTo>
                  <a:lnTo>
                    <a:pt x="2116" y="14115"/>
                  </a:lnTo>
                  <a:lnTo>
                    <a:pt x="2518" y="14570"/>
                  </a:lnTo>
                  <a:lnTo>
                    <a:pt x="2973" y="14972"/>
                  </a:lnTo>
                  <a:lnTo>
                    <a:pt x="3429" y="15347"/>
                  </a:lnTo>
                  <a:lnTo>
                    <a:pt x="3911" y="15668"/>
                  </a:lnTo>
                  <a:lnTo>
                    <a:pt x="4446" y="15990"/>
                  </a:lnTo>
                  <a:lnTo>
                    <a:pt x="4982" y="16258"/>
                  </a:lnTo>
                  <a:lnTo>
                    <a:pt x="6348" y="16740"/>
                  </a:lnTo>
                  <a:lnTo>
                    <a:pt x="6857" y="16847"/>
                  </a:lnTo>
                  <a:lnTo>
                    <a:pt x="7392" y="16954"/>
                  </a:lnTo>
                  <a:lnTo>
                    <a:pt x="7955" y="17008"/>
                  </a:lnTo>
                  <a:lnTo>
                    <a:pt x="8491" y="17008"/>
                  </a:lnTo>
                  <a:lnTo>
                    <a:pt x="9214" y="16981"/>
                  </a:lnTo>
                  <a:lnTo>
                    <a:pt x="9937" y="16900"/>
                  </a:lnTo>
                  <a:lnTo>
                    <a:pt x="10714" y="16713"/>
                  </a:lnTo>
                  <a:lnTo>
                    <a:pt x="10901" y="16686"/>
                  </a:lnTo>
                  <a:lnTo>
                    <a:pt x="12240" y="16150"/>
                  </a:lnTo>
                  <a:lnTo>
                    <a:pt x="12749" y="15883"/>
                  </a:lnTo>
                  <a:lnTo>
                    <a:pt x="13258" y="15561"/>
                  </a:lnTo>
                  <a:lnTo>
                    <a:pt x="13713" y="15213"/>
                  </a:lnTo>
                  <a:lnTo>
                    <a:pt x="14169" y="14838"/>
                  </a:lnTo>
                  <a:lnTo>
                    <a:pt x="14597" y="14436"/>
                  </a:lnTo>
                  <a:lnTo>
                    <a:pt x="14999" y="14008"/>
                  </a:lnTo>
                  <a:lnTo>
                    <a:pt x="15347" y="13553"/>
                  </a:lnTo>
                  <a:lnTo>
                    <a:pt x="15668" y="13070"/>
                  </a:lnTo>
                  <a:lnTo>
                    <a:pt x="15990" y="12562"/>
                  </a:lnTo>
                  <a:lnTo>
                    <a:pt x="16231" y="12053"/>
                  </a:lnTo>
                  <a:lnTo>
                    <a:pt x="16472" y="11490"/>
                  </a:lnTo>
                  <a:lnTo>
                    <a:pt x="16659" y="10928"/>
                  </a:lnTo>
                  <a:lnTo>
                    <a:pt x="16820" y="10339"/>
                  </a:lnTo>
                  <a:lnTo>
                    <a:pt x="16927" y="9749"/>
                  </a:lnTo>
                  <a:lnTo>
                    <a:pt x="16981" y="9133"/>
                  </a:lnTo>
                  <a:lnTo>
                    <a:pt x="17008" y="8517"/>
                  </a:lnTo>
                  <a:lnTo>
                    <a:pt x="17008" y="8062"/>
                  </a:lnTo>
                  <a:lnTo>
                    <a:pt x="16954" y="7633"/>
                  </a:lnTo>
                  <a:lnTo>
                    <a:pt x="16900" y="7205"/>
                  </a:lnTo>
                  <a:lnTo>
                    <a:pt x="16820" y="6803"/>
                  </a:lnTo>
                  <a:lnTo>
                    <a:pt x="16740" y="6375"/>
                  </a:lnTo>
                  <a:lnTo>
                    <a:pt x="16633" y="5973"/>
                  </a:lnTo>
                  <a:lnTo>
                    <a:pt x="16499" y="5598"/>
                  </a:lnTo>
                  <a:lnTo>
                    <a:pt x="16338" y="5196"/>
                  </a:lnTo>
                  <a:lnTo>
                    <a:pt x="16177" y="4821"/>
                  </a:lnTo>
                  <a:lnTo>
                    <a:pt x="15990" y="4446"/>
                  </a:lnTo>
                  <a:lnTo>
                    <a:pt x="15776" y="4098"/>
                  </a:lnTo>
                  <a:lnTo>
                    <a:pt x="15561" y="3750"/>
                  </a:lnTo>
                  <a:lnTo>
                    <a:pt x="15320" y="3429"/>
                  </a:lnTo>
                  <a:lnTo>
                    <a:pt x="15052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2" y="2223"/>
                  </a:lnTo>
                  <a:lnTo>
                    <a:pt x="13901" y="1955"/>
                  </a:lnTo>
                  <a:lnTo>
                    <a:pt x="13579" y="1688"/>
                  </a:lnTo>
                  <a:lnTo>
                    <a:pt x="13258" y="1447"/>
                  </a:lnTo>
                  <a:lnTo>
                    <a:pt x="12910" y="1232"/>
                  </a:lnTo>
                  <a:lnTo>
                    <a:pt x="12562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37" y="509"/>
                  </a:lnTo>
                  <a:lnTo>
                    <a:pt x="11035" y="375"/>
                  </a:lnTo>
                  <a:lnTo>
                    <a:pt x="10633" y="268"/>
                  </a:lnTo>
                  <a:lnTo>
                    <a:pt x="10205" y="188"/>
                  </a:lnTo>
                  <a:lnTo>
                    <a:pt x="9803" y="107"/>
                  </a:lnTo>
                  <a:lnTo>
                    <a:pt x="9374" y="54"/>
                  </a:lnTo>
                  <a:lnTo>
                    <a:pt x="8946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980" name="Google Shape;1980;p71"/>
            <p:cNvGrpSpPr/>
            <p:nvPr/>
          </p:nvGrpSpPr>
          <p:grpSpPr>
            <a:xfrm>
              <a:off x="2603750" y="2106175"/>
              <a:ext cx="214975" cy="441275"/>
              <a:chOff x="2603750" y="2106175"/>
              <a:chExt cx="214975" cy="441275"/>
            </a:xfrm>
          </p:grpSpPr>
          <p:sp>
            <p:nvSpPr>
              <p:cNvPr id="1981" name="Google Shape;1981;p71"/>
              <p:cNvSpPr/>
              <p:nvPr/>
            </p:nvSpPr>
            <p:spPr>
              <a:xfrm>
                <a:off x="2603750" y="2192550"/>
                <a:ext cx="85075" cy="1225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4902" extrusionOk="0">
                    <a:moveTo>
                      <a:pt x="3108" y="0"/>
                    </a:moveTo>
                    <a:lnTo>
                      <a:pt x="1072" y="81"/>
                    </a:lnTo>
                    <a:lnTo>
                      <a:pt x="1045" y="268"/>
                    </a:lnTo>
                    <a:lnTo>
                      <a:pt x="1045" y="482"/>
                    </a:lnTo>
                    <a:lnTo>
                      <a:pt x="992" y="724"/>
                    </a:lnTo>
                    <a:lnTo>
                      <a:pt x="911" y="991"/>
                    </a:lnTo>
                    <a:lnTo>
                      <a:pt x="804" y="1259"/>
                    </a:lnTo>
                    <a:lnTo>
                      <a:pt x="644" y="1500"/>
                    </a:lnTo>
                    <a:lnTo>
                      <a:pt x="536" y="1607"/>
                    </a:lnTo>
                    <a:lnTo>
                      <a:pt x="403" y="1714"/>
                    </a:lnTo>
                    <a:lnTo>
                      <a:pt x="295" y="1822"/>
                    </a:lnTo>
                    <a:lnTo>
                      <a:pt x="215" y="1929"/>
                    </a:lnTo>
                    <a:lnTo>
                      <a:pt x="188" y="2036"/>
                    </a:lnTo>
                    <a:lnTo>
                      <a:pt x="161" y="2143"/>
                    </a:lnTo>
                    <a:lnTo>
                      <a:pt x="188" y="2250"/>
                    </a:lnTo>
                    <a:lnTo>
                      <a:pt x="188" y="2357"/>
                    </a:lnTo>
                    <a:lnTo>
                      <a:pt x="269" y="2572"/>
                    </a:lnTo>
                    <a:lnTo>
                      <a:pt x="376" y="2813"/>
                    </a:lnTo>
                    <a:lnTo>
                      <a:pt x="429" y="3000"/>
                    </a:lnTo>
                    <a:lnTo>
                      <a:pt x="429" y="3080"/>
                    </a:lnTo>
                    <a:lnTo>
                      <a:pt x="429" y="3161"/>
                    </a:lnTo>
                    <a:lnTo>
                      <a:pt x="376" y="3241"/>
                    </a:lnTo>
                    <a:lnTo>
                      <a:pt x="295" y="3321"/>
                    </a:lnTo>
                    <a:lnTo>
                      <a:pt x="215" y="3375"/>
                    </a:lnTo>
                    <a:lnTo>
                      <a:pt x="135" y="3482"/>
                    </a:lnTo>
                    <a:lnTo>
                      <a:pt x="81" y="3563"/>
                    </a:lnTo>
                    <a:lnTo>
                      <a:pt x="54" y="3696"/>
                    </a:lnTo>
                    <a:lnTo>
                      <a:pt x="28" y="3804"/>
                    </a:lnTo>
                    <a:lnTo>
                      <a:pt x="1" y="3937"/>
                    </a:lnTo>
                    <a:lnTo>
                      <a:pt x="28" y="4071"/>
                    </a:lnTo>
                    <a:lnTo>
                      <a:pt x="54" y="4205"/>
                    </a:lnTo>
                    <a:lnTo>
                      <a:pt x="108" y="4312"/>
                    </a:lnTo>
                    <a:lnTo>
                      <a:pt x="188" y="4446"/>
                    </a:lnTo>
                    <a:lnTo>
                      <a:pt x="269" y="4553"/>
                    </a:lnTo>
                    <a:lnTo>
                      <a:pt x="403" y="4661"/>
                    </a:lnTo>
                    <a:lnTo>
                      <a:pt x="536" y="4741"/>
                    </a:lnTo>
                    <a:lnTo>
                      <a:pt x="724" y="4821"/>
                    </a:lnTo>
                    <a:lnTo>
                      <a:pt x="911" y="4875"/>
                    </a:lnTo>
                    <a:lnTo>
                      <a:pt x="1152" y="4902"/>
                    </a:lnTo>
                    <a:lnTo>
                      <a:pt x="1608" y="4902"/>
                    </a:lnTo>
                    <a:lnTo>
                      <a:pt x="1822" y="4875"/>
                    </a:lnTo>
                    <a:lnTo>
                      <a:pt x="2036" y="4821"/>
                    </a:lnTo>
                    <a:lnTo>
                      <a:pt x="2197" y="4741"/>
                    </a:lnTo>
                    <a:lnTo>
                      <a:pt x="2384" y="4661"/>
                    </a:lnTo>
                    <a:lnTo>
                      <a:pt x="2518" y="4553"/>
                    </a:lnTo>
                    <a:lnTo>
                      <a:pt x="2679" y="4446"/>
                    </a:lnTo>
                    <a:lnTo>
                      <a:pt x="2786" y="4312"/>
                    </a:lnTo>
                    <a:lnTo>
                      <a:pt x="2893" y="4179"/>
                    </a:lnTo>
                    <a:lnTo>
                      <a:pt x="2974" y="4045"/>
                    </a:lnTo>
                    <a:lnTo>
                      <a:pt x="3054" y="3911"/>
                    </a:lnTo>
                    <a:lnTo>
                      <a:pt x="3108" y="3750"/>
                    </a:lnTo>
                    <a:lnTo>
                      <a:pt x="3134" y="3589"/>
                    </a:lnTo>
                    <a:lnTo>
                      <a:pt x="3134" y="3455"/>
                    </a:lnTo>
                    <a:lnTo>
                      <a:pt x="3134" y="3295"/>
                    </a:lnTo>
                    <a:lnTo>
                      <a:pt x="3134" y="3161"/>
                    </a:lnTo>
                    <a:lnTo>
                      <a:pt x="3134" y="3000"/>
                    </a:lnTo>
                    <a:lnTo>
                      <a:pt x="3188" y="2732"/>
                    </a:lnTo>
                    <a:lnTo>
                      <a:pt x="3268" y="2411"/>
                    </a:lnTo>
                    <a:lnTo>
                      <a:pt x="3349" y="2089"/>
                    </a:lnTo>
                    <a:lnTo>
                      <a:pt x="3402" y="1688"/>
                    </a:lnTo>
                    <a:lnTo>
                      <a:pt x="3402" y="1473"/>
                    </a:lnTo>
                    <a:lnTo>
                      <a:pt x="3402" y="1232"/>
                    </a:lnTo>
                    <a:lnTo>
                      <a:pt x="3375" y="965"/>
                    </a:lnTo>
                    <a:lnTo>
                      <a:pt x="3322" y="670"/>
                    </a:lnTo>
                    <a:lnTo>
                      <a:pt x="3215" y="349"/>
                    </a:lnTo>
                    <a:lnTo>
                      <a:pt x="310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2" name="Google Shape;1982;p71"/>
              <p:cNvSpPr/>
              <p:nvPr/>
            </p:nvSpPr>
            <p:spPr>
              <a:xfrm>
                <a:off x="2670050" y="2106175"/>
                <a:ext cx="89075" cy="178125"/>
              </a:xfrm>
              <a:custGeom>
                <a:avLst/>
                <a:gdLst/>
                <a:ahLst/>
                <a:cxnLst/>
                <a:rect l="l" t="t" r="r" b="b"/>
                <a:pathLst>
                  <a:path w="3563" h="7125" extrusionOk="0">
                    <a:moveTo>
                      <a:pt x="2009" y="0"/>
                    </a:moveTo>
                    <a:lnTo>
                      <a:pt x="1902" y="27"/>
                    </a:lnTo>
                    <a:lnTo>
                      <a:pt x="1795" y="54"/>
                    </a:lnTo>
                    <a:lnTo>
                      <a:pt x="1688" y="134"/>
                    </a:lnTo>
                    <a:lnTo>
                      <a:pt x="1607" y="215"/>
                    </a:lnTo>
                    <a:lnTo>
                      <a:pt x="1554" y="322"/>
                    </a:lnTo>
                    <a:lnTo>
                      <a:pt x="1500" y="429"/>
                    </a:lnTo>
                    <a:lnTo>
                      <a:pt x="1473" y="536"/>
                    </a:lnTo>
                    <a:lnTo>
                      <a:pt x="1473" y="643"/>
                    </a:lnTo>
                    <a:lnTo>
                      <a:pt x="1500" y="777"/>
                    </a:lnTo>
                    <a:lnTo>
                      <a:pt x="1554" y="884"/>
                    </a:lnTo>
                    <a:lnTo>
                      <a:pt x="1661" y="1072"/>
                    </a:lnTo>
                    <a:lnTo>
                      <a:pt x="1661" y="1072"/>
                    </a:lnTo>
                    <a:lnTo>
                      <a:pt x="1581" y="1045"/>
                    </a:lnTo>
                    <a:lnTo>
                      <a:pt x="1473" y="1045"/>
                    </a:lnTo>
                    <a:lnTo>
                      <a:pt x="1393" y="1072"/>
                    </a:lnTo>
                    <a:lnTo>
                      <a:pt x="1339" y="1098"/>
                    </a:lnTo>
                    <a:lnTo>
                      <a:pt x="1313" y="1152"/>
                    </a:lnTo>
                    <a:lnTo>
                      <a:pt x="1313" y="1232"/>
                    </a:lnTo>
                    <a:lnTo>
                      <a:pt x="1339" y="1286"/>
                    </a:lnTo>
                    <a:lnTo>
                      <a:pt x="1393" y="1340"/>
                    </a:lnTo>
                    <a:lnTo>
                      <a:pt x="1473" y="1366"/>
                    </a:lnTo>
                    <a:lnTo>
                      <a:pt x="1661" y="1447"/>
                    </a:lnTo>
                    <a:lnTo>
                      <a:pt x="1848" y="1473"/>
                    </a:lnTo>
                    <a:lnTo>
                      <a:pt x="2304" y="3937"/>
                    </a:lnTo>
                    <a:lnTo>
                      <a:pt x="161" y="6080"/>
                    </a:lnTo>
                    <a:lnTo>
                      <a:pt x="107" y="6187"/>
                    </a:lnTo>
                    <a:lnTo>
                      <a:pt x="54" y="6294"/>
                    </a:lnTo>
                    <a:lnTo>
                      <a:pt x="0" y="6402"/>
                    </a:lnTo>
                    <a:lnTo>
                      <a:pt x="0" y="6509"/>
                    </a:lnTo>
                    <a:lnTo>
                      <a:pt x="0" y="6643"/>
                    </a:lnTo>
                    <a:lnTo>
                      <a:pt x="54" y="6750"/>
                    </a:lnTo>
                    <a:lnTo>
                      <a:pt x="107" y="6857"/>
                    </a:lnTo>
                    <a:lnTo>
                      <a:pt x="188" y="6937"/>
                    </a:lnTo>
                    <a:lnTo>
                      <a:pt x="268" y="7018"/>
                    </a:lnTo>
                    <a:lnTo>
                      <a:pt x="375" y="7071"/>
                    </a:lnTo>
                    <a:lnTo>
                      <a:pt x="482" y="7098"/>
                    </a:lnTo>
                    <a:lnTo>
                      <a:pt x="590" y="7125"/>
                    </a:lnTo>
                    <a:lnTo>
                      <a:pt x="723" y="7098"/>
                    </a:lnTo>
                    <a:lnTo>
                      <a:pt x="831" y="7071"/>
                    </a:lnTo>
                    <a:lnTo>
                      <a:pt x="938" y="7018"/>
                    </a:lnTo>
                    <a:lnTo>
                      <a:pt x="1018" y="6937"/>
                    </a:lnTo>
                    <a:lnTo>
                      <a:pt x="3375" y="4553"/>
                    </a:lnTo>
                    <a:lnTo>
                      <a:pt x="3482" y="4446"/>
                    </a:lnTo>
                    <a:lnTo>
                      <a:pt x="3536" y="4312"/>
                    </a:lnTo>
                    <a:lnTo>
                      <a:pt x="3562" y="4179"/>
                    </a:lnTo>
                    <a:lnTo>
                      <a:pt x="3536" y="4018"/>
                    </a:lnTo>
                    <a:lnTo>
                      <a:pt x="3000" y="1072"/>
                    </a:lnTo>
                    <a:lnTo>
                      <a:pt x="2973" y="965"/>
                    </a:lnTo>
                    <a:lnTo>
                      <a:pt x="2920" y="884"/>
                    </a:lnTo>
                    <a:lnTo>
                      <a:pt x="2598" y="295"/>
                    </a:lnTo>
                    <a:lnTo>
                      <a:pt x="2545" y="215"/>
                    </a:lnTo>
                    <a:lnTo>
                      <a:pt x="2438" y="107"/>
                    </a:lnTo>
                    <a:lnTo>
                      <a:pt x="2357" y="54"/>
                    </a:lnTo>
                    <a:lnTo>
                      <a:pt x="2250" y="27"/>
                    </a:lnTo>
                    <a:lnTo>
                      <a:pt x="214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3" name="Google Shape;1983;p71"/>
              <p:cNvSpPr/>
              <p:nvPr/>
            </p:nvSpPr>
            <p:spPr>
              <a:xfrm>
                <a:off x="2761100" y="2106175"/>
                <a:ext cx="19450" cy="441275"/>
              </a:xfrm>
              <a:custGeom>
                <a:avLst/>
                <a:gdLst/>
                <a:ahLst/>
                <a:cxnLst/>
                <a:rect l="l" t="t" r="r" b="b"/>
                <a:pathLst>
                  <a:path w="778" h="17651" extrusionOk="0">
                    <a:moveTo>
                      <a:pt x="376" y="0"/>
                    </a:moveTo>
                    <a:lnTo>
                      <a:pt x="242" y="27"/>
                    </a:lnTo>
                    <a:lnTo>
                      <a:pt x="108" y="107"/>
                    </a:lnTo>
                    <a:lnTo>
                      <a:pt x="28" y="241"/>
                    </a:lnTo>
                    <a:lnTo>
                      <a:pt x="1" y="375"/>
                    </a:lnTo>
                    <a:lnTo>
                      <a:pt x="1" y="17650"/>
                    </a:lnTo>
                    <a:lnTo>
                      <a:pt x="376" y="17570"/>
                    </a:lnTo>
                    <a:lnTo>
                      <a:pt x="778" y="17463"/>
                    </a:lnTo>
                    <a:lnTo>
                      <a:pt x="778" y="375"/>
                    </a:lnTo>
                    <a:lnTo>
                      <a:pt x="751" y="241"/>
                    </a:lnTo>
                    <a:lnTo>
                      <a:pt x="670" y="107"/>
                    </a:lnTo>
                    <a:lnTo>
                      <a:pt x="536" y="27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4" name="Google Shape;1984;p71"/>
              <p:cNvSpPr/>
              <p:nvPr/>
            </p:nvSpPr>
            <p:spPr>
              <a:xfrm>
                <a:off x="2637225" y="2386725"/>
                <a:ext cx="74350" cy="1567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6268" extrusionOk="0">
                    <a:moveTo>
                      <a:pt x="1528" y="0"/>
                    </a:moveTo>
                    <a:lnTo>
                      <a:pt x="1340" y="54"/>
                    </a:lnTo>
                    <a:lnTo>
                      <a:pt x="1153" y="134"/>
                    </a:lnTo>
                    <a:lnTo>
                      <a:pt x="992" y="242"/>
                    </a:lnTo>
                    <a:lnTo>
                      <a:pt x="831" y="375"/>
                    </a:lnTo>
                    <a:lnTo>
                      <a:pt x="697" y="536"/>
                    </a:lnTo>
                    <a:lnTo>
                      <a:pt x="590" y="724"/>
                    </a:lnTo>
                    <a:lnTo>
                      <a:pt x="510" y="938"/>
                    </a:lnTo>
                    <a:lnTo>
                      <a:pt x="429" y="1152"/>
                    </a:lnTo>
                    <a:lnTo>
                      <a:pt x="403" y="1393"/>
                    </a:lnTo>
                    <a:lnTo>
                      <a:pt x="403" y="1661"/>
                    </a:lnTo>
                    <a:lnTo>
                      <a:pt x="429" y="1929"/>
                    </a:lnTo>
                    <a:lnTo>
                      <a:pt x="537" y="2304"/>
                    </a:lnTo>
                    <a:lnTo>
                      <a:pt x="590" y="2518"/>
                    </a:lnTo>
                    <a:lnTo>
                      <a:pt x="617" y="2706"/>
                    </a:lnTo>
                    <a:lnTo>
                      <a:pt x="617" y="2893"/>
                    </a:lnTo>
                    <a:lnTo>
                      <a:pt x="617" y="3107"/>
                    </a:lnTo>
                    <a:lnTo>
                      <a:pt x="563" y="3536"/>
                    </a:lnTo>
                    <a:lnTo>
                      <a:pt x="483" y="4098"/>
                    </a:lnTo>
                    <a:lnTo>
                      <a:pt x="376" y="4688"/>
                    </a:lnTo>
                    <a:lnTo>
                      <a:pt x="242" y="5170"/>
                    </a:lnTo>
                    <a:lnTo>
                      <a:pt x="108" y="5518"/>
                    </a:lnTo>
                    <a:lnTo>
                      <a:pt x="1" y="5786"/>
                    </a:lnTo>
                    <a:lnTo>
                      <a:pt x="671" y="6053"/>
                    </a:lnTo>
                    <a:lnTo>
                      <a:pt x="1367" y="6268"/>
                    </a:lnTo>
                    <a:lnTo>
                      <a:pt x="1581" y="5973"/>
                    </a:lnTo>
                    <a:lnTo>
                      <a:pt x="1688" y="5839"/>
                    </a:lnTo>
                    <a:lnTo>
                      <a:pt x="1795" y="5678"/>
                    </a:lnTo>
                    <a:lnTo>
                      <a:pt x="1983" y="5250"/>
                    </a:lnTo>
                    <a:lnTo>
                      <a:pt x="2170" y="4768"/>
                    </a:lnTo>
                    <a:lnTo>
                      <a:pt x="2331" y="4259"/>
                    </a:lnTo>
                    <a:lnTo>
                      <a:pt x="2652" y="3188"/>
                    </a:lnTo>
                    <a:lnTo>
                      <a:pt x="2894" y="2250"/>
                    </a:lnTo>
                    <a:lnTo>
                      <a:pt x="2947" y="2009"/>
                    </a:lnTo>
                    <a:lnTo>
                      <a:pt x="2974" y="1795"/>
                    </a:lnTo>
                    <a:lnTo>
                      <a:pt x="2974" y="1554"/>
                    </a:lnTo>
                    <a:lnTo>
                      <a:pt x="2947" y="1313"/>
                    </a:lnTo>
                    <a:lnTo>
                      <a:pt x="2867" y="1099"/>
                    </a:lnTo>
                    <a:lnTo>
                      <a:pt x="2786" y="884"/>
                    </a:lnTo>
                    <a:lnTo>
                      <a:pt x="2679" y="670"/>
                    </a:lnTo>
                    <a:lnTo>
                      <a:pt x="2519" y="483"/>
                    </a:lnTo>
                    <a:lnTo>
                      <a:pt x="2331" y="295"/>
                    </a:lnTo>
                    <a:lnTo>
                      <a:pt x="2117" y="161"/>
                    </a:lnTo>
                    <a:lnTo>
                      <a:pt x="1929" y="54"/>
                    </a:lnTo>
                    <a:lnTo>
                      <a:pt x="171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5" name="Google Shape;1985;p71"/>
              <p:cNvSpPr/>
              <p:nvPr/>
            </p:nvSpPr>
            <p:spPr>
              <a:xfrm>
                <a:off x="2660000" y="2224025"/>
                <a:ext cx="48225" cy="29475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179" extrusionOk="0">
                    <a:moveTo>
                      <a:pt x="1099" y="0"/>
                    </a:moveTo>
                    <a:lnTo>
                      <a:pt x="965" y="188"/>
                    </a:lnTo>
                    <a:lnTo>
                      <a:pt x="804" y="348"/>
                    </a:lnTo>
                    <a:lnTo>
                      <a:pt x="724" y="402"/>
                    </a:lnTo>
                    <a:lnTo>
                      <a:pt x="643" y="455"/>
                    </a:lnTo>
                    <a:lnTo>
                      <a:pt x="456" y="455"/>
                    </a:lnTo>
                    <a:lnTo>
                      <a:pt x="215" y="402"/>
                    </a:lnTo>
                    <a:lnTo>
                      <a:pt x="1" y="322"/>
                    </a:lnTo>
                    <a:lnTo>
                      <a:pt x="81" y="375"/>
                    </a:lnTo>
                    <a:lnTo>
                      <a:pt x="215" y="509"/>
                    </a:lnTo>
                    <a:lnTo>
                      <a:pt x="268" y="643"/>
                    </a:lnTo>
                    <a:lnTo>
                      <a:pt x="322" y="777"/>
                    </a:lnTo>
                    <a:lnTo>
                      <a:pt x="349" y="964"/>
                    </a:lnTo>
                    <a:lnTo>
                      <a:pt x="376" y="1179"/>
                    </a:lnTo>
                    <a:lnTo>
                      <a:pt x="456" y="1071"/>
                    </a:lnTo>
                    <a:lnTo>
                      <a:pt x="563" y="1018"/>
                    </a:lnTo>
                    <a:lnTo>
                      <a:pt x="697" y="964"/>
                    </a:lnTo>
                    <a:lnTo>
                      <a:pt x="804" y="964"/>
                    </a:lnTo>
                    <a:lnTo>
                      <a:pt x="938" y="938"/>
                    </a:lnTo>
                    <a:lnTo>
                      <a:pt x="1072" y="964"/>
                    </a:lnTo>
                    <a:lnTo>
                      <a:pt x="1206" y="991"/>
                    </a:lnTo>
                    <a:lnTo>
                      <a:pt x="1340" y="1071"/>
                    </a:lnTo>
                    <a:lnTo>
                      <a:pt x="1500" y="1125"/>
                    </a:lnTo>
                    <a:lnTo>
                      <a:pt x="1634" y="1152"/>
                    </a:lnTo>
                    <a:lnTo>
                      <a:pt x="1741" y="1152"/>
                    </a:lnTo>
                    <a:lnTo>
                      <a:pt x="1822" y="1125"/>
                    </a:lnTo>
                    <a:lnTo>
                      <a:pt x="1875" y="1098"/>
                    </a:lnTo>
                    <a:lnTo>
                      <a:pt x="1902" y="1045"/>
                    </a:lnTo>
                    <a:lnTo>
                      <a:pt x="1929" y="1018"/>
                    </a:lnTo>
                    <a:lnTo>
                      <a:pt x="1715" y="964"/>
                    </a:lnTo>
                    <a:lnTo>
                      <a:pt x="1554" y="857"/>
                    </a:lnTo>
                    <a:lnTo>
                      <a:pt x="1447" y="750"/>
                    </a:lnTo>
                    <a:lnTo>
                      <a:pt x="1340" y="616"/>
                    </a:lnTo>
                    <a:lnTo>
                      <a:pt x="1259" y="509"/>
                    </a:lnTo>
                    <a:lnTo>
                      <a:pt x="1233" y="402"/>
                    </a:lnTo>
                    <a:lnTo>
                      <a:pt x="1179" y="295"/>
                    </a:lnTo>
                    <a:lnTo>
                      <a:pt x="109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6" name="Google Shape;1986;p71"/>
              <p:cNvSpPr/>
              <p:nvPr/>
            </p:nvSpPr>
            <p:spPr>
              <a:xfrm>
                <a:off x="2660000" y="2232050"/>
                <a:ext cx="26150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1046" h="858" extrusionOk="0">
                    <a:moveTo>
                      <a:pt x="1" y="1"/>
                    </a:moveTo>
                    <a:lnTo>
                      <a:pt x="81" y="54"/>
                    </a:lnTo>
                    <a:lnTo>
                      <a:pt x="215" y="188"/>
                    </a:lnTo>
                    <a:lnTo>
                      <a:pt x="268" y="322"/>
                    </a:lnTo>
                    <a:lnTo>
                      <a:pt x="322" y="456"/>
                    </a:lnTo>
                    <a:lnTo>
                      <a:pt x="349" y="643"/>
                    </a:lnTo>
                    <a:lnTo>
                      <a:pt x="376" y="858"/>
                    </a:lnTo>
                    <a:lnTo>
                      <a:pt x="509" y="724"/>
                    </a:lnTo>
                    <a:lnTo>
                      <a:pt x="670" y="670"/>
                    </a:lnTo>
                    <a:lnTo>
                      <a:pt x="858" y="617"/>
                    </a:lnTo>
                    <a:lnTo>
                      <a:pt x="1045" y="643"/>
                    </a:lnTo>
                    <a:lnTo>
                      <a:pt x="938" y="268"/>
                    </a:lnTo>
                    <a:lnTo>
                      <a:pt x="858" y="1"/>
                    </a:lnTo>
                    <a:lnTo>
                      <a:pt x="804" y="27"/>
                    </a:lnTo>
                    <a:lnTo>
                      <a:pt x="724" y="81"/>
                    </a:lnTo>
                    <a:lnTo>
                      <a:pt x="643" y="134"/>
                    </a:lnTo>
                    <a:lnTo>
                      <a:pt x="456" y="134"/>
                    </a:lnTo>
                    <a:lnTo>
                      <a:pt x="215" y="8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7" name="Google Shape;1987;p71"/>
              <p:cNvSpPr/>
              <p:nvPr/>
            </p:nvSpPr>
            <p:spPr>
              <a:xfrm>
                <a:off x="2688800" y="2182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8" name="Google Shape;1988;p71"/>
              <p:cNvSpPr/>
              <p:nvPr/>
            </p:nvSpPr>
            <p:spPr>
              <a:xfrm>
                <a:off x="2625175" y="2143000"/>
                <a:ext cx="68325" cy="56925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2277" extrusionOk="0">
                    <a:moveTo>
                      <a:pt x="1608" y="0"/>
                    </a:moveTo>
                    <a:lnTo>
                      <a:pt x="1474" y="27"/>
                    </a:lnTo>
                    <a:lnTo>
                      <a:pt x="1340" y="27"/>
                    </a:lnTo>
                    <a:lnTo>
                      <a:pt x="1233" y="54"/>
                    </a:lnTo>
                    <a:lnTo>
                      <a:pt x="1045" y="161"/>
                    </a:lnTo>
                    <a:lnTo>
                      <a:pt x="911" y="268"/>
                    </a:lnTo>
                    <a:lnTo>
                      <a:pt x="697" y="215"/>
                    </a:lnTo>
                    <a:lnTo>
                      <a:pt x="537" y="215"/>
                    </a:lnTo>
                    <a:lnTo>
                      <a:pt x="429" y="268"/>
                    </a:lnTo>
                    <a:lnTo>
                      <a:pt x="295" y="349"/>
                    </a:lnTo>
                    <a:lnTo>
                      <a:pt x="215" y="456"/>
                    </a:lnTo>
                    <a:lnTo>
                      <a:pt x="162" y="536"/>
                    </a:lnTo>
                    <a:lnTo>
                      <a:pt x="81" y="777"/>
                    </a:lnTo>
                    <a:lnTo>
                      <a:pt x="28" y="1018"/>
                    </a:lnTo>
                    <a:lnTo>
                      <a:pt x="1" y="1286"/>
                    </a:lnTo>
                    <a:lnTo>
                      <a:pt x="28" y="1581"/>
                    </a:lnTo>
                    <a:lnTo>
                      <a:pt x="81" y="1822"/>
                    </a:lnTo>
                    <a:lnTo>
                      <a:pt x="162" y="2063"/>
                    </a:lnTo>
                    <a:lnTo>
                      <a:pt x="269" y="2277"/>
                    </a:lnTo>
                    <a:lnTo>
                      <a:pt x="429" y="2277"/>
                    </a:lnTo>
                    <a:lnTo>
                      <a:pt x="429" y="2197"/>
                    </a:lnTo>
                    <a:lnTo>
                      <a:pt x="456" y="2116"/>
                    </a:lnTo>
                    <a:lnTo>
                      <a:pt x="456" y="2063"/>
                    </a:lnTo>
                    <a:lnTo>
                      <a:pt x="456" y="1982"/>
                    </a:lnTo>
                    <a:lnTo>
                      <a:pt x="429" y="1795"/>
                    </a:lnTo>
                    <a:lnTo>
                      <a:pt x="403" y="1661"/>
                    </a:lnTo>
                    <a:lnTo>
                      <a:pt x="429" y="1500"/>
                    </a:lnTo>
                    <a:lnTo>
                      <a:pt x="483" y="1366"/>
                    </a:lnTo>
                    <a:lnTo>
                      <a:pt x="590" y="1259"/>
                    </a:lnTo>
                    <a:lnTo>
                      <a:pt x="724" y="1179"/>
                    </a:lnTo>
                    <a:lnTo>
                      <a:pt x="938" y="1125"/>
                    </a:lnTo>
                    <a:lnTo>
                      <a:pt x="1045" y="1232"/>
                    </a:lnTo>
                    <a:lnTo>
                      <a:pt x="1179" y="1366"/>
                    </a:lnTo>
                    <a:lnTo>
                      <a:pt x="1313" y="1500"/>
                    </a:lnTo>
                    <a:lnTo>
                      <a:pt x="1501" y="1607"/>
                    </a:lnTo>
                    <a:lnTo>
                      <a:pt x="1742" y="1688"/>
                    </a:lnTo>
                    <a:lnTo>
                      <a:pt x="1983" y="1715"/>
                    </a:lnTo>
                    <a:lnTo>
                      <a:pt x="2251" y="1688"/>
                    </a:lnTo>
                    <a:lnTo>
                      <a:pt x="2411" y="1634"/>
                    </a:lnTo>
                    <a:lnTo>
                      <a:pt x="2545" y="1581"/>
                    </a:lnTo>
                    <a:lnTo>
                      <a:pt x="2626" y="1500"/>
                    </a:lnTo>
                    <a:lnTo>
                      <a:pt x="2706" y="1473"/>
                    </a:lnTo>
                    <a:lnTo>
                      <a:pt x="2733" y="1393"/>
                    </a:lnTo>
                    <a:lnTo>
                      <a:pt x="2733" y="1286"/>
                    </a:lnTo>
                    <a:lnTo>
                      <a:pt x="2733" y="1099"/>
                    </a:lnTo>
                    <a:lnTo>
                      <a:pt x="2679" y="884"/>
                    </a:lnTo>
                    <a:lnTo>
                      <a:pt x="2545" y="643"/>
                    </a:lnTo>
                    <a:lnTo>
                      <a:pt x="2411" y="429"/>
                    </a:lnTo>
                    <a:lnTo>
                      <a:pt x="2224" y="241"/>
                    </a:lnTo>
                    <a:lnTo>
                      <a:pt x="2010" y="108"/>
                    </a:lnTo>
                    <a:lnTo>
                      <a:pt x="1876" y="54"/>
                    </a:lnTo>
                    <a:lnTo>
                      <a:pt x="1769" y="27"/>
                    </a:lnTo>
                    <a:lnTo>
                      <a:pt x="160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9" name="Google Shape;1989;p71"/>
              <p:cNvSpPr/>
              <p:nvPr/>
            </p:nvSpPr>
            <p:spPr>
              <a:xfrm>
                <a:off x="2627850" y="2199900"/>
                <a:ext cx="134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725" extrusionOk="0">
                    <a:moveTo>
                      <a:pt x="215" y="1"/>
                    </a:moveTo>
                    <a:lnTo>
                      <a:pt x="135" y="28"/>
                    </a:lnTo>
                    <a:lnTo>
                      <a:pt x="81" y="55"/>
                    </a:lnTo>
                    <a:lnTo>
                      <a:pt x="28" y="108"/>
                    </a:lnTo>
                    <a:lnTo>
                      <a:pt x="1" y="162"/>
                    </a:lnTo>
                    <a:lnTo>
                      <a:pt x="1" y="215"/>
                    </a:lnTo>
                    <a:lnTo>
                      <a:pt x="28" y="322"/>
                    </a:lnTo>
                    <a:lnTo>
                      <a:pt x="108" y="430"/>
                    </a:lnTo>
                    <a:lnTo>
                      <a:pt x="188" y="510"/>
                    </a:lnTo>
                    <a:lnTo>
                      <a:pt x="242" y="617"/>
                    </a:lnTo>
                    <a:lnTo>
                      <a:pt x="269" y="671"/>
                    </a:lnTo>
                    <a:lnTo>
                      <a:pt x="349" y="724"/>
                    </a:lnTo>
                    <a:lnTo>
                      <a:pt x="537" y="724"/>
                    </a:lnTo>
                    <a:lnTo>
                      <a:pt x="510" y="671"/>
                    </a:lnTo>
                    <a:lnTo>
                      <a:pt x="403" y="456"/>
                    </a:lnTo>
                    <a:lnTo>
                      <a:pt x="349" y="242"/>
                    </a:lnTo>
                    <a:lnTo>
                      <a:pt x="296" y="28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0" name="Google Shape;1990;p71"/>
              <p:cNvSpPr/>
              <p:nvPr/>
            </p:nvSpPr>
            <p:spPr>
              <a:xfrm>
                <a:off x="2689475" y="2178475"/>
                <a:ext cx="10050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805" extrusionOk="0">
                    <a:moveTo>
                      <a:pt x="188" y="1"/>
                    </a:moveTo>
                    <a:lnTo>
                      <a:pt x="107" y="28"/>
                    </a:lnTo>
                    <a:lnTo>
                      <a:pt x="54" y="54"/>
                    </a:lnTo>
                    <a:lnTo>
                      <a:pt x="0" y="108"/>
                    </a:lnTo>
                    <a:lnTo>
                      <a:pt x="107" y="322"/>
                    </a:lnTo>
                    <a:lnTo>
                      <a:pt x="161" y="537"/>
                    </a:lnTo>
                    <a:lnTo>
                      <a:pt x="241" y="778"/>
                    </a:lnTo>
                    <a:lnTo>
                      <a:pt x="241" y="804"/>
                    </a:lnTo>
                    <a:lnTo>
                      <a:pt x="348" y="751"/>
                    </a:lnTo>
                    <a:lnTo>
                      <a:pt x="402" y="697"/>
                    </a:lnTo>
                    <a:lnTo>
                      <a:pt x="402" y="617"/>
                    </a:lnTo>
                    <a:lnTo>
                      <a:pt x="402" y="537"/>
                    </a:lnTo>
                    <a:lnTo>
                      <a:pt x="402" y="429"/>
                    </a:lnTo>
                    <a:lnTo>
                      <a:pt x="402" y="322"/>
                    </a:lnTo>
                    <a:lnTo>
                      <a:pt x="375" y="188"/>
                    </a:lnTo>
                    <a:lnTo>
                      <a:pt x="348" y="81"/>
                    </a:lnTo>
                    <a:lnTo>
                      <a:pt x="321" y="54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1" name="Google Shape;1991;p71"/>
              <p:cNvSpPr/>
              <p:nvPr/>
            </p:nvSpPr>
            <p:spPr>
              <a:xfrm>
                <a:off x="2634550" y="2163750"/>
                <a:ext cx="61625" cy="78375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3135" extrusionOk="0">
                    <a:moveTo>
                      <a:pt x="1447" y="1"/>
                    </a:moveTo>
                    <a:lnTo>
                      <a:pt x="1340" y="27"/>
                    </a:lnTo>
                    <a:lnTo>
                      <a:pt x="1233" y="27"/>
                    </a:lnTo>
                    <a:lnTo>
                      <a:pt x="1126" y="81"/>
                    </a:lnTo>
                    <a:lnTo>
                      <a:pt x="1019" y="161"/>
                    </a:lnTo>
                    <a:lnTo>
                      <a:pt x="885" y="269"/>
                    </a:lnTo>
                    <a:lnTo>
                      <a:pt x="831" y="295"/>
                    </a:lnTo>
                    <a:lnTo>
                      <a:pt x="617" y="295"/>
                    </a:lnTo>
                    <a:lnTo>
                      <a:pt x="483" y="322"/>
                    </a:lnTo>
                    <a:lnTo>
                      <a:pt x="349" y="349"/>
                    </a:lnTo>
                    <a:lnTo>
                      <a:pt x="269" y="402"/>
                    </a:lnTo>
                    <a:lnTo>
                      <a:pt x="188" y="456"/>
                    </a:lnTo>
                    <a:lnTo>
                      <a:pt x="108" y="510"/>
                    </a:lnTo>
                    <a:lnTo>
                      <a:pt x="28" y="643"/>
                    </a:lnTo>
                    <a:lnTo>
                      <a:pt x="1" y="804"/>
                    </a:lnTo>
                    <a:lnTo>
                      <a:pt x="1" y="965"/>
                    </a:lnTo>
                    <a:lnTo>
                      <a:pt x="54" y="1206"/>
                    </a:lnTo>
                    <a:lnTo>
                      <a:pt x="54" y="1260"/>
                    </a:lnTo>
                    <a:lnTo>
                      <a:pt x="54" y="1313"/>
                    </a:lnTo>
                    <a:lnTo>
                      <a:pt x="28" y="1420"/>
                    </a:lnTo>
                    <a:lnTo>
                      <a:pt x="28" y="1554"/>
                    </a:lnTo>
                    <a:lnTo>
                      <a:pt x="108" y="1822"/>
                    </a:lnTo>
                    <a:lnTo>
                      <a:pt x="188" y="2036"/>
                    </a:lnTo>
                    <a:lnTo>
                      <a:pt x="242" y="2117"/>
                    </a:lnTo>
                    <a:lnTo>
                      <a:pt x="403" y="2358"/>
                    </a:lnTo>
                    <a:lnTo>
                      <a:pt x="563" y="2545"/>
                    </a:lnTo>
                    <a:lnTo>
                      <a:pt x="697" y="2706"/>
                    </a:lnTo>
                    <a:lnTo>
                      <a:pt x="858" y="2840"/>
                    </a:lnTo>
                    <a:lnTo>
                      <a:pt x="1019" y="2947"/>
                    </a:lnTo>
                    <a:lnTo>
                      <a:pt x="1206" y="3054"/>
                    </a:lnTo>
                    <a:lnTo>
                      <a:pt x="1420" y="3108"/>
                    </a:lnTo>
                    <a:lnTo>
                      <a:pt x="1635" y="3134"/>
                    </a:lnTo>
                    <a:lnTo>
                      <a:pt x="1715" y="3134"/>
                    </a:lnTo>
                    <a:lnTo>
                      <a:pt x="1822" y="3108"/>
                    </a:lnTo>
                    <a:lnTo>
                      <a:pt x="1902" y="3054"/>
                    </a:lnTo>
                    <a:lnTo>
                      <a:pt x="1983" y="3000"/>
                    </a:lnTo>
                    <a:lnTo>
                      <a:pt x="2143" y="2840"/>
                    </a:lnTo>
                    <a:lnTo>
                      <a:pt x="2251" y="2679"/>
                    </a:lnTo>
                    <a:lnTo>
                      <a:pt x="2358" y="2492"/>
                    </a:lnTo>
                    <a:lnTo>
                      <a:pt x="2411" y="2277"/>
                    </a:lnTo>
                    <a:lnTo>
                      <a:pt x="2438" y="2090"/>
                    </a:lnTo>
                    <a:lnTo>
                      <a:pt x="2465" y="1876"/>
                    </a:lnTo>
                    <a:lnTo>
                      <a:pt x="2465" y="1634"/>
                    </a:lnTo>
                    <a:lnTo>
                      <a:pt x="2438" y="1367"/>
                    </a:lnTo>
                    <a:lnTo>
                      <a:pt x="2411" y="1260"/>
                    </a:lnTo>
                    <a:lnTo>
                      <a:pt x="2358" y="1018"/>
                    </a:lnTo>
                    <a:lnTo>
                      <a:pt x="2251" y="777"/>
                    </a:lnTo>
                    <a:lnTo>
                      <a:pt x="2170" y="670"/>
                    </a:lnTo>
                    <a:lnTo>
                      <a:pt x="2090" y="590"/>
                    </a:lnTo>
                    <a:lnTo>
                      <a:pt x="2036" y="563"/>
                    </a:lnTo>
                    <a:lnTo>
                      <a:pt x="2010" y="510"/>
                    </a:lnTo>
                    <a:lnTo>
                      <a:pt x="1902" y="295"/>
                    </a:lnTo>
                    <a:lnTo>
                      <a:pt x="1795" y="188"/>
                    </a:lnTo>
                    <a:lnTo>
                      <a:pt x="1688" y="81"/>
                    </a:lnTo>
                    <a:lnTo>
                      <a:pt x="1527" y="27"/>
                    </a:lnTo>
                    <a:lnTo>
                      <a:pt x="1447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2" name="Google Shape;1992;p71"/>
              <p:cNvSpPr/>
              <p:nvPr/>
            </p:nvSpPr>
            <p:spPr>
              <a:xfrm>
                <a:off x="2639925" y="2134300"/>
                <a:ext cx="60275" cy="48900"/>
              </a:xfrm>
              <a:custGeom>
                <a:avLst/>
                <a:gdLst/>
                <a:ahLst/>
                <a:cxnLst/>
                <a:rect l="l" t="t" r="r" b="b"/>
                <a:pathLst>
                  <a:path w="2411" h="1956" extrusionOk="0">
                    <a:moveTo>
                      <a:pt x="1098" y="0"/>
                    </a:moveTo>
                    <a:lnTo>
                      <a:pt x="937" y="27"/>
                    </a:lnTo>
                    <a:lnTo>
                      <a:pt x="804" y="54"/>
                    </a:lnTo>
                    <a:lnTo>
                      <a:pt x="696" y="107"/>
                    </a:lnTo>
                    <a:lnTo>
                      <a:pt x="482" y="241"/>
                    </a:lnTo>
                    <a:lnTo>
                      <a:pt x="321" y="375"/>
                    </a:lnTo>
                    <a:lnTo>
                      <a:pt x="214" y="509"/>
                    </a:lnTo>
                    <a:lnTo>
                      <a:pt x="134" y="643"/>
                    </a:lnTo>
                    <a:lnTo>
                      <a:pt x="0" y="1554"/>
                    </a:lnTo>
                    <a:lnTo>
                      <a:pt x="107" y="1527"/>
                    </a:lnTo>
                    <a:lnTo>
                      <a:pt x="214" y="1500"/>
                    </a:lnTo>
                    <a:lnTo>
                      <a:pt x="321" y="1500"/>
                    </a:lnTo>
                    <a:lnTo>
                      <a:pt x="429" y="1527"/>
                    </a:lnTo>
                    <a:lnTo>
                      <a:pt x="670" y="1607"/>
                    </a:lnTo>
                    <a:lnTo>
                      <a:pt x="937" y="1741"/>
                    </a:lnTo>
                    <a:lnTo>
                      <a:pt x="1179" y="1848"/>
                    </a:lnTo>
                    <a:lnTo>
                      <a:pt x="1446" y="1929"/>
                    </a:lnTo>
                    <a:lnTo>
                      <a:pt x="1580" y="1955"/>
                    </a:lnTo>
                    <a:lnTo>
                      <a:pt x="1848" y="1955"/>
                    </a:lnTo>
                    <a:lnTo>
                      <a:pt x="1955" y="1929"/>
                    </a:lnTo>
                    <a:lnTo>
                      <a:pt x="2089" y="1848"/>
                    </a:lnTo>
                    <a:lnTo>
                      <a:pt x="2170" y="1795"/>
                    </a:lnTo>
                    <a:lnTo>
                      <a:pt x="2250" y="1688"/>
                    </a:lnTo>
                    <a:lnTo>
                      <a:pt x="2330" y="1580"/>
                    </a:lnTo>
                    <a:lnTo>
                      <a:pt x="2357" y="1447"/>
                    </a:lnTo>
                    <a:lnTo>
                      <a:pt x="2384" y="1313"/>
                    </a:lnTo>
                    <a:lnTo>
                      <a:pt x="2411" y="1179"/>
                    </a:lnTo>
                    <a:lnTo>
                      <a:pt x="2384" y="1018"/>
                    </a:lnTo>
                    <a:lnTo>
                      <a:pt x="2357" y="884"/>
                    </a:lnTo>
                    <a:lnTo>
                      <a:pt x="2303" y="723"/>
                    </a:lnTo>
                    <a:lnTo>
                      <a:pt x="2250" y="589"/>
                    </a:lnTo>
                    <a:lnTo>
                      <a:pt x="2170" y="456"/>
                    </a:lnTo>
                    <a:lnTo>
                      <a:pt x="2036" y="348"/>
                    </a:lnTo>
                    <a:lnTo>
                      <a:pt x="1928" y="241"/>
                    </a:lnTo>
                    <a:lnTo>
                      <a:pt x="1768" y="134"/>
                    </a:lnTo>
                    <a:lnTo>
                      <a:pt x="1580" y="81"/>
                    </a:lnTo>
                    <a:lnTo>
                      <a:pt x="1420" y="27"/>
                    </a:lnTo>
                    <a:lnTo>
                      <a:pt x="123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3" name="Google Shape;1993;p71"/>
              <p:cNvSpPr/>
              <p:nvPr/>
            </p:nvSpPr>
            <p:spPr>
              <a:xfrm>
                <a:off x="2654650" y="2247450"/>
                <a:ext cx="77700" cy="154025"/>
              </a:xfrm>
              <a:custGeom>
                <a:avLst/>
                <a:gdLst/>
                <a:ahLst/>
                <a:cxnLst/>
                <a:rect l="l" t="t" r="r" b="b"/>
                <a:pathLst>
                  <a:path w="3108" h="6161" extrusionOk="0">
                    <a:moveTo>
                      <a:pt x="991" y="1"/>
                    </a:moveTo>
                    <a:lnTo>
                      <a:pt x="831" y="27"/>
                    </a:lnTo>
                    <a:lnTo>
                      <a:pt x="670" y="108"/>
                    </a:lnTo>
                    <a:lnTo>
                      <a:pt x="536" y="215"/>
                    </a:lnTo>
                    <a:lnTo>
                      <a:pt x="429" y="376"/>
                    </a:lnTo>
                    <a:lnTo>
                      <a:pt x="348" y="563"/>
                    </a:lnTo>
                    <a:lnTo>
                      <a:pt x="295" y="751"/>
                    </a:lnTo>
                    <a:lnTo>
                      <a:pt x="295" y="965"/>
                    </a:lnTo>
                    <a:lnTo>
                      <a:pt x="322" y="1393"/>
                    </a:lnTo>
                    <a:lnTo>
                      <a:pt x="322" y="1822"/>
                    </a:lnTo>
                    <a:lnTo>
                      <a:pt x="375" y="2277"/>
                    </a:lnTo>
                    <a:lnTo>
                      <a:pt x="697" y="4447"/>
                    </a:lnTo>
                    <a:lnTo>
                      <a:pt x="697" y="4554"/>
                    </a:lnTo>
                    <a:lnTo>
                      <a:pt x="670" y="4688"/>
                    </a:lnTo>
                    <a:lnTo>
                      <a:pt x="616" y="4875"/>
                    </a:lnTo>
                    <a:lnTo>
                      <a:pt x="536" y="5063"/>
                    </a:lnTo>
                    <a:lnTo>
                      <a:pt x="429" y="5330"/>
                    </a:lnTo>
                    <a:lnTo>
                      <a:pt x="241" y="5598"/>
                    </a:lnTo>
                    <a:lnTo>
                      <a:pt x="0" y="5920"/>
                    </a:lnTo>
                    <a:lnTo>
                      <a:pt x="0" y="5920"/>
                    </a:lnTo>
                    <a:lnTo>
                      <a:pt x="107" y="5893"/>
                    </a:lnTo>
                    <a:lnTo>
                      <a:pt x="241" y="5786"/>
                    </a:lnTo>
                    <a:lnTo>
                      <a:pt x="402" y="5705"/>
                    </a:lnTo>
                    <a:lnTo>
                      <a:pt x="590" y="5652"/>
                    </a:lnTo>
                    <a:lnTo>
                      <a:pt x="804" y="5625"/>
                    </a:lnTo>
                    <a:lnTo>
                      <a:pt x="1232" y="5625"/>
                    </a:lnTo>
                    <a:lnTo>
                      <a:pt x="1420" y="5679"/>
                    </a:lnTo>
                    <a:lnTo>
                      <a:pt x="1607" y="5732"/>
                    </a:lnTo>
                    <a:lnTo>
                      <a:pt x="1795" y="5813"/>
                    </a:lnTo>
                    <a:lnTo>
                      <a:pt x="1982" y="5920"/>
                    </a:lnTo>
                    <a:lnTo>
                      <a:pt x="2143" y="6027"/>
                    </a:lnTo>
                    <a:lnTo>
                      <a:pt x="2304" y="6161"/>
                    </a:lnTo>
                    <a:lnTo>
                      <a:pt x="2438" y="5384"/>
                    </a:lnTo>
                    <a:lnTo>
                      <a:pt x="2491" y="4982"/>
                    </a:lnTo>
                    <a:lnTo>
                      <a:pt x="2518" y="4500"/>
                    </a:lnTo>
                    <a:lnTo>
                      <a:pt x="2518" y="4152"/>
                    </a:lnTo>
                    <a:lnTo>
                      <a:pt x="2518" y="3857"/>
                    </a:lnTo>
                    <a:lnTo>
                      <a:pt x="2545" y="3536"/>
                    </a:lnTo>
                    <a:lnTo>
                      <a:pt x="2571" y="3215"/>
                    </a:lnTo>
                    <a:lnTo>
                      <a:pt x="2625" y="2893"/>
                    </a:lnTo>
                    <a:lnTo>
                      <a:pt x="2786" y="2224"/>
                    </a:lnTo>
                    <a:lnTo>
                      <a:pt x="3000" y="1581"/>
                    </a:lnTo>
                    <a:lnTo>
                      <a:pt x="3054" y="1393"/>
                    </a:lnTo>
                    <a:lnTo>
                      <a:pt x="3080" y="1233"/>
                    </a:lnTo>
                    <a:lnTo>
                      <a:pt x="3107" y="1072"/>
                    </a:lnTo>
                    <a:lnTo>
                      <a:pt x="3107" y="911"/>
                    </a:lnTo>
                    <a:lnTo>
                      <a:pt x="3080" y="777"/>
                    </a:lnTo>
                    <a:lnTo>
                      <a:pt x="3027" y="670"/>
                    </a:lnTo>
                    <a:lnTo>
                      <a:pt x="2973" y="563"/>
                    </a:lnTo>
                    <a:lnTo>
                      <a:pt x="2893" y="456"/>
                    </a:lnTo>
                    <a:lnTo>
                      <a:pt x="2732" y="295"/>
                    </a:lnTo>
                    <a:lnTo>
                      <a:pt x="2545" y="188"/>
                    </a:lnTo>
                    <a:lnTo>
                      <a:pt x="2330" y="108"/>
                    </a:lnTo>
                    <a:lnTo>
                      <a:pt x="2143" y="81"/>
                    </a:lnTo>
                    <a:lnTo>
                      <a:pt x="2143" y="54"/>
                    </a:lnTo>
                    <a:lnTo>
                      <a:pt x="2089" y="134"/>
                    </a:lnTo>
                    <a:lnTo>
                      <a:pt x="1982" y="188"/>
                    </a:lnTo>
                    <a:lnTo>
                      <a:pt x="1822" y="188"/>
                    </a:lnTo>
                    <a:lnTo>
                      <a:pt x="1688" y="161"/>
                    </a:lnTo>
                    <a:lnTo>
                      <a:pt x="1554" y="108"/>
                    </a:lnTo>
                    <a:lnTo>
                      <a:pt x="1366" y="27"/>
                    </a:lnTo>
                    <a:lnTo>
                      <a:pt x="11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4" name="Google Shape;1994;p71"/>
              <p:cNvSpPr/>
              <p:nvPr/>
            </p:nvSpPr>
            <p:spPr>
              <a:xfrm>
                <a:off x="2670050" y="2209275"/>
                <a:ext cx="121225" cy="119900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4796" extrusionOk="0">
                    <a:moveTo>
                      <a:pt x="4178" y="1"/>
                    </a:moveTo>
                    <a:lnTo>
                      <a:pt x="4045" y="28"/>
                    </a:lnTo>
                    <a:lnTo>
                      <a:pt x="3937" y="81"/>
                    </a:lnTo>
                    <a:lnTo>
                      <a:pt x="3857" y="135"/>
                    </a:lnTo>
                    <a:lnTo>
                      <a:pt x="3750" y="215"/>
                    </a:lnTo>
                    <a:lnTo>
                      <a:pt x="3696" y="296"/>
                    </a:lnTo>
                    <a:lnTo>
                      <a:pt x="3643" y="403"/>
                    </a:lnTo>
                    <a:lnTo>
                      <a:pt x="3616" y="510"/>
                    </a:lnTo>
                    <a:lnTo>
                      <a:pt x="3616" y="644"/>
                    </a:lnTo>
                    <a:lnTo>
                      <a:pt x="3616" y="912"/>
                    </a:lnTo>
                    <a:lnTo>
                      <a:pt x="3536" y="912"/>
                    </a:lnTo>
                    <a:lnTo>
                      <a:pt x="3482" y="965"/>
                    </a:lnTo>
                    <a:lnTo>
                      <a:pt x="3455" y="992"/>
                    </a:lnTo>
                    <a:lnTo>
                      <a:pt x="3429" y="1045"/>
                    </a:lnTo>
                    <a:lnTo>
                      <a:pt x="3455" y="1126"/>
                    </a:lnTo>
                    <a:lnTo>
                      <a:pt x="3509" y="1233"/>
                    </a:lnTo>
                    <a:lnTo>
                      <a:pt x="3616" y="1313"/>
                    </a:lnTo>
                    <a:lnTo>
                      <a:pt x="3080" y="3242"/>
                    </a:lnTo>
                    <a:lnTo>
                      <a:pt x="911" y="1876"/>
                    </a:lnTo>
                    <a:lnTo>
                      <a:pt x="804" y="1822"/>
                    </a:lnTo>
                    <a:lnTo>
                      <a:pt x="697" y="1795"/>
                    </a:lnTo>
                    <a:lnTo>
                      <a:pt x="482" y="1795"/>
                    </a:lnTo>
                    <a:lnTo>
                      <a:pt x="348" y="1849"/>
                    </a:lnTo>
                    <a:lnTo>
                      <a:pt x="268" y="1903"/>
                    </a:lnTo>
                    <a:lnTo>
                      <a:pt x="161" y="1983"/>
                    </a:lnTo>
                    <a:lnTo>
                      <a:pt x="107" y="2063"/>
                    </a:lnTo>
                    <a:lnTo>
                      <a:pt x="27" y="2170"/>
                    </a:lnTo>
                    <a:lnTo>
                      <a:pt x="0" y="2278"/>
                    </a:lnTo>
                    <a:lnTo>
                      <a:pt x="0" y="2411"/>
                    </a:lnTo>
                    <a:lnTo>
                      <a:pt x="27" y="2519"/>
                    </a:lnTo>
                    <a:lnTo>
                      <a:pt x="54" y="2626"/>
                    </a:lnTo>
                    <a:lnTo>
                      <a:pt x="107" y="2733"/>
                    </a:lnTo>
                    <a:lnTo>
                      <a:pt x="188" y="2813"/>
                    </a:lnTo>
                    <a:lnTo>
                      <a:pt x="268" y="2894"/>
                    </a:lnTo>
                    <a:lnTo>
                      <a:pt x="3107" y="4688"/>
                    </a:lnTo>
                    <a:lnTo>
                      <a:pt x="3268" y="4768"/>
                    </a:lnTo>
                    <a:lnTo>
                      <a:pt x="3402" y="4795"/>
                    </a:lnTo>
                    <a:lnTo>
                      <a:pt x="3536" y="4768"/>
                    </a:lnTo>
                    <a:lnTo>
                      <a:pt x="3696" y="4742"/>
                    </a:lnTo>
                    <a:lnTo>
                      <a:pt x="3804" y="4661"/>
                    </a:lnTo>
                    <a:lnTo>
                      <a:pt x="3911" y="4554"/>
                    </a:lnTo>
                    <a:lnTo>
                      <a:pt x="3991" y="4420"/>
                    </a:lnTo>
                    <a:lnTo>
                      <a:pt x="4018" y="4286"/>
                    </a:lnTo>
                    <a:lnTo>
                      <a:pt x="4821" y="1447"/>
                    </a:lnTo>
                    <a:lnTo>
                      <a:pt x="4821" y="1420"/>
                    </a:lnTo>
                    <a:lnTo>
                      <a:pt x="4848" y="1340"/>
                    </a:lnTo>
                    <a:lnTo>
                      <a:pt x="4848" y="1233"/>
                    </a:lnTo>
                    <a:lnTo>
                      <a:pt x="4795" y="590"/>
                    </a:lnTo>
                    <a:lnTo>
                      <a:pt x="4795" y="456"/>
                    </a:lnTo>
                    <a:lnTo>
                      <a:pt x="4741" y="349"/>
                    </a:lnTo>
                    <a:lnTo>
                      <a:pt x="4687" y="242"/>
                    </a:lnTo>
                    <a:lnTo>
                      <a:pt x="4607" y="162"/>
                    </a:lnTo>
                    <a:lnTo>
                      <a:pt x="4527" y="108"/>
                    </a:lnTo>
                    <a:lnTo>
                      <a:pt x="4420" y="55"/>
                    </a:lnTo>
                    <a:lnTo>
                      <a:pt x="4286" y="28"/>
                    </a:lnTo>
                    <a:lnTo>
                      <a:pt x="417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5" name="Google Shape;1995;p71"/>
              <p:cNvSpPr/>
              <p:nvPr/>
            </p:nvSpPr>
            <p:spPr>
              <a:xfrm>
                <a:off x="2647275" y="2386725"/>
                <a:ext cx="171450" cy="155375"/>
              </a:xfrm>
              <a:custGeom>
                <a:avLst/>
                <a:gdLst/>
                <a:ahLst/>
                <a:cxnLst/>
                <a:rect l="l" t="t" r="r" b="b"/>
                <a:pathLst>
                  <a:path w="6858" h="6215" extrusionOk="0">
                    <a:moveTo>
                      <a:pt x="1340" y="0"/>
                    </a:moveTo>
                    <a:lnTo>
                      <a:pt x="1099" y="27"/>
                    </a:lnTo>
                    <a:lnTo>
                      <a:pt x="831" y="54"/>
                    </a:lnTo>
                    <a:lnTo>
                      <a:pt x="590" y="134"/>
                    </a:lnTo>
                    <a:lnTo>
                      <a:pt x="402" y="268"/>
                    </a:lnTo>
                    <a:lnTo>
                      <a:pt x="269" y="402"/>
                    </a:lnTo>
                    <a:lnTo>
                      <a:pt x="135" y="563"/>
                    </a:lnTo>
                    <a:lnTo>
                      <a:pt x="54" y="724"/>
                    </a:lnTo>
                    <a:lnTo>
                      <a:pt x="27" y="911"/>
                    </a:lnTo>
                    <a:lnTo>
                      <a:pt x="1" y="1125"/>
                    </a:lnTo>
                    <a:lnTo>
                      <a:pt x="27" y="1313"/>
                    </a:lnTo>
                    <a:lnTo>
                      <a:pt x="81" y="1527"/>
                    </a:lnTo>
                    <a:lnTo>
                      <a:pt x="188" y="1741"/>
                    </a:lnTo>
                    <a:lnTo>
                      <a:pt x="295" y="1929"/>
                    </a:lnTo>
                    <a:lnTo>
                      <a:pt x="456" y="2116"/>
                    </a:lnTo>
                    <a:lnTo>
                      <a:pt x="617" y="2277"/>
                    </a:lnTo>
                    <a:lnTo>
                      <a:pt x="831" y="2438"/>
                    </a:lnTo>
                    <a:lnTo>
                      <a:pt x="1072" y="2545"/>
                    </a:lnTo>
                    <a:lnTo>
                      <a:pt x="1447" y="2706"/>
                    </a:lnTo>
                    <a:lnTo>
                      <a:pt x="1661" y="2786"/>
                    </a:lnTo>
                    <a:lnTo>
                      <a:pt x="1956" y="2947"/>
                    </a:lnTo>
                    <a:lnTo>
                      <a:pt x="2652" y="3375"/>
                    </a:lnTo>
                    <a:lnTo>
                      <a:pt x="3054" y="3643"/>
                    </a:lnTo>
                    <a:lnTo>
                      <a:pt x="3429" y="3938"/>
                    </a:lnTo>
                    <a:lnTo>
                      <a:pt x="3804" y="4232"/>
                    </a:lnTo>
                    <a:lnTo>
                      <a:pt x="4125" y="4500"/>
                    </a:lnTo>
                    <a:lnTo>
                      <a:pt x="5518" y="6214"/>
                    </a:lnTo>
                    <a:lnTo>
                      <a:pt x="6188" y="5973"/>
                    </a:lnTo>
                    <a:lnTo>
                      <a:pt x="6857" y="5678"/>
                    </a:lnTo>
                    <a:lnTo>
                      <a:pt x="4982" y="3322"/>
                    </a:lnTo>
                    <a:lnTo>
                      <a:pt x="2759" y="750"/>
                    </a:lnTo>
                    <a:lnTo>
                      <a:pt x="2599" y="563"/>
                    </a:lnTo>
                    <a:lnTo>
                      <a:pt x="2438" y="402"/>
                    </a:lnTo>
                    <a:lnTo>
                      <a:pt x="2224" y="268"/>
                    </a:lnTo>
                    <a:lnTo>
                      <a:pt x="2009" y="161"/>
                    </a:lnTo>
                    <a:lnTo>
                      <a:pt x="1795" y="81"/>
                    </a:lnTo>
                    <a:lnTo>
                      <a:pt x="1581" y="27"/>
                    </a:lnTo>
                    <a:lnTo>
                      <a:pt x="134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6" name="Google Shape;1996;p71"/>
              <p:cNvSpPr/>
              <p:nvPr/>
            </p:nvSpPr>
            <p:spPr>
              <a:xfrm>
                <a:off x="2670050" y="2254150"/>
                <a:ext cx="40200" cy="3885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554" extrusionOk="0">
                    <a:moveTo>
                      <a:pt x="482" y="0"/>
                    </a:moveTo>
                    <a:lnTo>
                      <a:pt x="348" y="54"/>
                    </a:lnTo>
                    <a:lnTo>
                      <a:pt x="268" y="108"/>
                    </a:lnTo>
                    <a:lnTo>
                      <a:pt x="161" y="188"/>
                    </a:lnTo>
                    <a:lnTo>
                      <a:pt x="107" y="268"/>
                    </a:lnTo>
                    <a:lnTo>
                      <a:pt x="27" y="375"/>
                    </a:lnTo>
                    <a:lnTo>
                      <a:pt x="0" y="483"/>
                    </a:lnTo>
                    <a:lnTo>
                      <a:pt x="0" y="616"/>
                    </a:lnTo>
                    <a:lnTo>
                      <a:pt x="27" y="724"/>
                    </a:lnTo>
                    <a:lnTo>
                      <a:pt x="54" y="831"/>
                    </a:lnTo>
                    <a:lnTo>
                      <a:pt x="107" y="938"/>
                    </a:lnTo>
                    <a:lnTo>
                      <a:pt x="188" y="1018"/>
                    </a:lnTo>
                    <a:lnTo>
                      <a:pt x="268" y="1099"/>
                    </a:lnTo>
                    <a:lnTo>
                      <a:pt x="991" y="1554"/>
                    </a:lnTo>
                    <a:lnTo>
                      <a:pt x="938" y="1473"/>
                    </a:lnTo>
                    <a:lnTo>
                      <a:pt x="884" y="1366"/>
                    </a:lnTo>
                    <a:lnTo>
                      <a:pt x="857" y="1286"/>
                    </a:lnTo>
                    <a:lnTo>
                      <a:pt x="831" y="1179"/>
                    </a:lnTo>
                    <a:lnTo>
                      <a:pt x="857" y="991"/>
                    </a:lnTo>
                    <a:lnTo>
                      <a:pt x="938" y="804"/>
                    </a:lnTo>
                    <a:lnTo>
                      <a:pt x="1045" y="670"/>
                    </a:lnTo>
                    <a:lnTo>
                      <a:pt x="1206" y="563"/>
                    </a:lnTo>
                    <a:lnTo>
                      <a:pt x="1313" y="536"/>
                    </a:lnTo>
                    <a:lnTo>
                      <a:pt x="1393" y="509"/>
                    </a:lnTo>
                    <a:lnTo>
                      <a:pt x="1500" y="509"/>
                    </a:lnTo>
                    <a:lnTo>
                      <a:pt x="1607" y="536"/>
                    </a:lnTo>
                    <a:lnTo>
                      <a:pt x="911" y="81"/>
                    </a:lnTo>
                    <a:lnTo>
                      <a:pt x="804" y="27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1997" name="Google Shape;1997;p71"/>
          <p:cNvGrpSpPr/>
          <p:nvPr/>
        </p:nvGrpSpPr>
        <p:grpSpPr>
          <a:xfrm>
            <a:off x="3265300" y="2106175"/>
            <a:ext cx="425200" cy="443950"/>
            <a:chOff x="3265300" y="2106175"/>
            <a:chExt cx="425200" cy="443950"/>
          </a:xfrm>
        </p:grpSpPr>
        <p:sp>
          <p:nvSpPr>
            <p:cNvPr id="1998" name="Google Shape;1998;p71"/>
            <p:cNvSpPr/>
            <p:nvPr/>
          </p:nvSpPr>
          <p:spPr>
            <a:xfrm>
              <a:off x="3265300" y="2124925"/>
              <a:ext cx="425200" cy="425200"/>
            </a:xfrm>
            <a:custGeom>
              <a:avLst/>
              <a:gdLst/>
              <a:ahLst/>
              <a:cxnLst/>
              <a:rect l="l" t="t" r="r" b="b"/>
              <a:pathLst>
                <a:path w="17008" h="17008" extrusionOk="0">
                  <a:moveTo>
                    <a:pt x="8518" y="0"/>
                  </a:moveTo>
                  <a:lnTo>
                    <a:pt x="8062" y="27"/>
                  </a:lnTo>
                  <a:lnTo>
                    <a:pt x="7634" y="54"/>
                  </a:lnTo>
                  <a:lnTo>
                    <a:pt x="7205" y="107"/>
                  </a:lnTo>
                  <a:lnTo>
                    <a:pt x="6804" y="188"/>
                  </a:lnTo>
                  <a:lnTo>
                    <a:pt x="6375" y="268"/>
                  </a:lnTo>
                  <a:lnTo>
                    <a:pt x="5973" y="375"/>
                  </a:lnTo>
                  <a:lnTo>
                    <a:pt x="5571" y="509"/>
                  </a:lnTo>
                  <a:lnTo>
                    <a:pt x="5197" y="670"/>
                  </a:lnTo>
                  <a:lnTo>
                    <a:pt x="4822" y="857"/>
                  </a:lnTo>
                  <a:lnTo>
                    <a:pt x="4447" y="1045"/>
                  </a:lnTo>
                  <a:lnTo>
                    <a:pt x="4098" y="1232"/>
                  </a:lnTo>
                  <a:lnTo>
                    <a:pt x="3750" y="1447"/>
                  </a:lnTo>
                  <a:lnTo>
                    <a:pt x="3429" y="1688"/>
                  </a:lnTo>
                  <a:lnTo>
                    <a:pt x="3107" y="1955"/>
                  </a:lnTo>
                  <a:lnTo>
                    <a:pt x="2786" y="2223"/>
                  </a:lnTo>
                  <a:lnTo>
                    <a:pt x="2491" y="2491"/>
                  </a:lnTo>
                  <a:lnTo>
                    <a:pt x="2197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3" y="4098"/>
                  </a:lnTo>
                  <a:lnTo>
                    <a:pt x="1018" y="4446"/>
                  </a:lnTo>
                  <a:lnTo>
                    <a:pt x="831" y="4821"/>
                  </a:lnTo>
                  <a:lnTo>
                    <a:pt x="670" y="5196"/>
                  </a:lnTo>
                  <a:lnTo>
                    <a:pt x="509" y="5598"/>
                  </a:lnTo>
                  <a:lnTo>
                    <a:pt x="376" y="5973"/>
                  </a:lnTo>
                  <a:lnTo>
                    <a:pt x="268" y="6375"/>
                  </a:lnTo>
                  <a:lnTo>
                    <a:pt x="161" y="6803"/>
                  </a:lnTo>
                  <a:lnTo>
                    <a:pt x="108" y="7205"/>
                  </a:lnTo>
                  <a:lnTo>
                    <a:pt x="54" y="7633"/>
                  </a:lnTo>
                  <a:lnTo>
                    <a:pt x="1" y="8062"/>
                  </a:lnTo>
                  <a:lnTo>
                    <a:pt x="1" y="8517"/>
                  </a:lnTo>
                  <a:lnTo>
                    <a:pt x="27" y="9214"/>
                  </a:lnTo>
                  <a:lnTo>
                    <a:pt x="108" y="9937"/>
                  </a:lnTo>
                  <a:lnTo>
                    <a:pt x="268" y="10606"/>
                  </a:lnTo>
                  <a:lnTo>
                    <a:pt x="456" y="11276"/>
                  </a:lnTo>
                  <a:lnTo>
                    <a:pt x="697" y="11892"/>
                  </a:lnTo>
                  <a:lnTo>
                    <a:pt x="992" y="12508"/>
                  </a:lnTo>
                  <a:lnTo>
                    <a:pt x="1340" y="13097"/>
                  </a:lnTo>
                  <a:lnTo>
                    <a:pt x="1715" y="13633"/>
                  </a:lnTo>
                  <a:lnTo>
                    <a:pt x="2143" y="14169"/>
                  </a:lnTo>
                  <a:lnTo>
                    <a:pt x="2599" y="14651"/>
                  </a:lnTo>
                  <a:lnTo>
                    <a:pt x="3107" y="15079"/>
                  </a:lnTo>
                  <a:lnTo>
                    <a:pt x="3643" y="15481"/>
                  </a:lnTo>
                  <a:lnTo>
                    <a:pt x="4206" y="15856"/>
                  </a:lnTo>
                  <a:lnTo>
                    <a:pt x="4795" y="16177"/>
                  </a:lnTo>
                  <a:lnTo>
                    <a:pt x="5438" y="16445"/>
                  </a:lnTo>
                  <a:lnTo>
                    <a:pt x="6080" y="16659"/>
                  </a:lnTo>
                  <a:lnTo>
                    <a:pt x="8330" y="17008"/>
                  </a:lnTo>
                  <a:lnTo>
                    <a:pt x="8678" y="17008"/>
                  </a:lnTo>
                  <a:lnTo>
                    <a:pt x="10928" y="16659"/>
                  </a:lnTo>
                  <a:lnTo>
                    <a:pt x="11571" y="16445"/>
                  </a:lnTo>
                  <a:lnTo>
                    <a:pt x="12214" y="16177"/>
                  </a:lnTo>
                  <a:lnTo>
                    <a:pt x="12803" y="15856"/>
                  </a:lnTo>
                  <a:lnTo>
                    <a:pt x="13365" y="15481"/>
                  </a:lnTo>
                  <a:lnTo>
                    <a:pt x="13901" y="15079"/>
                  </a:lnTo>
                  <a:lnTo>
                    <a:pt x="14410" y="14651"/>
                  </a:lnTo>
                  <a:lnTo>
                    <a:pt x="14865" y="14169"/>
                  </a:lnTo>
                  <a:lnTo>
                    <a:pt x="15294" y="13633"/>
                  </a:lnTo>
                  <a:lnTo>
                    <a:pt x="15669" y="13097"/>
                  </a:lnTo>
                  <a:lnTo>
                    <a:pt x="16017" y="12508"/>
                  </a:lnTo>
                  <a:lnTo>
                    <a:pt x="16312" y="11892"/>
                  </a:lnTo>
                  <a:lnTo>
                    <a:pt x="16553" y="11276"/>
                  </a:lnTo>
                  <a:lnTo>
                    <a:pt x="16740" y="10606"/>
                  </a:lnTo>
                  <a:lnTo>
                    <a:pt x="16901" y="9937"/>
                  </a:lnTo>
                  <a:lnTo>
                    <a:pt x="16981" y="9214"/>
                  </a:lnTo>
                  <a:lnTo>
                    <a:pt x="17008" y="8517"/>
                  </a:lnTo>
                  <a:lnTo>
                    <a:pt x="17008" y="8062"/>
                  </a:lnTo>
                  <a:lnTo>
                    <a:pt x="16954" y="7633"/>
                  </a:lnTo>
                  <a:lnTo>
                    <a:pt x="16901" y="7205"/>
                  </a:lnTo>
                  <a:lnTo>
                    <a:pt x="16847" y="6803"/>
                  </a:lnTo>
                  <a:lnTo>
                    <a:pt x="16740" y="6375"/>
                  </a:lnTo>
                  <a:lnTo>
                    <a:pt x="16633" y="5973"/>
                  </a:lnTo>
                  <a:lnTo>
                    <a:pt x="16499" y="5598"/>
                  </a:lnTo>
                  <a:lnTo>
                    <a:pt x="16338" y="5196"/>
                  </a:lnTo>
                  <a:lnTo>
                    <a:pt x="16178" y="4821"/>
                  </a:lnTo>
                  <a:lnTo>
                    <a:pt x="15990" y="4446"/>
                  </a:lnTo>
                  <a:lnTo>
                    <a:pt x="15776" y="4098"/>
                  </a:lnTo>
                  <a:lnTo>
                    <a:pt x="15562" y="3750"/>
                  </a:lnTo>
                  <a:lnTo>
                    <a:pt x="15321" y="3429"/>
                  </a:lnTo>
                  <a:lnTo>
                    <a:pt x="15080" y="3107"/>
                  </a:lnTo>
                  <a:lnTo>
                    <a:pt x="14812" y="2786"/>
                  </a:lnTo>
                  <a:lnTo>
                    <a:pt x="14517" y="2491"/>
                  </a:lnTo>
                  <a:lnTo>
                    <a:pt x="14222" y="2223"/>
                  </a:lnTo>
                  <a:lnTo>
                    <a:pt x="13928" y="1955"/>
                  </a:lnTo>
                  <a:lnTo>
                    <a:pt x="13606" y="1688"/>
                  </a:lnTo>
                  <a:lnTo>
                    <a:pt x="13258" y="1447"/>
                  </a:lnTo>
                  <a:lnTo>
                    <a:pt x="12910" y="1232"/>
                  </a:lnTo>
                  <a:lnTo>
                    <a:pt x="12562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37" y="509"/>
                  </a:lnTo>
                  <a:lnTo>
                    <a:pt x="11035" y="375"/>
                  </a:lnTo>
                  <a:lnTo>
                    <a:pt x="10634" y="268"/>
                  </a:lnTo>
                  <a:lnTo>
                    <a:pt x="10232" y="188"/>
                  </a:lnTo>
                  <a:lnTo>
                    <a:pt x="9803" y="107"/>
                  </a:lnTo>
                  <a:lnTo>
                    <a:pt x="9375" y="54"/>
                  </a:lnTo>
                  <a:lnTo>
                    <a:pt x="8946" y="27"/>
                  </a:lnTo>
                  <a:lnTo>
                    <a:pt x="8518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999" name="Google Shape;1999;p71"/>
            <p:cNvGrpSpPr/>
            <p:nvPr/>
          </p:nvGrpSpPr>
          <p:grpSpPr>
            <a:xfrm>
              <a:off x="3328250" y="2106175"/>
              <a:ext cx="299325" cy="443950"/>
              <a:chOff x="3328250" y="2106175"/>
              <a:chExt cx="299325" cy="443950"/>
            </a:xfrm>
          </p:grpSpPr>
          <p:sp>
            <p:nvSpPr>
              <p:cNvPr id="2000" name="Google Shape;2000;p71"/>
              <p:cNvSpPr/>
              <p:nvPr/>
            </p:nvSpPr>
            <p:spPr>
              <a:xfrm>
                <a:off x="3460825" y="2106175"/>
                <a:ext cx="34175" cy="19450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778" extrusionOk="0">
                    <a:moveTo>
                      <a:pt x="536" y="0"/>
                    </a:moveTo>
                    <a:lnTo>
                      <a:pt x="429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7" y="295"/>
                    </a:lnTo>
                    <a:lnTo>
                      <a:pt x="54" y="402"/>
                    </a:lnTo>
                    <a:lnTo>
                      <a:pt x="0" y="536"/>
                    </a:lnTo>
                    <a:lnTo>
                      <a:pt x="0" y="670"/>
                    </a:lnTo>
                    <a:lnTo>
                      <a:pt x="0" y="777"/>
                    </a:lnTo>
                    <a:lnTo>
                      <a:pt x="161" y="723"/>
                    </a:lnTo>
                    <a:lnTo>
                      <a:pt x="322" y="670"/>
                    </a:lnTo>
                    <a:lnTo>
                      <a:pt x="482" y="643"/>
                    </a:lnTo>
                    <a:lnTo>
                      <a:pt x="884" y="643"/>
                    </a:lnTo>
                    <a:lnTo>
                      <a:pt x="1045" y="670"/>
                    </a:lnTo>
                    <a:lnTo>
                      <a:pt x="1232" y="723"/>
                    </a:lnTo>
                    <a:lnTo>
                      <a:pt x="1366" y="777"/>
                    </a:lnTo>
                    <a:lnTo>
                      <a:pt x="1366" y="670"/>
                    </a:lnTo>
                    <a:lnTo>
                      <a:pt x="1366" y="536"/>
                    </a:lnTo>
                    <a:lnTo>
                      <a:pt x="1313" y="402"/>
                    </a:lnTo>
                    <a:lnTo>
                      <a:pt x="1259" y="295"/>
                    </a:lnTo>
                    <a:lnTo>
                      <a:pt x="1179" y="188"/>
                    </a:lnTo>
                    <a:lnTo>
                      <a:pt x="1072" y="107"/>
                    </a:lnTo>
                    <a:lnTo>
                      <a:pt x="964" y="54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1" name="Google Shape;2001;p71"/>
              <p:cNvSpPr/>
              <p:nvPr/>
            </p:nvSpPr>
            <p:spPr>
              <a:xfrm>
                <a:off x="3460825" y="2106175"/>
                <a:ext cx="34175" cy="19450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778" extrusionOk="0">
                    <a:moveTo>
                      <a:pt x="536" y="0"/>
                    </a:moveTo>
                    <a:lnTo>
                      <a:pt x="429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7" y="295"/>
                    </a:lnTo>
                    <a:lnTo>
                      <a:pt x="54" y="402"/>
                    </a:lnTo>
                    <a:lnTo>
                      <a:pt x="0" y="536"/>
                    </a:lnTo>
                    <a:lnTo>
                      <a:pt x="0" y="670"/>
                    </a:lnTo>
                    <a:lnTo>
                      <a:pt x="0" y="777"/>
                    </a:lnTo>
                    <a:lnTo>
                      <a:pt x="161" y="723"/>
                    </a:lnTo>
                    <a:lnTo>
                      <a:pt x="322" y="670"/>
                    </a:lnTo>
                    <a:lnTo>
                      <a:pt x="482" y="643"/>
                    </a:lnTo>
                    <a:lnTo>
                      <a:pt x="884" y="643"/>
                    </a:lnTo>
                    <a:lnTo>
                      <a:pt x="1045" y="670"/>
                    </a:lnTo>
                    <a:lnTo>
                      <a:pt x="1232" y="723"/>
                    </a:lnTo>
                    <a:lnTo>
                      <a:pt x="1366" y="777"/>
                    </a:lnTo>
                    <a:lnTo>
                      <a:pt x="1366" y="670"/>
                    </a:lnTo>
                    <a:lnTo>
                      <a:pt x="1366" y="536"/>
                    </a:lnTo>
                    <a:lnTo>
                      <a:pt x="1313" y="402"/>
                    </a:lnTo>
                    <a:lnTo>
                      <a:pt x="1259" y="295"/>
                    </a:lnTo>
                    <a:lnTo>
                      <a:pt x="1179" y="188"/>
                    </a:lnTo>
                    <a:lnTo>
                      <a:pt x="1072" y="107"/>
                    </a:lnTo>
                    <a:lnTo>
                      <a:pt x="964" y="54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2" name="Google Shape;2002;p71"/>
              <p:cNvSpPr/>
              <p:nvPr/>
            </p:nvSpPr>
            <p:spPr>
              <a:xfrm>
                <a:off x="3454125" y="2226700"/>
                <a:ext cx="47575" cy="57600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2304" extrusionOk="0">
                    <a:moveTo>
                      <a:pt x="268" y="0"/>
                    </a:moveTo>
                    <a:lnTo>
                      <a:pt x="268" y="509"/>
                    </a:lnTo>
                    <a:lnTo>
                      <a:pt x="241" y="563"/>
                    </a:lnTo>
                    <a:lnTo>
                      <a:pt x="188" y="616"/>
                    </a:lnTo>
                    <a:lnTo>
                      <a:pt x="81" y="670"/>
                    </a:lnTo>
                    <a:lnTo>
                      <a:pt x="0" y="670"/>
                    </a:lnTo>
                    <a:lnTo>
                      <a:pt x="81" y="1045"/>
                    </a:lnTo>
                    <a:lnTo>
                      <a:pt x="215" y="1473"/>
                    </a:lnTo>
                    <a:lnTo>
                      <a:pt x="349" y="1822"/>
                    </a:lnTo>
                    <a:lnTo>
                      <a:pt x="509" y="2063"/>
                    </a:lnTo>
                    <a:lnTo>
                      <a:pt x="590" y="2170"/>
                    </a:lnTo>
                    <a:lnTo>
                      <a:pt x="670" y="2223"/>
                    </a:lnTo>
                    <a:lnTo>
                      <a:pt x="804" y="2277"/>
                    </a:lnTo>
                    <a:lnTo>
                      <a:pt x="965" y="2304"/>
                    </a:lnTo>
                    <a:lnTo>
                      <a:pt x="1099" y="2277"/>
                    </a:lnTo>
                    <a:lnTo>
                      <a:pt x="1232" y="2223"/>
                    </a:lnTo>
                    <a:lnTo>
                      <a:pt x="1313" y="2170"/>
                    </a:lnTo>
                    <a:lnTo>
                      <a:pt x="1393" y="2063"/>
                    </a:lnTo>
                    <a:lnTo>
                      <a:pt x="1554" y="1822"/>
                    </a:lnTo>
                    <a:lnTo>
                      <a:pt x="1688" y="1473"/>
                    </a:lnTo>
                    <a:lnTo>
                      <a:pt x="1822" y="1045"/>
                    </a:lnTo>
                    <a:lnTo>
                      <a:pt x="1902" y="670"/>
                    </a:lnTo>
                    <a:lnTo>
                      <a:pt x="1768" y="670"/>
                    </a:lnTo>
                    <a:lnTo>
                      <a:pt x="1688" y="616"/>
                    </a:lnTo>
                    <a:lnTo>
                      <a:pt x="1634" y="563"/>
                    </a:lnTo>
                    <a:lnTo>
                      <a:pt x="1634" y="509"/>
                    </a:lnTo>
                    <a:lnTo>
                      <a:pt x="1634" y="0"/>
                    </a:lnTo>
                    <a:lnTo>
                      <a:pt x="1420" y="161"/>
                    </a:lnTo>
                    <a:lnTo>
                      <a:pt x="1179" y="295"/>
                    </a:lnTo>
                    <a:lnTo>
                      <a:pt x="1072" y="322"/>
                    </a:lnTo>
                    <a:lnTo>
                      <a:pt x="831" y="322"/>
                    </a:lnTo>
                    <a:lnTo>
                      <a:pt x="724" y="295"/>
                    </a:lnTo>
                    <a:lnTo>
                      <a:pt x="483" y="161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3" name="Google Shape;2003;p71"/>
              <p:cNvSpPr/>
              <p:nvPr/>
            </p:nvSpPr>
            <p:spPr>
              <a:xfrm>
                <a:off x="3328250" y="2199900"/>
                <a:ext cx="115850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4634" h="3430" extrusionOk="0">
                    <a:moveTo>
                      <a:pt x="563" y="1"/>
                    </a:moveTo>
                    <a:lnTo>
                      <a:pt x="456" y="55"/>
                    </a:lnTo>
                    <a:lnTo>
                      <a:pt x="322" y="108"/>
                    </a:lnTo>
                    <a:lnTo>
                      <a:pt x="214" y="188"/>
                    </a:lnTo>
                    <a:lnTo>
                      <a:pt x="134" y="296"/>
                    </a:lnTo>
                    <a:lnTo>
                      <a:pt x="54" y="403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0" y="831"/>
                    </a:lnTo>
                    <a:lnTo>
                      <a:pt x="27" y="965"/>
                    </a:lnTo>
                    <a:lnTo>
                      <a:pt x="107" y="1072"/>
                    </a:lnTo>
                    <a:lnTo>
                      <a:pt x="188" y="1179"/>
                    </a:lnTo>
                    <a:lnTo>
                      <a:pt x="295" y="1287"/>
                    </a:lnTo>
                    <a:lnTo>
                      <a:pt x="402" y="1340"/>
                    </a:lnTo>
                    <a:lnTo>
                      <a:pt x="3670" y="2813"/>
                    </a:lnTo>
                    <a:lnTo>
                      <a:pt x="3777" y="2867"/>
                    </a:lnTo>
                    <a:lnTo>
                      <a:pt x="3857" y="2947"/>
                    </a:lnTo>
                    <a:lnTo>
                      <a:pt x="3991" y="3108"/>
                    </a:lnTo>
                    <a:lnTo>
                      <a:pt x="4098" y="3269"/>
                    </a:lnTo>
                    <a:lnTo>
                      <a:pt x="4152" y="3429"/>
                    </a:lnTo>
                    <a:lnTo>
                      <a:pt x="4205" y="3322"/>
                    </a:lnTo>
                    <a:lnTo>
                      <a:pt x="4312" y="3135"/>
                    </a:lnTo>
                    <a:lnTo>
                      <a:pt x="4419" y="2974"/>
                    </a:lnTo>
                    <a:lnTo>
                      <a:pt x="4473" y="2786"/>
                    </a:lnTo>
                    <a:lnTo>
                      <a:pt x="4553" y="2572"/>
                    </a:lnTo>
                    <a:lnTo>
                      <a:pt x="4580" y="2385"/>
                    </a:lnTo>
                    <a:lnTo>
                      <a:pt x="4607" y="2170"/>
                    </a:lnTo>
                    <a:lnTo>
                      <a:pt x="4634" y="1688"/>
                    </a:lnTo>
                    <a:lnTo>
                      <a:pt x="4607" y="1662"/>
                    </a:lnTo>
                    <a:lnTo>
                      <a:pt x="991" y="55"/>
                    </a:lnTo>
                    <a:lnTo>
                      <a:pt x="85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4" name="Google Shape;2004;p71"/>
              <p:cNvSpPr/>
              <p:nvPr/>
            </p:nvSpPr>
            <p:spPr>
              <a:xfrm>
                <a:off x="3511700" y="2199900"/>
                <a:ext cx="115875" cy="87750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3510" extrusionOk="0">
                    <a:moveTo>
                      <a:pt x="3777" y="1"/>
                    </a:moveTo>
                    <a:lnTo>
                      <a:pt x="3643" y="55"/>
                    </a:lnTo>
                    <a:lnTo>
                      <a:pt x="28" y="1662"/>
                    </a:lnTo>
                    <a:lnTo>
                      <a:pt x="1" y="1688"/>
                    </a:lnTo>
                    <a:lnTo>
                      <a:pt x="1" y="2090"/>
                    </a:lnTo>
                    <a:lnTo>
                      <a:pt x="28" y="2331"/>
                    </a:lnTo>
                    <a:lnTo>
                      <a:pt x="81" y="2545"/>
                    </a:lnTo>
                    <a:lnTo>
                      <a:pt x="135" y="2786"/>
                    </a:lnTo>
                    <a:lnTo>
                      <a:pt x="188" y="3001"/>
                    </a:lnTo>
                    <a:lnTo>
                      <a:pt x="295" y="3242"/>
                    </a:lnTo>
                    <a:lnTo>
                      <a:pt x="429" y="3456"/>
                    </a:lnTo>
                    <a:lnTo>
                      <a:pt x="456" y="3510"/>
                    </a:lnTo>
                    <a:lnTo>
                      <a:pt x="510" y="3322"/>
                    </a:lnTo>
                    <a:lnTo>
                      <a:pt x="617" y="3108"/>
                    </a:lnTo>
                    <a:lnTo>
                      <a:pt x="697" y="3027"/>
                    </a:lnTo>
                    <a:lnTo>
                      <a:pt x="778" y="2920"/>
                    </a:lnTo>
                    <a:lnTo>
                      <a:pt x="885" y="2840"/>
                    </a:lnTo>
                    <a:lnTo>
                      <a:pt x="1019" y="2786"/>
                    </a:lnTo>
                    <a:lnTo>
                      <a:pt x="4233" y="1340"/>
                    </a:lnTo>
                    <a:lnTo>
                      <a:pt x="4340" y="1287"/>
                    </a:lnTo>
                    <a:lnTo>
                      <a:pt x="4447" y="1179"/>
                    </a:lnTo>
                    <a:lnTo>
                      <a:pt x="4527" y="1072"/>
                    </a:lnTo>
                    <a:lnTo>
                      <a:pt x="4608" y="965"/>
                    </a:lnTo>
                    <a:lnTo>
                      <a:pt x="4634" y="831"/>
                    </a:lnTo>
                    <a:lnTo>
                      <a:pt x="4634" y="697"/>
                    </a:lnTo>
                    <a:lnTo>
                      <a:pt x="4634" y="563"/>
                    </a:lnTo>
                    <a:lnTo>
                      <a:pt x="4581" y="403"/>
                    </a:lnTo>
                    <a:lnTo>
                      <a:pt x="4500" y="296"/>
                    </a:lnTo>
                    <a:lnTo>
                      <a:pt x="4420" y="188"/>
                    </a:lnTo>
                    <a:lnTo>
                      <a:pt x="4313" y="108"/>
                    </a:lnTo>
                    <a:lnTo>
                      <a:pt x="4179" y="55"/>
                    </a:lnTo>
                    <a:lnTo>
                      <a:pt x="407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5" name="Google Shape;2005;p71"/>
              <p:cNvSpPr/>
              <p:nvPr/>
            </p:nvSpPr>
            <p:spPr>
              <a:xfrm>
                <a:off x="3438050" y="2333150"/>
                <a:ext cx="79700" cy="68325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2733" extrusionOk="0">
                    <a:moveTo>
                      <a:pt x="108" y="1"/>
                    </a:moveTo>
                    <a:lnTo>
                      <a:pt x="215" y="563"/>
                    </a:lnTo>
                    <a:lnTo>
                      <a:pt x="242" y="911"/>
                    </a:lnTo>
                    <a:lnTo>
                      <a:pt x="242" y="1286"/>
                    </a:lnTo>
                    <a:lnTo>
                      <a:pt x="215" y="1661"/>
                    </a:lnTo>
                    <a:lnTo>
                      <a:pt x="161" y="2036"/>
                    </a:lnTo>
                    <a:lnTo>
                      <a:pt x="108" y="2358"/>
                    </a:lnTo>
                    <a:lnTo>
                      <a:pt x="27" y="2626"/>
                    </a:lnTo>
                    <a:lnTo>
                      <a:pt x="1" y="2733"/>
                    </a:lnTo>
                    <a:lnTo>
                      <a:pt x="54" y="2652"/>
                    </a:lnTo>
                    <a:lnTo>
                      <a:pt x="108" y="2599"/>
                    </a:lnTo>
                    <a:lnTo>
                      <a:pt x="188" y="2572"/>
                    </a:lnTo>
                    <a:lnTo>
                      <a:pt x="268" y="2545"/>
                    </a:lnTo>
                    <a:lnTo>
                      <a:pt x="2920" y="2545"/>
                    </a:lnTo>
                    <a:lnTo>
                      <a:pt x="3000" y="2572"/>
                    </a:lnTo>
                    <a:lnTo>
                      <a:pt x="3081" y="2599"/>
                    </a:lnTo>
                    <a:lnTo>
                      <a:pt x="3134" y="2652"/>
                    </a:lnTo>
                    <a:lnTo>
                      <a:pt x="3188" y="2733"/>
                    </a:lnTo>
                    <a:lnTo>
                      <a:pt x="3161" y="2626"/>
                    </a:lnTo>
                    <a:lnTo>
                      <a:pt x="3081" y="2358"/>
                    </a:lnTo>
                    <a:lnTo>
                      <a:pt x="3027" y="2036"/>
                    </a:lnTo>
                    <a:lnTo>
                      <a:pt x="2974" y="1661"/>
                    </a:lnTo>
                    <a:lnTo>
                      <a:pt x="2947" y="1286"/>
                    </a:lnTo>
                    <a:lnTo>
                      <a:pt x="2947" y="911"/>
                    </a:lnTo>
                    <a:lnTo>
                      <a:pt x="3000" y="563"/>
                    </a:lnTo>
                    <a:lnTo>
                      <a:pt x="3081" y="1"/>
                    </a:lnTo>
                    <a:lnTo>
                      <a:pt x="3027" y="28"/>
                    </a:lnTo>
                    <a:lnTo>
                      <a:pt x="2974" y="54"/>
                    </a:lnTo>
                    <a:lnTo>
                      <a:pt x="215" y="54"/>
                    </a:lnTo>
                    <a:lnTo>
                      <a:pt x="161" y="28"/>
                    </a:lnTo>
                    <a:lnTo>
                      <a:pt x="10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6" name="Google Shape;2006;p71"/>
              <p:cNvSpPr/>
              <p:nvPr/>
            </p:nvSpPr>
            <p:spPr>
              <a:xfrm>
                <a:off x="3429350" y="2237400"/>
                <a:ext cx="97125" cy="86400"/>
              </a:xfrm>
              <a:custGeom>
                <a:avLst/>
                <a:gdLst/>
                <a:ahLst/>
                <a:cxnLst/>
                <a:rect l="l" t="t" r="r" b="b"/>
                <a:pathLst>
                  <a:path w="3885" h="3456" extrusionOk="0">
                    <a:moveTo>
                      <a:pt x="670" y="1"/>
                    </a:moveTo>
                    <a:lnTo>
                      <a:pt x="590" y="28"/>
                    </a:lnTo>
                    <a:lnTo>
                      <a:pt x="536" y="54"/>
                    </a:lnTo>
                    <a:lnTo>
                      <a:pt x="483" y="135"/>
                    </a:lnTo>
                    <a:lnTo>
                      <a:pt x="483" y="188"/>
                    </a:lnTo>
                    <a:lnTo>
                      <a:pt x="483" y="563"/>
                    </a:lnTo>
                    <a:lnTo>
                      <a:pt x="429" y="965"/>
                    </a:lnTo>
                    <a:lnTo>
                      <a:pt x="375" y="1153"/>
                    </a:lnTo>
                    <a:lnTo>
                      <a:pt x="295" y="1367"/>
                    </a:lnTo>
                    <a:lnTo>
                      <a:pt x="215" y="1554"/>
                    </a:lnTo>
                    <a:lnTo>
                      <a:pt x="81" y="1742"/>
                    </a:lnTo>
                    <a:lnTo>
                      <a:pt x="27" y="1876"/>
                    </a:lnTo>
                    <a:lnTo>
                      <a:pt x="0" y="2036"/>
                    </a:lnTo>
                    <a:lnTo>
                      <a:pt x="0" y="2143"/>
                    </a:lnTo>
                    <a:lnTo>
                      <a:pt x="0" y="2385"/>
                    </a:lnTo>
                    <a:lnTo>
                      <a:pt x="54" y="2626"/>
                    </a:lnTo>
                    <a:lnTo>
                      <a:pt x="108" y="2867"/>
                    </a:lnTo>
                    <a:lnTo>
                      <a:pt x="215" y="3081"/>
                    </a:lnTo>
                    <a:lnTo>
                      <a:pt x="349" y="3376"/>
                    </a:lnTo>
                    <a:lnTo>
                      <a:pt x="375" y="3429"/>
                    </a:lnTo>
                    <a:lnTo>
                      <a:pt x="590" y="3456"/>
                    </a:lnTo>
                    <a:lnTo>
                      <a:pt x="991" y="3456"/>
                    </a:lnTo>
                    <a:lnTo>
                      <a:pt x="1206" y="3402"/>
                    </a:lnTo>
                    <a:lnTo>
                      <a:pt x="1420" y="3349"/>
                    </a:lnTo>
                    <a:lnTo>
                      <a:pt x="1634" y="3242"/>
                    </a:lnTo>
                    <a:lnTo>
                      <a:pt x="1741" y="3161"/>
                    </a:lnTo>
                    <a:lnTo>
                      <a:pt x="1822" y="3054"/>
                    </a:lnTo>
                    <a:lnTo>
                      <a:pt x="1875" y="3027"/>
                    </a:lnTo>
                    <a:lnTo>
                      <a:pt x="1956" y="3001"/>
                    </a:lnTo>
                    <a:lnTo>
                      <a:pt x="2009" y="3027"/>
                    </a:lnTo>
                    <a:lnTo>
                      <a:pt x="2063" y="3054"/>
                    </a:lnTo>
                    <a:lnTo>
                      <a:pt x="2143" y="3161"/>
                    </a:lnTo>
                    <a:lnTo>
                      <a:pt x="2250" y="3242"/>
                    </a:lnTo>
                    <a:lnTo>
                      <a:pt x="2465" y="3349"/>
                    </a:lnTo>
                    <a:lnTo>
                      <a:pt x="2679" y="3429"/>
                    </a:lnTo>
                    <a:lnTo>
                      <a:pt x="2920" y="3456"/>
                    </a:lnTo>
                    <a:lnTo>
                      <a:pt x="3295" y="3456"/>
                    </a:lnTo>
                    <a:lnTo>
                      <a:pt x="3536" y="3429"/>
                    </a:lnTo>
                    <a:lnTo>
                      <a:pt x="3536" y="3376"/>
                    </a:lnTo>
                    <a:lnTo>
                      <a:pt x="3670" y="3081"/>
                    </a:lnTo>
                    <a:lnTo>
                      <a:pt x="3777" y="2867"/>
                    </a:lnTo>
                    <a:lnTo>
                      <a:pt x="3830" y="2626"/>
                    </a:lnTo>
                    <a:lnTo>
                      <a:pt x="3884" y="2385"/>
                    </a:lnTo>
                    <a:lnTo>
                      <a:pt x="3884" y="2143"/>
                    </a:lnTo>
                    <a:lnTo>
                      <a:pt x="3884" y="2117"/>
                    </a:lnTo>
                    <a:lnTo>
                      <a:pt x="3857" y="2010"/>
                    </a:lnTo>
                    <a:lnTo>
                      <a:pt x="3804" y="1876"/>
                    </a:lnTo>
                    <a:lnTo>
                      <a:pt x="3697" y="1688"/>
                    </a:lnTo>
                    <a:lnTo>
                      <a:pt x="3589" y="1474"/>
                    </a:lnTo>
                    <a:lnTo>
                      <a:pt x="3509" y="1260"/>
                    </a:lnTo>
                    <a:lnTo>
                      <a:pt x="3456" y="1045"/>
                    </a:lnTo>
                    <a:lnTo>
                      <a:pt x="3402" y="590"/>
                    </a:lnTo>
                    <a:lnTo>
                      <a:pt x="3402" y="188"/>
                    </a:lnTo>
                    <a:lnTo>
                      <a:pt x="3402" y="135"/>
                    </a:lnTo>
                    <a:lnTo>
                      <a:pt x="3348" y="54"/>
                    </a:lnTo>
                    <a:lnTo>
                      <a:pt x="3295" y="28"/>
                    </a:lnTo>
                    <a:lnTo>
                      <a:pt x="3214" y="1"/>
                    </a:lnTo>
                    <a:lnTo>
                      <a:pt x="3054" y="1"/>
                    </a:lnTo>
                    <a:lnTo>
                      <a:pt x="2947" y="28"/>
                    </a:lnTo>
                    <a:lnTo>
                      <a:pt x="2893" y="108"/>
                    </a:lnTo>
                    <a:lnTo>
                      <a:pt x="2759" y="483"/>
                    </a:lnTo>
                    <a:lnTo>
                      <a:pt x="2598" y="965"/>
                    </a:lnTo>
                    <a:lnTo>
                      <a:pt x="2491" y="1206"/>
                    </a:lnTo>
                    <a:lnTo>
                      <a:pt x="2411" y="1420"/>
                    </a:lnTo>
                    <a:lnTo>
                      <a:pt x="2304" y="1608"/>
                    </a:lnTo>
                    <a:lnTo>
                      <a:pt x="2170" y="1715"/>
                    </a:lnTo>
                    <a:lnTo>
                      <a:pt x="2063" y="1742"/>
                    </a:lnTo>
                    <a:lnTo>
                      <a:pt x="1956" y="1769"/>
                    </a:lnTo>
                    <a:lnTo>
                      <a:pt x="1822" y="1742"/>
                    </a:lnTo>
                    <a:lnTo>
                      <a:pt x="1715" y="1715"/>
                    </a:lnTo>
                    <a:lnTo>
                      <a:pt x="1581" y="1608"/>
                    </a:lnTo>
                    <a:lnTo>
                      <a:pt x="1474" y="1420"/>
                    </a:lnTo>
                    <a:lnTo>
                      <a:pt x="1393" y="1206"/>
                    </a:lnTo>
                    <a:lnTo>
                      <a:pt x="1286" y="965"/>
                    </a:lnTo>
                    <a:lnTo>
                      <a:pt x="1125" y="483"/>
                    </a:lnTo>
                    <a:lnTo>
                      <a:pt x="991" y="108"/>
                    </a:lnTo>
                    <a:lnTo>
                      <a:pt x="938" y="28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7" name="Google Shape;2007;p71"/>
              <p:cNvSpPr/>
              <p:nvPr/>
            </p:nvSpPr>
            <p:spPr>
              <a:xfrm>
                <a:off x="3417300" y="2410150"/>
                <a:ext cx="121225" cy="139975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5599" extrusionOk="0">
                    <a:moveTo>
                      <a:pt x="1152" y="1"/>
                    </a:moveTo>
                    <a:lnTo>
                      <a:pt x="938" y="28"/>
                    </a:lnTo>
                    <a:lnTo>
                      <a:pt x="670" y="54"/>
                    </a:lnTo>
                    <a:lnTo>
                      <a:pt x="616" y="108"/>
                    </a:lnTo>
                    <a:lnTo>
                      <a:pt x="536" y="483"/>
                    </a:lnTo>
                    <a:lnTo>
                      <a:pt x="349" y="1554"/>
                    </a:lnTo>
                    <a:lnTo>
                      <a:pt x="241" y="2304"/>
                    </a:lnTo>
                    <a:lnTo>
                      <a:pt x="134" y="3188"/>
                    </a:lnTo>
                    <a:lnTo>
                      <a:pt x="54" y="4179"/>
                    </a:lnTo>
                    <a:lnTo>
                      <a:pt x="0" y="5250"/>
                    </a:lnTo>
                    <a:lnTo>
                      <a:pt x="536" y="5384"/>
                    </a:lnTo>
                    <a:lnTo>
                      <a:pt x="1098" y="5491"/>
                    </a:lnTo>
                    <a:lnTo>
                      <a:pt x="1661" y="5572"/>
                    </a:lnTo>
                    <a:lnTo>
                      <a:pt x="2250" y="5599"/>
                    </a:lnTo>
                    <a:lnTo>
                      <a:pt x="2357" y="2867"/>
                    </a:lnTo>
                    <a:lnTo>
                      <a:pt x="2384" y="2813"/>
                    </a:lnTo>
                    <a:lnTo>
                      <a:pt x="2464" y="2813"/>
                    </a:lnTo>
                    <a:lnTo>
                      <a:pt x="2491" y="2867"/>
                    </a:lnTo>
                    <a:lnTo>
                      <a:pt x="2598" y="5599"/>
                    </a:lnTo>
                    <a:lnTo>
                      <a:pt x="3188" y="5572"/>
                    </a:lnTo>
                    <a:lnTo>
                      <a:pt x="3750" y="5491"/>
                    </a:lnTo>
                    <a:lnTo>
                      <a:pt x="4312" y="5384"/>
                    </a:lnTo>
                    <a:lnTo>
                      <a:pt x="4848" y="5250"/>
                    </a:lnTo>
                    <a:lnTo>
                      <a:pt x="4795" y="4179"/>
                    </a:lnTo>
                    <a:lnTo>
                      <a:pt x="4714" y="3188"/>
                    </a:lnTo>
                    <a:lnTo>
                      <a:pt x="4607" y="2304"/>
                    </a:lnTo>
                    <a:lnTo>
                      <a:pt x="4500" y="1554"/>
                    </a:lnTo>
                    <a:lnTo>
                      <a:pt x="4312" y="483"/>
                    </a:lnTo>
                    <a:lnTo>
                      <a:pt x="4232" y="108"/>
                    </a:lnTo>
                    <a:lnTo>
                      <a:pt x="4179" y="54"/>
                    </a:lnTo>
                    <a:lnTo>
                      <a:pt x="3911" y="28"/>
                    </a:lnTo>
                    <a:lnTo>
                      <a:pt x="3696" y="1"/>
                    </a:lnTo>
                    <a:lnTo>
                      <a:pt x="3482" y="28"/>
                    </a:lnTo>
                    <a:lnTo>
                      <a:pt x="3214" y="81"/>
                    </a:lnTo>
                    <a:lnTo>
                      <a:pt x="2973" y="162"/>
                    </a:lnTo>
                    <a:lnTo>
                      <a:pt x="2759" y="269"/>
                    </a:lnTo>
                    <a:lnTo>
                      <a:pt x="2652" y="376"/>
                    </a:lnTo>
                    <a:lnTo>
                      <a:pt x="2572" y="456"/>
                    </a:lnTo>
                    <a:lnTo>
                      <a:pt x="2491" y="510"/>
                    </a:lnTo>
                    <a:lnTo>
                      <a:pt x="2438" y="537"/>
                    </a:lnTo>
                    <a:lnTo>
                      <a:pt x="2357" y="510"/>
                    </a:lnTo>
                    <a:lnTo>
                      <a:pt x="2277" y="456"/>
                    </a:lnTo>
                    <a:lnTo>
                      <a:pt x="2197" y="376"/>
                    </a:lnTo>
                    <a:lnTo>
                      <a:pt x="2089" y="269"/>
                    </a:lnTo>
                    <a:lnTo>
                      <a:pt x="1875" y="162"/>
                    </a:lnTo>
                    <a:lnTo>
                      <a:pt x="1634" y="81"/>
                    </a:lnTo>
                    <a:lnTo>
                      <a:pt x="1366" y="28"/>
                    </a:lnTo>
                    <a:lnTo>
                      <a:pt x="115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8" name="Google Shape;2008;p71"/>
              <p:cNvSpPr/>
              <p:nvPr/>
            </p:nvSpPr>
            <p:spPr>
              <a:xfrm>
                <a:off x="3432025" y="2410150"/>
                <a:ext cx="91750" cy="39550"/>
              </a:xfrm>
              <a:custGeom>
                <a:avLst/>
                <a:gdLst/>
                <a:ahLst/>
                <a:cxnLst/>
                <a:rect l="l" t="t" r="r" b="b"/>
                <a:pathLst>
                  <a:path w="3670" h="1582" extrusionOk="0">
                    <a:moveTo>
                      <a:pt x="563" y="1"/>
                    </a:moveTo>
                    <a:lnTo>
                      <a:pt x="349" y="28"/>
                    </a:lnTo>
                    <a:lnTo>
                      <a:pt x="81" y="54"/>
                    </a:lnTo>
                    <a:lnTo>
                      <a:pt x="27" y="108"/>
                    </a:lnTo>
                    <a:lnTo>
                      <a:pt x="1" y="242"/>
                    </a:lnTo>
                    <a:lnTo>
                      <a:pt x="215" y="295"/>
                    </a:lnTo>
                    <a:lnTo>
                      <a:pt x="429" y="349"/>
                    </a:lnTo>
                    <a:lnTo>
                      <a:pt x="643" y="429"/>
                    </a:lnTo>
                    <a:lnTo>
                      <a:pt x="858" y="563"/>
                    </a:lnTo>
                    <a:lnTo>
                      <a:pt x="1072" y="697"/>
                    </a:lnTo>
                    <a:lnTo>
                      <a:pt x="1259" y="885"/>
                    </a:lnTo>
                    <a:lnTo>
                      <a:pt x="1447" y="1126"/>
                    </a:lnTo>
                    <a:lnTo>
                      <a:pt x="1608" y="1394"/>
                    </a:lnTo>
                    <a:lnTo>
                      <a:pt x="1661" y="1474"/>
                    </a:lnTo>
                    <a:lnTo>
                      <a:pt x="1715" y="1528"/>
                    </a:lnTo>
                    <a:lnTo>
                      <a:pt x="1768" y="1554"/>
                    </a:lnTo>
                    <a:lnTo>
                      <a:pt x="1849" y="1581"/>
                    </a:lnTo>
                    <a:lnTo>
                      <a:pt x="1902" y="1554"/>
                    </a:lnTo>
                    <a:lnTo>
                      <a:pt x="1956" y="1528"/>
                    </a:lnTo>
                    <a:lnTo>
                      <a:pt x="2009" y="1474"/>
                    </a:lnTo>
                    <a:lnTo>
                      <a:pt x="2063" y="1394"/>
                    </a:lnTo>
                    <a:lnTo>
                      <a:pt x="2224" y="1126"/>
                    </a:lnTo>
                    <a:lnTo>
                      <a:pt x="2411" y="885"/>
                    </a:lnTo>
                    <a:lnTo>
                      <a:pt x="2599" y="697"/>
                    </a:lnTo>
                    <a:lnTo>
                      <a:pt x="2813" y="563"/>
                    </a:lnTo>
                    <a:lnTo>
                      <a:pt x="3027" y="429"/>
                    </a:lnTo>
                    <a:lnTo>
                      <a:pt x="3241" y="349"/>
                    </a:lnTo>
                    <a:lnTo>
                      <a:pt x="3456" y="295"/>
                    </a:lnTo>
                    <a:lnTo>
                      <a:pt x="3670" y="242"/>
                    </a:lnTo>
                    <a:lnTo>
                      <a:pt x="3643" y="108"/>
                    </a:lnTo>
                    <a:lnTo>
                      <a:pt x="3590" y="54"/>
                    </a:lnTo>
                    <a:lnTo>
                      <a:pt x="3322" y="28"/>
                    </a:lnTo>
                    <a:lnTo>
                      <a:pt x="3107" y="1"/>
                    </a:lnTo>
                    <a:lnTo>
                      <a:pt x="2893" y="28"/>
                    </a:lnTo>
                    <a:lnTo>
                      <a:pt x="2625" y="81"/>
                    </a:lnTo>
                    <a:lnTo>
                      <a:pt x="2384" y="162"/>
                    </a:lnTo>
                    <a:lnTo>
                      <a:pt x="2170" y="269"/>
                    </a:lnTo>
                    <a:lnTo>
                      <a:pt x="2063" y="376"/>
                    </a:lnTo>
                    <a:lnTo>
                      <a:pt x="1983" y="456"/>
                    </a:lnTo>
                    <a:lnTo>
                      <a:pt x="1902" y="510"/>
                    </a:lnTo>
                    <a:lnTo>
                      <a:pt x="1849" y="537"/>
                    </a:lnTo>
                    <a:lnTo>
                      <a:pt x="1768" y="510"/>
                    </a:lnTo>
                    <a:lnTo>
                      <a:pt x="1688" y="456"/>
                    </a:lnTo>
                    <a:lnTo>
                      <a:pt x="1608" y="376"/>
                    </a:lnTo>
                    <a:lnTo>
                      <a:pt x="1500" y="269"/>
                    </a:lnTo>
                    <a:lnTo>
                      <a:pt x="1286" y="162"/>
                    </a:lnTo>
                    <a:lnTo>
                      <a:pt x="1045" y="81"/>
                    </a:lnTo>
                    <a:lnTo>
                      <a:pt x="777" y="28"/>
                    </a:lnTo>
                    <a:lnTo>
                      <a:pt x="56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9" name="Google Shape;2009;p71"/>
              <p:cNvSpPr/>
              <p:nvPr/>
            </p:nvSpPr>
            <p:spPr>
              <a:xfrm>
                <a:off x="3438725" y="2121575"/>
                <a:ext cx="78375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3135" h="2090" extrusionOk="0">
                    <a:moveTo>
                      <a:pt x="1581" y="0"/>
                    </a:moveTo>
                    <a:lnTo>
                      <a:pt x="1340" y="27"/>
                    </a:lnTo>
                    <a:lnTo>
                      <a:pt x="1125" y="54"/>
                    </a:lnTo>
                    <a:lnTo>
                      <a:pt x="938" y="107"/>
                    </a:lnTo>
                    <a:lnTo>
                      <a:pt x="777" y="188"/>
                    </a:lnTo>
                    <a:lnTo>
                      <a:pt x="590" y="295"/>
                    </a:lnTo>
                    <a:lnTo>
                      <a:pt x="456" y="402"/>
                    </a:lnTo>
                    <a:lnTo>
                      <a:pt x="322" y="536"/>
                    </a:lnTo>
                    <a:lnTo>
                      <a:pt x="215" y="697"/>
                    </a:lnTo>
                    <a:lnTo>
                      <a:pt x="134" y="857"/>
                    </a:lnTo>
                    <a:lnTo>
                      <a:pt x="54" y="1018"/>
                    </a:lnTo>
                    <a:lnTo>
                      <a:pt x="27" y="1206"/>
                    </a:lnTo>
                    <a:lnTo>
                      <a:pt x="0" y="1393"/>
                    </a:lnTo>
                    <a:lnTo>
                      <a:pt x="0" y="2036"/>
                    </a:lnTo>
                    <a:lnTo>
                      <a:pt x="134" y="2063"/>
                    </a:lnTo>
                    <a:lnTo>
                      <a:pt x="215" y="2089"/>
                    </a:lnTo>
                    <a:lnTo>
                      <a:pt x="268" y="2009"/>
                    </a:lnTo>
                    <a:lnTo>
                      <a:pt x="295" y="1929"/>
                    </a:lnTo>
                    <a:lnTo>
                      <a:pt x="349" y="1848"/>
                    </a:lnTo>
                    <a:lnTo>
                      <a:pt x="349" y="1795"/>
                    </a:lnTo>
                    <a:lnTo>
                      <a:pt x="375" y="1661"/>
                    </a:lnTo>
                    <a:lnTo>
                      <a:pt x="402" y="1500"/>
                    </a:lnTo>
                    <a:lnTo>
                      <a:pt x="456" y="1340"/>
                    </a:lnTo>
                    <a:lnTo>
                      <a:pt x="536" y="1179"/>
                    </a:lnTo>
                    <a:lnTo>
                      <a:pt x="616" y="1098"/>
                    </a:lnTo>
                    <a:lnTo>
                      <a:pt x="697" y="1045"/>
                    </a:lnTo>
                    <a:lnTo>
                      <a:pt x="777" y="1018"/>
                    </a:lnTo>
                    <a:lnTo>
                      <a:pt x="884" y="965"/>
                    </a:lnTo>
                    <a:lnTo>
                      <a:pt x="1152" y="965"/>
                    </a:lnTo>
                    <a:lnTo>
                      <a:pt x="1313" y="991"/>
                    </a:lnTo>
                    <a:lnTo>
                      <a:pt x="1500" y="1072"/>
                    </a:lnTo>
                    <a:lnTo>
                      <a:pt x="1634" y="1072"/>
                    </a:lnTo>
                    <a:lnTo>
                      <a:pt x="1822" y="991"/>
                    </a:lnTo>
                    <a:lnTo>
                      <a:pt x="1982" y="965"/>
                    </a:lnTo>
                    <a:lnTo>
                      <a:pt x="2250" y="965"/>
                    </a:lnTo>
                    <a:lnTo>
                      <a:pt x="2357" y="1018"/>
                    </a:lnTo>
                    <a:lnTo>
                      <a:pt x="2464" y="1045"/>
                    </a:lnTo>
                    <a:lnTo>
                      <a:pt x="2518" y="1098"/>
                    </a:lnTo>
                    <a:lnTo>
                      <a:pt x="2598" y="1179"/>
                    </a:lnTo>
                    <a:lnTo>
                      <a:pt x="2679" y="1340"/>
                    </a:lnTo>
                    <a:lnTo>
                      <a:pt x="2759" y="1500"/>
                    </a:lnTo>
                    <a:lnTo>
                      <a:pt x="2786" y="1661"/>
                    </a:lnTo>
                    <a:lnTo>
                      <a:pt x="2786" y="1795"/>
                    </a:lnTo>
                    <a:lnTo>
                      <a:pt x="2813" y="1848"/>
                    </a:lnTo>
                    <a:lnTo>
                      <a:pt x="2839" y="1929"/>
                    </a:lnTo>
                    <a:lnTo>
                      <a:pt x="2893" y="2009"/>
                    </a:lnTo>
                    <a:lnTo>
                      <a:pt x="2920" y="2089"/>
                    </a:lnTo>
                    <a:lnTo>
                      <a:pt x="3027" y="2063"/>
                    </a:lnTo>
                    <a:lnTo>
                      <a:pt x="3134" y="2036"/>
                    </a:lnTo>
                    <a:lnTo>
                      <a:pt x="3134" y="1393"/>
                    </a:lnTo>
                    <a:lnTo>
                      <a:pt x="3107" y="1206"/>
                    </a:lnTo>
                    <a:lnTo>
                      <a:pt x="3081" y="1018"/>
                    </a:lnTo>
                    <a:lnTo>
                      <a:pt x="3000" y="857"/>
                    </a:lnTo>
                    <a:lnTo>
                      <a:pt x="2920" y="697"/>
                    </a:lnTo>
                    <a:lnTo>
                      <a:pt x="2813" y="536"/>
                    </a:lnTo>
                    <a:lnTo>
                      <a:pt x="2679" y="402"/>
                    </a:lnTo>
                    <a:lnTo>
                      <a:pt x="2545" y="295"/>
                    </a:lnTo>
                    <a:lnTo>
                      <a:pt x="2384" y="188"/>
                    </a:lnTo>
                    <a:lnTo>
                      <a:pt x="2197" y="107"/>
                    </a:lnTo>
                    <a:lnTo>
                      <a:pt x="2009" y="54"/>
                    </a:lnTo>
                    <a:lnTo>
                      <a:pt x="1795" y="27"/>
                    </a:lnTo>
                    <a:lnTo>
                      <a:pt x="158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0" name="Google Shape;2010;p71"/>
              <p:cNvSpPr/>
              <p:nvPr/>
            </p:nvSpPr>
            <p:spPr>
              <a:xfrm>
                <a:off x="3434025" y="2171800"/>
                <a:ext cx="10075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38" extrusionOk="0">
                    <a:moveTo>
                      <a:pt x="135" y="0"/>
                    </a:moveTo>
                    <a:lnTo>
                      <a:pt x="81" y="54"/>
                    </a:lnTo>
                    <a:lnTo>
                      <a:pt x="28" y="107"/>
                    </a:lnTo>
                    <a:lnTo>
                      <a:pt x="1" y="161"/>
                    </a:lnTo>
                    <a:lnTo>
                      <a:pt x="1" y="321"/>
                    </a:lnTo>
                    <a:lnTo>
                      <a:pt x="28" y="455"/>
                    </a:lnTo>
                    <a:lnTo>
                      <a:pt x="81" y="563"/>
                    </a:lnTo>
                    <a:lnTo>
                      <a:pt x="108" y="696"/>
                    </a:lnTo>
                    <a:lnTo>
                      <a:pt x="135" y="777"/>
                    </a:lnTo>
                    <a:lnTo>
                      <a:pt x="188" y="857"/>
                    </a:lnTo>
                    <a:lnTo>
                      <a:pt x="269" y="911"/>
                    </a:lnTo>
                    <a:lnTo>
                      <a:pt x="403" y="938"/>
                    </a:lnTo>
                    <a:lnTo>
                      <a:pt x="403" y="884"/>
                    </a:lnTo>
                    <a:lnTo>
                      <a:pt x="376" y="589"/>
                    </a:lnTo>
                    <a:lnTo>
                      <a:pt x="376" y="321"/>
                    </a:lnTo>
                    <a:lnTo>
                      <a:pt x="376" y="188"/>
                    </a:lnTo>
                    <a:lnTo>
                      <a:pt x="403" y="54"/>
                    </a:lnTo>
                    <a:lnTo>
                      <a:pt x="322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1" name="Google Shape;2011;p71"/>
              <p:cNvSpPr/>
              <p:nvPr/>
            </p:nvSpPr>
            <p:spPr>
              <a:xfrm>
                <a:off x="3511700" y="2171800"/>
                <a:ext cx="10075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38" extrusionOk="0">
                    <a:moveTo>
                      <a:pt x="162" y="0"/>
                    </a:moveTo>
                    <a:lnTo>
                      <a:pt x="81" y="27"/>
                    </a:lnTo>
                    <a:lnTo>
                      <a:pt x="1" y="54"/>
                    </a:lnTo>
                    <a:lnTo>
                      <a:pt x="28" y="188"/>
                    </a:lnTo>
                    <a:lnTo>
                      <a:pt x="54" y="321"/>
                    </a:lnTo>
                    <a:lnTo>
                      <a:pt x="54" y="589"/>
                    </a:lnTo>
                    <a:lnTo>
                      <a:pt x="28" y="884"/>
                    </a:lnTo>
                    <a:lnTo>
                      <a:pt x="1" y="938"/>
                    </a:lnTo>
                    <a:lnTo>
                      <a:pt x="135" y="911"/>
                    </a:lnTo>
                    <a:lnTo>
                      <a:pt x="215" y="857"/>
                    </a:lnTo>
                    <a:lnTo>
                      <a:pt x="269" y="777"/>
                    </a:lnTo>
                    <a:lnTo>
                      <a:pt x="295" y="696"/>
                    </a:lnTo>
                    <a:lnTo>
                      <a:pt x="322" y="563"/>
                    </a:lnTo>
                    <a:lnTo>
                      <a:pt x="376" y="455"/>
                    </a:lnTo>
                    <a:lnTo>
                      <a:pt x="403" y="321"/>
                    </a:lnTo>
                    <a:lnTo>
                      <a:pt x="403" y="161"/>
                    </a:lnTo>
                    <a:lnTo>
                      <a:pt x="376" y="107"/>
                    </a:lnTo>
                    <a:lnTo>
                      <a:pt x="349" y="54"/>
                    </a:lnTo>
                    <a:lnTo>
                      <a:pt x="26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2" name="Google Shape;2012;p71"/>
              <p:cNvSpPr/>
              <p:nvPr/>
            </p:nvSpPr>
            <p:spPr>
              <a:xfrm>
                <a:off x="3442750" y="2145675"/>
                <a:ext cx="70325" cy="91100"/>
              </a:xfrm>
              <a:custGeom>
                <a:avLst/>
                <a:gdLst/>
                <a:ahLst/>
                <a:cxnLst/>
                <a:rect l="l" t="t" r="r" b="b"/>
                <a:pathLst>
                  <a:path w="2813" h="3644" extrusionOk="0">
                    <a:moveTo>
                      <a:pt x="723" y="1"/>
                    </a:moveTo>
                    <a:lnTo>
                      <a:pt x="616" y="27"/>
                    </a:lnTo>
                    <a:lnTo>
                      <a:pt x="536" y="81"/>
                    </a:lnTo>
                    <a:lnTo>
                      <a:pt x="455" y="134"/>
                    </a:lnTo>
                    <a:lnTo>
                      <a:pt x="375" y="215"/>
                    </a:lnTo>
                    <a:lnTo>
                      <a:pt x="295" y="376"/>
                    </a:lnTo>
                    <a:lnTo>
                      <a:pt x="241" y="536"/>
                    </a:lnTo>
                    <a:lnTo>
                      <a:pt x="188" y="697"/>
                    </a:lnTo>
                    <a:lnTo>
                      <a:pt x="188" y="831"/>
                    </a:lnTo>
                    <a:lnTo>
                      <a:pt x="188" y="884"/>
                    </a:lnTo>
                    <a:lnTo>
                      <a:pt x="134" y="938"/>
                    </a:lnTo>
                    <a:lnTo>
                      <a:pt x="80" y="1072"/>
                    </a:lnTo>
                    <a:lnTo>
                      <a:pt x="27" y="1206"/>
                    </a:lnTo>
                    <a:lnTo>
                      <a:pt x="0" y="1366"/>
                    </a:lnTo>
                    <a:lnTo>
                      <a:pt x="0" y="1527"/>
                    </a:lnTo>
                    <a:lnTo>
                      <a:pt x="27" y="1822"/>
                    </a:lnTo>
                    <a:lnTo>
                      <a:pt x="54" y="1929"/>
                    </a:lnTo>
                    <a:lnTo>
                      <a:pt x="134" y="2250"/>
                    </a:lnTo>
                    <a:lnTo>
                      <a:pt x="214" y="2518"/>
                    </a:lnTo>
                    <a:lnTo>
                      <a:pt x="322" y="2759"/>
                    </a:lnTo>
                    <a:lnTo>
                      <a:pt x="429" y="2947"/>
                    </a:lnTo>
                    <a:lnTo>
                      <a:pt x="589" y="3161"/>
                    </a:lnTo>
                    <a:lnTo>
                      <a:pt x="750" y="3322"/>
                    </a:lnTo>
                    <a:lnTo>
                      <a:pt x="964" y="3482"/>
                    </a:lnTo>
                    <a:lnTo>
                      <a:pt x="1179" y="3589"/>
                    </a:lnTo>
                    <a:lnTo>
                      <a:pt x="1286" y="3616"/>
                    </a:lnTo>
                    <a:lnTo>
                      <a:pt x="1420" y="3643"/>
                    </a:lnTo>
                    <a:lnTo>
                      <a:pt x="1527" y="3616"/>
                    </a:lnTo>
                    <a:lnTo>
                      <a:pt x="1634" y="3589"/>
                    </a:lnTo>
                    <a:lnTo>
                      <a:pt x="1848" y="3482"/>
                    </a:lnTo>
                    <a:lnTo>
                      <a:pt x="2062" y="3322"/>
                    </a:lnTo>
                    <a:lnTo>
                      <a:pt x="2250" y="3161"/>
                    </a:lnTo>
                    <a:lnTo>
                      <a:pt x="2384" y="2947"/>
                    </a:lnTo>
                    <a:lnTo>
                      <a:pt x="2491" y="2759"/>
                    </a:lnTo>
                    <a:lnTo>
                      <a:pt x="2598" y="2518"/>
                    </a:lnTo>
                    <a:lnTo>
                      <a:pt x="2705" y="2250"/>
                    </a:lnTo>
                    <a:lnTo>
                      <a:pt x="2786" y="1929"/>
                    </a:lnTo>
                    <a:lnTo>
                      <a:pt x="2786" y="1822"/>
                    </a:lnTo>
                    <a:lnTo>
                      <a:pt x="2812" y="1527"/>
                    </a:lnTo>
                    <a:lnTo>
                      <a:pt x="2812" y="1366"/>
                    </a:lnTo>
                    <a:lnTo>
                      <a:pt x="2786" y="1206"/>
                    </a:lnTo>
                    <a:lnTo>
                      <a:pt x="2759" y="1072"/>
                    </a:lnTo>
                    <a:lnTo>
                      <a:pt x="2678" y="938"/>
                    </a:lnTo>
                    <a:lnTo>
                      <a:pt x="2652" y="884"/>
                    </a:lnTo>
                    <a:lnTo>
                      <a:pt x="2625" y="831"/>
                    </a:lnTo>
                    <a:lnTo>
                      <a:pt x="2625" y="697"/>
                    </a:lnTo>
                    <a:lnTo>
                      <a:pt x="2598" y="536"/>
                    </a:lnTo>
                    <a:lnTo>
                      <a:pt x="2545" y="376"/>
                    </a:lnTo>
                    <a:lnTo>
                      <a:pt x="2437" y="215"/>
                    </a:lnTo>
                    <a:lnTo>
                      <a:pt x="2384" y="134"/>
                    </a:lnTo>
                    <a:lnTo>
                      <a:pt x="2303" y="81"/>
                    </a:lnTo>
                    <a:lnTo>
                      <a:pt x="2196" y="27"/>
                    </a:lnTo>
                    <a:lnTo>
                      <a:pt x="2089" y="1"/>
                    </a:lnTo>
                    <a:lnTo>
                      <a:pt x="1821" y="1"/>
                    </a:lnTo>
                    <a:lnTo>
                      <a:pt x="1661" y="27"/>
                    </a:lnTo>
                    <a:lnTo>
                      <a:pt x="1473" y="108"/>
                    </a:lnTo>
                    <a:lnTo>
                      <a:pt x="1339" y="108"/>
                    </a:lnTo>
                    <a:lnTo>
                      <a:pt x="1152" y="27"/>
                    </a:lnTo>
                    <a:lnTo>
                      <a:pt x="99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3" name="Google Shape;2013;p71"/>
              <p:cNvSpPr/>
              <p:nvPr/>
            </p:nvSpPr>
            <p:spPr>
              <a:xfrm>
                <a:off x="3529125" y="2118900"/>
                <a:ext cx="98450" cy="116525"/>
              </a:xfrm>
              <a:custGeom>
                <a:avLst/>
                <a:gdLst/>
                <a:ahLst/>
                <a:cxnLst/>
                <a:rect l="l" t="t" r="r" b="b"/>
                <a:pathLst>
                  <a:path w="3938" h="4661" extrusionOk="0">
                    <a:moveTo>
                      <a:pt x="589" y="0"/>
                    </a:moveTo>
                    <a:lnTo>
                      <a:pt x="455" y="54"/>
                    </a:lnTo>
                    <a:lnTo>
                      <a:pt x="322" y="107"/>
                    </a:lnTo>
                    <a:lnTo>
                      <a:pt x="214" y="214"/>
                    </a:lnTo>
                    <a:lnTo>
                      <a:pt x="134" y="295"/>
                    </a:lnTo>
                    <a:lnTo>
                      <a:pt x="81" y="429"/>
                    </a:lnTo>
                    <a:lnTo>
                      <a:pt x="27" y="563"/>
                    </a:lnTo>
                    <a:lnTo>
                      <a:pt x="0" y="697"/>
                    </a:lnTo>
                    <a:lnTo>
                      <a:pt x="0" y="1473"/>
                    </a:lnTo>
                    <a:lnTo>
                      <a:pt x="0" y="1500"/>
                    </a:lnTo>
                    <a:lnTo>
                      <a:pt x="27" y="1527"/>
                    </a:lnTo>
                    <a:lnTo>
                      <a:pt x="27" y="1661"/>
                    </a:lnTo>
                    <a:lnTo>
                      <a:pt x="81" y="1795"/>
                    </a:lnTo>
                    <a:lnTo>
                      <a:pt x="161" y="1929"/>
                    </a:lnTo>
                    <a:lnTo>
                      <a:pt x="268" y="2036"/>
                    </a:lnTo>
                    <a:lnTo>
                      <a:pt x="2759" y="4446"/>
                    </a:lnTo>
                    <a:lnTo>
                      <a:pt x="2866" y="4527"/>
                    </a:lnTo>
                    <a:lnTo>
                      <a:pt x="2973" y="4607"/>
                    </a:lnTo>
                    <a:lnTo>
                      <a:pt x="3107" y="4634"/>
                    </a:lnTo>
                    <a:lnTo>
                      <a:pt x="3241" y="4660"/>
                    </a:lnTo>
                    <a:lnTo>
                      <a:pt x="3375" y="4634"/>
                    </a:lnTo>
                    <a:lnTo>
                      <a:pt x="3509" y="4607"/>
                    </a:lnTo>
                    <a:lnTo>
                      <a:pt x="3643" y="4527"/>
                    </a:lnTo>
                    <a:lnTo>
                      <a:pt x="3750" y="4446"/>
                    </a:lnTo>
                    <a:lnTo>
                      <a:pt x="3830" y="4312"/>
                    </a:lnTo>
                    <a:lnTo>
                      <a:pt x="3911" y="4205"/>
                    </a:lnTo>
                    <a:lnTo>
                      <a:pt x="3937" y="4071"/>
                    </a:lnTo>
                    <a:lnTo>
                      <a:pt x="3937" y="3937"/>
                    </a:lnTo>
                    <a:lnTo>
                      <a:pt x="3937" y="3803"/>
                    </a:lnTo>
                    <a:lnTo>
                      <a:pt x="3884" y="3670"/>
                    </a:lnTo>
                    <a:lnTo>
                      <a:pt x="3830" y="3536"/>
                    </a:lnTo>
                    <a:lnTo>
                      <a:pt x="3723" y="3428"/>
                    </a:lnTo>
                    <a:lnTo>
                      <a:pt x="1420" y="1179"/>
                    </a:lnTo>
                    <a:lnTo>
                      <a:pt x="1420" y="697"/>
                    </a:lnTo>
                    <a:lnTo>
                      <a:pt x="1420" y="563"/>
                    </a:lnTo>
                    <a:lnTo>
                      <a:pt x="1366" y="429"/>
                    </a:lnTo>
                    <a:lnTo>
                      <a:pt x="1313" y="295"/>
                    </a:lnTo>
                    <a:lnTo>
                      <a:pt x="1205" y="214"/>
                    </a:lnTo>
                    <a:lnTo>
                      <a:pt x="1125" y="107"/>
                    </a:lnTo>
                    <a:lnTo>
                      <a:pt x="991" y="54"/>
                    </a:lnTo>
                    <a:lnTo>
                      <a:pt x="85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4" name="Google Shape;2014;p71"/>
              <p:cNvSpPr/>
              <p:nvPr/>
            </p:nvSpPr>
            <p:spPr>
              <a:xfrm>
                <a:off x="3328250" y="2118900"/>
                <a:ext cx="98450" cy="116525"/>
              </a:xfrm>
              <a:custGeom>
                <a:avLst/>
                <a:gdLst/>
                <a:ahLst/>
                <a:cxnLst/>
                <a:rect l="l" t="t" r="r" b="b"/>
                <a:pathLst>
                  <a:path w="3938" h="4661" extrusionOk="0">
                    <a:moveTo>
                      <a:pt x="3080" y="0"/>
                    </a:moveTo>
                    <a:lnTo>
                      <a:pt x="2946" y="54"/>
                    </a:lnTo>
                    <a:lnTo>
                      <a:pt x="2812" y="107"/>
                    </a:lnTo>
                    <a:lnTo>
                      <a:pt x="2732" y="214"/>
                    </a:lnTo>
                    <a:lnTo>
                      <a:pt x="2625" y="295"/>
                    </a:lnTo>
                    <a:lnTo>
                      <a:pt x="2571" y="429"/>
                    </a:lnTo>
                    <a:lnTo>
                      <a:pt x="2518" y="563"/>
                    </a:lnTo>
                    <a:lnTo>
                      <a:pt x="2518" y="697"/>
                    </a:lnTo>
                    <a:lnTo>
                      <a:pt x="2518" y="1179"/>
                    </a:lnTo>
                    <a:lnTo>
                      <a:pt x="214" y="3428"/>
                    </a:lnTo>
                    <a:lnTo>
                      <a:pt x="107" y="3536"/>
                    </a:lnTo>
                    <a:lnTo>
                      <a:pt x="54" y="3670"/>
                    </a:lnTo>
                    <a:lnTo>
                      <a:pt x="0" y="3803"/>
                    </a:lnTo>
                    <a:lnTo>
                      <a:pt x="0" y="3937"/>
                    </a:lnTo>
                    <a:lnTo>
                      <a:pt x="0" y="4071"/>
                    </a:lnTo>
                    <a:lnTo>
                      <a:pt x="27" y="4205"/>
                    </a:lnTo>
                    <a:lnTo>
                      <a:pt x="107" y="4312"/>
                    </a:lnTo>
                    <a:lnTo>
                      <a:pt x="188" y="4446"/>
                    </a:lnTo>
                    <a:lnTo>
                      <a:pt x="295" y="4527"/>
                    </a:lnTo>
                    <a:lnTo>
                      <a:pt x="429" y="4607"/>
                    </a:lnTo>
                    <a:lnTo>
                      <a:pt x="563" y="4634"/>
                    </a:lnTo>
                    <a:lnTo>
                      <a:pt x="697" y="4660"/>
                    </a:lnTo>
                    <a:lnTo>
                      <a:pt x="830" y="4634"/>
                    </a:lnTo>
                    <a:lnTo>
                      <a:pt x="964" y="4607"/>
                    </a:lnTo>
                    <a:lnTo>
                      <a:pt x="1072" y="4527"/>
                    </a:lnTo>
                    <a:lnTo>
                      <a:pt x="1179" y="4446"/>
                    </a:lnTo>
                    <a:lnTo>
                      <a:pt x="3670" y="2036"/>
                    </a:lnTo>
                    <a:lnTo>
                      <a:pt x="3777" y="1929"/>
                    </a:lnTo>
                    <a:lnTo>
                      <a:pt x="3857" y="1795"/>
                    </a:lnTo>
                    <a:lnTo>
                      <a:pt x="3911" y="1661"/>
                    </a:lnTo>
                    <a:lnTo>
                      <a:pt x="3937" y="1527"/>
                    </a:lnTo>
                    <a:lnTo>
                      <a:pt x="3937" y="1500"/>
                    </a:lnTo>
                    <a:lnTo>
                      <a:pt x="3937" y="1473"/>
                    </a:lnTo>
                    <a:lnTo>
                      <a:pt x="3937" y="697"/>
                    </a:lnTo>
                    <a:lnTo>
                      <a:pt x="3911" y="563"/>
                    </a:lnTo>
                    <a:lnTo>
                      <a:pt x="3884" y="429"/>
                    </a:lnTo>
                    <a:lnTo>
                      <a:pt x="3803" y="295"/>
                    </a:lnTo>
                    <a:lnTo>
                      <a:pt x="3723" y="214"/>
                    </a:lnTo>
                    <a:lnTo>
                      <a:pt x="3616" y="107"/>
                    </a:lnTo>
                    <a:lnTo>
                      <a:pt x="3482" y="54"/>
                    </a:lnTo>
                    <a:lnTo>
                      <a:pt x="3375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5" name="Google Shape;2015;p71"/>
              <p:cNvSpPr/>
              <p:nvPr/>
            </p:nvSpPr>
            <p:spPr>
              <a:xfrm>
                <a:off x="3438050" y="2311050"/>
                <a:ext cx="79700" cy="26150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1046" extrusionOk="0">
                    <a:moveTo>
                      <a:pt x="1608" y="1"/>
                    </a:moveTo>
                    <a:lnTo>
                      <a:pt x="1527" y="28"/>
                    </a:lnTo>
                    <a:lnTo>
                      <a:pt x="1474" y="55"/>
                    </a:lnTo>
                    <a:lnTo>
                      <a:pt x="1393" y="162"/>
                    </a:lnTo>
                    <a:lnTo>
                      <a:pt x="1286" y="242"/>
                    </a:lnTo>
                    <a:lnTo>
                      <a:pt x="1045" y="349"/>
                    </a:lnTo>
                    <a:lnTo>
                      <a:pt x="804" y="430"/>
                    </a:lnTo>
                    <a:lnTo>
                      <a:pt x="563" y="456"/>
                    </a:lnTo>
                    <a:lnTo>
                      <a:pt x="161" y="456"/>
                    </a:lnTo>
                    <a:lnTo>
                      <a:pt x="1" y="430"/>
                    </a:lnTo>
                    <a:lnTo>
                      <a:pt x="1" y="430"/>
                    </a:lnTo>
                    <a:lnTo>
                      <a:pt x="108" y="885"/>
                    </a:lnTo>
                    <a:lnTo>
                      <a:pt x="135" y="965"/>
                    </a:lnTo>
                    <a:lnTo>
                      <a:pt x="188" y="992"/>
                    </a:lnTo>
                    <a:lnTo>
                      <a:pt x="242" y="1046"/>
                    </a:lnTo>
                    <a:lnTo>
                      <a:pt x="2947" y="1046"/>
                    </a:lnTo>
                    <a:lnTo>
                      <a:pt x="3000" y="992"/>
                    </a:lnTo>
                    <a:lnTo>
                      <a:pt x="3054" y="965"/>
                    </a:lnTo>
                    <a:lnTo>
                      <a:pt x="3081" y="885"/>
                    </a:lnTo>
                    <a:lnTo>
                      <a:pt x="3188" y="430"/>
                    </a:lnTo>
                    <a:lnTo>
                      <a:pt x="3188" y="430"/>
                    </a:lnTo>
                    <a:lnTo>
                      <a:pt x="3027" y="456"/>
                    </a:lnTo>
                    <a:lnTo>
                      <a:pt x="2625" y="456"/>
                    </a:lnTo>
                    <a:lnTo>
                      <a:pt x="2384" y="430"/>
                    </a:lnTo>
                    <a:lnTo>
                      <a:pt x="2143" y="349"/>
                    </a:lnTo>
                    <a:lnTo>
                      <a:pt x="1902" y="242"/>
                    </a:lnTo>
                    <a:lnTo>
                      <a:pt x="1795" y="162"/>
                    </a:lnTo>
                    <a:lnTo>
                      <a:pt x="1715" y="55"/>
                    </a:lnTo>
                    <a:lnTo>
                      <a:pt x="1661" y="28"/>
                    </a:lnTo>
                    <a:lnTo>
                      <a:pt x="160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6" name="Google Shape;2016;p71"/>
              <p:cNvSpPr/>
              <p:nvPr/>
            </p:nvSpPr>
            <p:spPr>
              <a:xfrm>
                <a:off x="3432700" y="2395425"/>
                <a:ext cx="90425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3617" h="1180" extrusionOk="0">
                    <a:moveTo>
                      <a:pt x="402" y="1"/>
                    </a:moveTo>
                    <a:lnTo>
                      <a:pt x="322" y="54"/>
                    </a:lnTo>
                    <a:lnTo>
                      <a:pt x="241" y="108"/>
                    </a:lnTo>
                    <a:lnTo>
                      <a:pt x="188" y="188"/>
                    </a:lnTo>
                    <a:lnTo>
                      <a:pt x="0" y="697"/>
                    </a:lnTo>
                    <a:lnTo>
                      <a:pt x="0" y="697"/>
                    </a:lnTo>
                    <a:lnTo>
                      <a:pt x="188" y="670"/>
                    </a:lnTo>
                    <a:lnTo>
                      <a:pt x="402" y="643"/>
                    </a:lnTo>
                    <a:lnTo>
                      <a:pt x="643" y="670"/>
                    </a:lnTo>
                    <a:lnTo>
                      <a:pt x="911" y="697"/>
                    </a:lnTo>
                    <a:lnTo>
                      <a:pt x="1206" y="777"/>
                    </a:lnTo>
                    <a:lnTo>
                      <a:pt x="1340" y="831"/>
                    </a:lnTo>
                    <a:lnTo>
                      <a:pt x="1447" y="911"/>
                    </a:lnTo>
                    <a:lnTo>
                      <a:pt x="1581" y="992"/>
                    </a:lnTo>
                    <a:lnTo>
                      <a:pt x="1661" y="1099"/>
                    </a:lnTo>
                    <a:lnTo>
                      <a:pt x="1741" y="1152"/>
                    </a:lnTo>
                    <a:lnTo>
                      <a:pt x="1822" y="1179"/>
                    </a:lnTo>
                    <a:lnTo>
                      <a:pt x="1875" y="1152"/>
                    </a:lnTo>
                    <a:lnTo>
                      <a:pt x="1956" y="1099"/>
                    </a:lnTo>
                    <a:lnTo>
                      <a:pt x="2036" y="992"/>
                    </a:lnTo>
                    <a:lnTo>
                      <a:pt x="2170" y="911"/>
                    </a:lnTo>
                    <a:lnTo>
                      <a:pt x="2277" y="831"/>
                    </a:lnTo>
                    <a:lnTo>
                      <a:pt x="2411" y="777"/>
                    </a:lnTo>
                    <a:lnTo>
                      <a:pt x="2705" y="697"/>
                    </a:lnTo>
                    <a:lnTo>
                      <a:pt x="2973" y="670"/>
                    </a:lnTo>
                    <a:lnTo>
                      <a:pt x="3214" y="643"/>
                    </a:lnTo>
                    <a:lnTo>
                      <a:pt x="3429" y="670"/>
                    </a:lnTo>
                    <a:lnTo>
                      <a:pt x="3616" y="697"/>
                    </a:lnTo>
                    <a:lnTo>
                      <a:pt x="3616" y="697"/>
                    </a:lnTo>
                    <a:lnTo>
                      <a:pt x="3429" y="188"/>
                    </a:lnTo>
                    <a:lnTo>
                      <a:pt x="3375" y="108"/>
                    </a:lnTo>
                    <a:lnTo>
                      <a:pt x="3295" y="54"/>
                    </a:lnTo>
                    <a:lnTo>
                      <a:pt x="321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017" name="Google Shape;2017;p71"/>
          <p:cNvGrpSpPr/>
          <p:nvPr/>
        </p:nvGrpSpPr>
        <p:grpSpPr>
          <a:xfrm>
            <a:off x="4017900" y="2106175"/>
            <a:ext cx="425225" cy="443950"/>
            <a:chOff x="4017900" y="2106175"/>
            <a:chExt cx="425225" cy="443950"/>
          </a:xfrm>
        </p:grpSpPr>
        <p:sp>
          <p:nvSpPr>
            <p:cNvPr id="2018" name="Google Shape;2018;p71"/>
            <p:cNvSpPr/>
            <p:nvPr/>
          </p:nvSpPr>
          <p:spPr>
            <a:xfrm>
              <a:off x="4017900" y="2124925"/>
              <a:ext cx="425225" cy="425200"/>
            </a:xfrm>
            <a:custGeom>
              <a:avLst/>
              <a:gdLst/>
              <a:ahLst/>
              <a:cxnLst/>
              <a:rect l="l" t="t" r="r" b="b"/>
              <a:pathLst>
                <a:path w="17009" h="17008" extrusionOk="0">
                  <a:moveTo>
                    <a:pt x="8518" y="0"/>
                  </a:moveTo>
                  <a:lnTo>
                    <a:pt x="8063" y="27"/>
                  </a:lnTo>
                  <a:lnTo>
                    <a:pt x="7634" y="54"/>
                  </a:lnTo>
                  <a:lnTo>
                    <a:pt x="7206" y="107"/>
                  </a:lnTo>
                  <a:lnTo>
                    <a:pt x="6804" y="188"/>
                  </a:lnTo>
                  <a:lnTo>
                    <a:pt x="6375" y="268"/>
                  </a:lnTo>
                  <a:lnTo>
                    <a:pt x="5974" y="375"/>
                  </a:lnTo>
                  <a:lnTo>
                    <a:pt x="5572" y="509"/>
                  </a:lnTo>
                  <a:lnTo>
                    <a:pt x="5197" y="670"/>
                  </a:lnTo>
                  <a:lnTo>
                    <a:pt x="4822" y="857"/>
                  </a:lnTo>
                  <a:lnTo>
                    <a:pt x="4447" y="1045"/>
                  </a:lnTo>
                  <a:lnTo>
                    <a:pt x="4099" y="1232"/>
                  </a:lnTo>
                  <a:lnTo>
                    <a:pt x="3751" y="1447"/>
                  </a:lnTo>
                  <a:lnTo>
                    <a:pt x="3429" y="1688"/>
                  </a:lnTo>
                  <a:lnTo>
                    <a:pt x="3108" y="1955"/>
                  </a:lnTo>
                  <a:lnTo>
                    <a:pt x="2786" y="2223"/>
                  </a:lnTo>
                  <a:lnTo>
                    <a:pt x="2492" y="2491"/>
                  </a:lnTo>
                  <a:lnTo>
                    <a:pt x="2224" y="2786"/>
                  </a:lnTo>
                  <a:lnTo>
                    <a:pt x="1956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3" y="4098"/>
                  </a:lnTo>
                  <a:lnTo>
                    <a:pt x="1019" y="4446"/>
                  </a:lnTo>
                  <a:lnTo>
                    <a:pt x="831" y="4821"/>
                  </a:lnTo>
                  <a:lnTo>
                    <a:pt x="670" y="5196"/>
                  </a:lnTo>
                  <a:lnTo>
                    <a:pt x="510" y="5598"/>
                  </a:lnTo>
                  <a:lnTo>
                    <a:pt x="376" y="5973"/>
                  </a:lnTo>
                  <a:lnTo>
                    <a:pt x="269" y="6375"/>
                  </a:lnTo>
                  <a:lnTo>
                    <a:pt x="188" y="6803"/>
                  </a:lnTo>
                  <a:lnTo>
                    <a:pt x="108" y="7205"/>
                  </a:lnTo>
                  <a:lnTo>
                    <a:pt x="54" y="7633"/>
                  </a:lnTo>
                  <a:lnTo>
                    <a:pt x="28" y="8062"/>
                  </a:lnTo>
                  <a:lnTo>
                    <a:pt x="1" y="8517"/>
                  </a:lnTo>
                  <a:lnTo>
                    <a:pt x="28" y="8946"/>
                  </a:lnTo>
                  <a:lnTo>
                    <a:pt x="54" y="9348"/>
                  </a:lnTo>
                  <a:lnTo>
                    <a:pt x="108" y="9776"/>
                  </a:lnTo>
                  <a:lnTo>
                    <a:pt x="162" y="10178"/>
                  </a:lnTo>
                  <a:lnTo>
                    <a:pt x="269" y="10580"/>
                  </a:lnTo>
                  <a:lnTo>
                    <a:pt x="376" y="10981"/>
                  </a:lnTo>
                  <a:lnTo>
                    <a:pt x="510" y="11383"/>
                  </a:lnTo>
                  <a:lnTo>
                    <a:pt x="644" y="11758"/>
                  </a:lnTo>
                  <a:lnTo>
                    <a:pt x="804" y="12133"/>
                  </a:lnTo>
                  <a:lnTo>
                    <a:pt x="992" y="12481"/>
                  </a:lnTo>
                  <a:lnTo>
                    <a:pt x="1179" y="12829"/>
                  </a:lnTo>
                  <a:lnTo>
                    <a:pt x="1394" y="13178"/>
                  </a:lnTo>
                  <a:lnTo>
                    <a:pt x="1635" y="13499"/>
                  </a:lnTo>
                  <a:lnTo>
                    <a:pt x="1876" y="13820"/>
                  </a:lnTo>
                  <a:lnTo>
                    <a:pt x="2117" y="14115"/>
                  </a:lnTo>
                  <a:lnTo>
                    <a:pt x="2385" y="14410"/>
                  </a:lnTo>
                  <a:lnTo>
                    <a:pt x="2679" y="14704"/>
                  </a:lnTo>
                  <a:lnTo>
                    <a:pt x="2974" y="14972"/>
                  </a:lnTo>
                  <a:lnTo>
                    <a:pt x="3268" y="15213"/>
                  </a:lnTo>
                  <a:lnTo>
                    <a:pt x="3590" y="15454"/>
                  </a:lnTo>
                  <a:lnTo>
                    <a:pt x="3938" y="15668"/>
                  </a:lnTo>
                  <a:lnTo>
                    <a:pt x="4286" y="15883"/>
                  </a:lnTo>
                  <a:lnTo>
                    <a:pt x="4634" y="16070"/>
                  </a:lnTo>
                  <a:lnTo>
                    <a:pt x="4983" y="16258"/>
                  </a:lnTo>
                  <a:lnTo>
                    <a:pt x="5358" y="16418"/>
                  </a:lnTo>
                  <a:lnTo>
                    <a:pt x="5759" y="16552"/>
                  </a:lnTo>
                  <a:lnTo>
                    <a:pt x="6134" y="16686"/>
                  </a:lnTo>
                  <a:lnTo>
                    <a:pt x="6536" y="16793"/>
                  </a:lnTo>
                  <a:lnTo>
                    <a:pt x="6938" y="16874"/>
                  </a:lnTo>
                  <a:lnTo>
                    <a:pt x="7340" y="16927"/>
                  </a:lnTo>
                  <a:lnTo>
                    <a:pt x="7768" y="16981"/>
                  </a:lnTo>
                  <a:lnTo>
                    <a:pt x="8197" y="17008"/>
                  </a:lnTo>
                  <a:lnTo>
                    <a:pt x="8786" y="16927"/>
                  </a:lnTo>
                  <a:lnTo>
                    <a:pt x="9348" y="16820"/>
                  </a:lnTo>
                  <a:lnTo>
                    <a:pt x="9911" y="16713"/>
                  </a:lnTo>
                  <a:lnTo>
                    <a:pt x="10420" y="16552"/>
                  </a:lnTo>
                  <a:lnTo>
                    <a:pt x="10955" y="16392"/>
                  </a:lnTo>
                  <a:lnTo>
                    <a:pt x="11437" y="16204"/>
                  </a:lnTo>
                  <a:lnTo>
                    <a:pt x="11893" y="16017"/>
                  </a:lnTo>
                  <a:lnTo>
                    <a:pt x="12321" y="15802"/>
                  </a:lnTo>
                  <a:lnTo>
                    <a:pt x="13098" y="15401"/>
                  </a:lnTo>
                  <a:lnTo>
                    <a:pt x="13741" y="15052"/>
                  </a:lnTo>
                  <a:lnTo>
                    <a:pt x="14223" y="14731"/>
                  </a:lnTo>
                  <a:lnTo>
                    <a:pt x="14517" y="14517"/>
                  </a:lnTo>
                  <a:lnTo>
                    <a:pt x="14812" y="14222"/>
                  </a:lnTo>
                  <a:lnTo>
                    <a:pt x="15080" y="13927"/>
                  </a:lnTo>
                  <a:lnTo>
                    <a:pt x="15321" y="13606"/>
                  </a:lnTo>
                  <a:lnTo>
                    <a:pt x="15562" y="13258"/>
                  </a:lnTo>
                  <a:lnTo>
                    <a:pt x="15776" y="12910"/>
                  </a:lnTo>
                  <a:lnTo>
                    <a:pt x="15990" y="12562"/>
                  </a:lnTo>
                  <a:lnTo>
                    <a:pt x="16178" y="12187"/>
                  </a:lnTo>
                  <a:lnTo>
                    <a:pt x="16339" y="11812"/>
                  </a:lnTo>
                  <a:lnTo>
                    <a:pt x="16499" y="11437"/>
                  </a:lnTo>
                  <a:lnTo>
                    <a:pt x="16633" y="11035"/>
                  </a:lnTo>
                  <a:lnTo>
                    <a:pt x="16740" y="10633"/>
                  </a:lnTo>
                  <a:lnTo>
                    <a:pt x="16848" y="10231"/>
                  </a:lnTo>
                  <a:lnTo>
                    <a:pt x="16928" y="9803"/>
                  </a:lnTo>
                  <a:lnTo>
                    <a:pt x="16981" y="9374"/>
                  </a:lnTo>
                  <a:lnTo>
                    <a:pt x="17008" y="8946"/>
                  </a:lnTo>
                  <a:lnTo>
                    <a:pt x="17008" y="8517"/>
                  </a:lnTo>
                  <a:lnTo>
                    <a:pt x="17008" y="8062"/>
                  </a:lnTo>
                  <a:lnTo>
                    <a:pt x="16981" y="7633"/>
                  </a:lnTo>
                  <a:lnTo>
                    <a:pt x="16928" y="7205"/>
                  </a:lnTo>
                  <a:lnTo>
                    <a:pt x="16848" y="6803"/>
                  </a:lnTo>
                  <a:lnTo>
                    <a:pt x="16740" y="6375"/>
                  </a:lnTo>
                  <a:lnTo>
                    <a:pt x="16633" y="5973"/>
                  </a:lnTo>
                  <a:lnTo>
                    <a:pt x="16499" y="5598"/>
                  </a:lnTo>
                  <a:lnTo>
                    <a:pt x="16339" y="5196"/>
                  </a:lnTo>
                  <a:lnTo>
                    <a:pt x="16178" y="4821"/>
                  </a:lnTo>
                  <a:lnTo>
                    <a:pt x="15990" y="4446"/>
                  </a:lnTo>
                  <a:lnTo>
                    <a:pt x="15776" y="4098"/>
                  </a:lnTo>
                  <a:lnTo>
                    <a:pt x="15562" y="3750"/>
                  </a:lnTo>
                  <a:lnTo>
                    <a:pt x="15321" y="3429"/>
                  </a:lnTo>
                  <a:lnTo>
                    <a:pt x="15080" y="3107"/>
                  </a:lnTo>
                  <a:lnTo>
                    <a:pt x="14812" y="2786"/>
                  </a:lnTo>
                  <a:lnTo>
                    <a:pt x="14517" y="2491"/>
                  </a:lnTo>
                  <a:lnTo>
                    <a:pt x="14223" y="2223"/>
                  </a:lnTo>
                  <a:lnTo>
                    <a:pt x="13928" y="1955"/>
                  </a:lnTo>
                  <a:lnTo>
                    <a:pt x="13607" y="1688"/>
                  </a:lnTo>
                  <a:lnTo>
                    <a:pt x="13259" y="1447"/>
                  </a:lnTo>
                  <a:lnTo>
                    <a:pt x="12910" y="1232"/>
                  </a:lnTo>
                  <a:lnTo>
                    <a:pt x="12562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37" y="509"/>
                  </a:lnTo>
                  <a:lnTo>
                    <a:pt x="11036" y="375"/>
                  </a:lnTo>
                  <a:lnTo>
                    <a:pt x="10634" y="268"/>
                  </a:lnTo>
                  <a:lnTo>
                    <a:pt x="10232" y="188"/>
                  </a:lnTo>
                  <a:lnTo>
                    <a:pt x="9804" y="107"/>
                  </a:lnTo>
                  <a:lnTo>
                    <a:pt x="9375" y="54"/>
                  </a:lnTo>
                  <a:lnTo>
                    <a:pt x="8946" y="27"/>
                  </a:lnTo>
                  <a:lnTo>
                    <a:pt x="8518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019" name="Google Shape;2019;p71"/>
            <p:cNvGrpSpPr/>
            <p:nvPr/>
          </p:nvGrpSpPr>
          <p:grpSpPr>
            <a:xfrm>
              <a:off x="4071475" y="2106175"/>
              <a:ext cx="312725" cy="443950"/>
              <a:chOff x="4071475" y="2106175"/>
              <a:chExt cx="312725" cy="443950"/>
            </a:xfrm>
          </p:grpSpPr>
          <p:sp>
            <p:nvSpPr>
              <p:cNvPr id="2020" name="Google Shape;2020;p71"/>
              <p:cNvSpPr/>
              <p:nvPr/>
            </p:nvSpPr>
            <p:spPr>
              <a:xfrm>
                <a:off x="4071475" y="2355250"/>
                <a:ext cx="109175" cy="105825"/>
              </a:xfrm>
              <a:custGeom>
                <a:avLst/>
                <a:gdLst/>
                <a:ahLst/>
                <a:cxnLst/>
                <a:rect l="l" t="t" r="r" b="b"/>
                <a:pathLst>
                  <a:path w="4367" h="4233" extrusionOk="0">
                    <a:moveTo>
                      <a:pt x="4339" y="1"/>
                    </a:moveTo>
                    <a:lnTo>
                      <a:pt x="4286" y="27"/>
                    </a:lnTo>
                    <a:lnTo>
                      <a:pt x="4206" y="54"/>
                    </a:lnTo>
                    <a:lnTo>
                      <a:pt x="3081" y="81"/>
                    </a:lnTo>
                    <a:lnTo>
                      <a:pt x="2973" y="54"/>
                    </a:lnTo>
                    <a:lnTo>
                      <a:pt x="2973" y="376"/>
                    </a:lnTo>
                    <a:lnTo>
                      <a:pt x="2947" y="536"/>
                    </a:lnTo>
                    <a:lnTo>
                      <a:pt x="2866" y="670"/>
                    </a:lnTo>
                    <a:lnTo>
                      <a:pt x="1125" y="2786"/>
                    </a:lnTo>
                    <a:lnTo>
                      <a:pt x="617" y="2866"/>
                    </a:lnTo>
                    <a:lnTo>
                      <a:pt x="483" y="2893"/>
                    </a:lnTo>
                    <a:lnTo>
                      <a:pt x="349" y="2947"/>
                    </a:lnTo>
                    <a:lnTo>
                      <a:pt x="242" y="3027"/>
                    </a:lnTo>
                    <a:lnTo>
                      <a:pt x="161" y="3134"/>
                    </a:lnTo>
                    <a:lnTo>
                      <a:pt x="81" y="3241"/>
                    </a:lnTo>
                    <a:lnTo>
                      <a:pt x="27" y="3375"/>
                    </a:lnTo>
                    <a:lnTo>
                      <a:pt x="1" y="3482"/>
                    </a:lnTo>
                    <a:lnTo>
                      <a:pt x="27" y="3643"/>
                    </a:lnTo>
                    <a:lnTo>
                      <a:pt x="54" y="3777"/>
                    </a:lnTo>
                    <a:lnTo>
                      <a:pt x="108" y="3911"/>
                    </a:lnTo>
                    <a:lnTo>
                      <a:pt x="188" y="4018"/>
                    </a:lnTo>
                    <a:lnTo>
                      <a:pt x="268" y="4098"/>
                    </a:lnTo>
                    <a:lnTo>
                      <a:pt x="402" y="4179"/>
                    </a:lnTo>
                    <a:lnTo>
                      <a:pt x="536" y="4232"/>
                    </a:lnTo>
                    <a:lnTo>
                      <a:pt x="804" y="4232"/>
                    </a:lnTo>
                    <a:lnTo>
                      <a:pt x="1581" y="4125"/>
                    </a:lnTo>
                    <a:lnTo>
                      <a:pt x="1715" y="4098"/>
                    </a:lnTo>
                    <a:lnTo>
                      <a:pt x="1822" y="4045"/>
                    </a:lnTo>
                    <a:lnTo>
                      <a:pt x="1929" y="3965"/>
                    </a:lnTo>
                    <a:lnTo>
                      <a:pt x="2009" y="3884"/>
                    </a:lnTo>
                    <a:lnTo>
                      <a:pt x="4206" y="1233"/>
                    </a:lnTo>
                    <a:lnTo>
                      <a:pt x="4286" y="1126"/>
                    </a:lnTo>
                    <a:lnTo>
                      <a:pt x="4339" y="1018"/>
                    </a:lnTo>
                    <a:lnTo>
                      <a:pt x="4366" y="885"/>
                    </a:lnTo>
                    <a:lnTo>
                      <a:pt x="4366" y="751"/>
                    </a:lnTo>
                    <a:lnTo>
                      <a:pt x="433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1" name="Google Shape;2021;p71"/>
              <p:cNvSpPr/>
              <p:nvPr/>
            </p:nvSpPr>
            <p:spPr>
              <a:xfrm>
                <a:off x="4264325" y="2353925"/>
                <a:ext cx="119875" cy="187500"/>
              </a:xfrm>
              <a:custGeom>
                <a:avLst/>
                <a:gdLst/>
                <a:ahLst/>
                <a:cxnLst/>
                <a:rect l="l" t="t" r="r" b="b"/>
                <a:pathLst>
                  <a:path w="4795" h="7500" extrusionOk="0">
                    <a:moveTo>
                      <a:pt x="1714" y="0"/>
                    </a:moveTo>
                    <a:lnTo>
                      <a:pt x="1687" y="107"/>
                    </a:lnTo>
                    <a:lnTo>
                      <a:pt x="1500" y="375"/>
                    </a:lnTo>
                    <a:lnTo>
                      <a:pt x="1313" y="616"/>
                    </a:lnTo>
                    <a:lnTo>
                      <a:pt x="1098" y="830"/>
                    </a:lnTo>
                    <a:lnTo>
                      <a:pt x="884" y="1018"/>
                    </a:lnTo>
                    <a:lnTo>
                      <a:pt x="643" y="1179"/>
                    </a:lnTo>
                    <a:lnTo>
                      <a:pt x="429" y="1312"/>
                    </a:lnTo>
                    <a:lnTo>
                      <a:pt x="0" y="1554"/>
                    </a:lnTo>
                    <a:lnTo>
                      <a:pt x="3000" y="6026"/>
                    </a:lnTo>
                    <a:lnTo>
                      <a:pt x="1098" y="7499"/>
                    </a:lnTo>
                    <a:lnTo>
                      <a:pt x="1607" y="7312"/>
                    </a:lnTo>
                    <a:lnTo>
                      <a:pt x="2116" y="7124"/>
                    </a:lnTo>
                    <a:lnTo>
                      <a:pt x="2625" y="6883"/>
                    </a:lnTo>
                    <a:lnTo>
                      <a:pt x="3107" y="6589"/>
                    </a:lnTo>
                    <a:lnTo>
                      <a:pt x="3562" y="6294"/>
                    </a:lnTo>
                    <a:lnTo>
                      <a:pt x="3991" y="5973"/>
                    </a:lnTo>
                    <a:lnTo>
                      <a:pt x="4393" y="5625"/>
                    </a:lnTo>
                    <a:lnTo>
                      <a:pt x="4794" y="5223"/>
                    </a:lnTo>
                    <a:lnTo>
                      <a:pt x="4741" y="5142"/>
                    </a:lnTo>
                    <a:lnTo>
                      <a:pt x="171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2" name="Google Shape;2022;p71"/>
              <p:cNvSpPr/>
              <p:nvPr/>
            </p:nvSpPr>
            <p:spPr>
              <a:xfrm>
                <a:off x="4216100" y="2363300"/>
                <a:ext cx="135275" cy="186825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7473" extrusionOk="0">
                    <a:moveTo>
                      <a:pt x="3429" y="0"/>
                    </a:moveTo>
                    <a:lnTo>
                      <a:pt x="3161" y="295"/>
                    </a:lnTo>
                    <a:lnTo>
                      <a:pt x="2893" y="536"/>
                    </a:lnTo>
                    <a:lnTo>
                      <a:pt x="2599" y="723"/>
                    </a:lnTo>
                    <a:lnTo>
                      <a:pt x="2304" y="884"/>
                    </a:lnTo>
                    <a:lnTo>
                      <a:pt x="2036" y="1018"/>
                    </a:lnTo>
                    <a:lnTo>
                      <a:pt x="1768" y="1125"/>
                    </a:lnTo>
                    <a:lnTo>
                      <a:pt x="1340" y="1259"/>
                    </a:lnTo>
                    <a:lnTo>
                      <a:pt x="1367" y="1420"/>
                    </a:lnTo>
                    <a:lnTo>
                      <a:pt x="1420" y="1741"/>
                    </a:lnTo>
                    <a:lnTo>
                      <a:pt x="1527" y="2036"/>
                    </a:lnTo>
                    <a:lnTo>
                      <a:pt x="1635" y="2303"/>
                    </a:lnTo>
                    <a:lnTo>
                      <a:pt x="1768" y="2518"/>
                    </a:lnTo>
                    <a:lnTo>
                      <a:pt x="1902" y="2705"/>
                    </a:lnTo>
                    <a:lnTo>
                      <a:pt x="2036" y="2866"/>
                    </a:lnTo>
                    <a:lnTo>
                      <a:pt x="2277" y="3080"/>
                    </a:lnTo>
                    <a:lnTo>
                      <a:pt x="2438" y="3214"/>
                    </a:lnTo>
                    <a:lnTo>
                      <a:pt x="2545" y="3428"/>
                    </a:lnTo>
                    <a:lnTo>
                      <a:pt x="3375" y="5919"/>
                    </a:lnTo>
                    <a:lnTo>
                      <a:pt x="3402" y="5999"/>
                    </a:lnTo>
                    <a:lnTo>
                      <a:pt x="3375" y="6080"/>
                    </a:lnTo>
                    <a:lnTo>
                      <a:pt x="3349" y="6160"/>
                    </a:lnTo>
                    <a:lnTo>
                      <a:pt x="3268" y="6214"/>
                    </a:lnTo>
                    <a:lnTo>
                      <a:pt x="215" y="7258"/>
                    </a:lnTo>
                    <a:lnTo>
                      <a:pt x="108" y="7339"/>
                    </a:lnTo>
                    <a:lnTo>
                      <a:pt x="1" y="7473"/>
                    </a:lnTo>
                    <a:lnTo>
                      <a:pt x="590" y="7473"/>
                    </a:lnTo>
                    <a:lnTo>
                      <a:pt x="1260" y="7446"/>
                    </a:lnTo>
                    <a:lnTo>
                      <a:pt x="1902" y="7392"/>
                    </a:lnTo>
                    <a:lnTo>
                      <a:pt x="2545" y="7258"/>
                    </a:lnTo>
                    <a:lnTo>
                      <a:pt x="3161" y="7098"/>
                    </a:lnTo>
                    <a:lnTo>
                      <a:pt x="3750" y="6857"/>
                    </a:lnTo>
                    <a:lnTo>
                      <a:pt x="4340" y="6615"/>
                    </a:lnTo>
                    <a:lnTo>
                      <a:pt x="4875" y="6321"/>
                    </a:lnTo>
                    <a:lnTo>
                      <a:pt x="5411" y="5973"/>
                    </a:lnTo>
                    <a:lnTo>
                      <a:pt x="5357" y="5785"/>
                    </a:lnTo>
                    <a:lnTo>
                      <a:pt x="4340" y="2009"/>
                    </a:lnTo>
                    <a:lnTo>
                      <a:pt x="4206" y="1634"/>
                    </a:lnTo>
                    <a:lnTo>
                      <a:pt x="4045" y="1259"/>
                    </a:lnTo>
                    <a:lnTo>
                      <a:pt x="3884" y="884"/>
                    </a:lnTo>
                    <a:lnTo>
                      <a:pt x="3697" y="509"/>
                    </a:lnTo>
                    <a:lnTo>
                      <a:pt x="342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3" name="Google Shape;2023;p71"/>
              <p:cNvSpPr/>
              <p:nvPr/>
            </p:nvSpPr>
            <p:spPr>
              <a:xfrm>
                <a:off x="4158525" y="2213300"/>
                <a:ext cx="53600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090" extrusionOk="0">
                    <a:moveTo>
                      <a:pt x="1125" y="1"/>
                    </a:moveTo>
                    <a:lnTo>
                      <a:pt x="1098" y="27"/>
                    </a:lnTo>
                    <a:lnTo>
                      <a:pt x="1045" y="188"/>
                    </a:lnTo>
                    <a:lnTo>
                      <a:pt x="938" y="322"/>
                    </a:lnTo>
                    <a:lnTo>
                      <a:pt x="831" y="456"/>
                    </a:lnTo>
                    <a:lnTo>
                      <a:pt x="697" y="563"/>
                    </a:lnTo>
                    <a:lnTo>
                      <a:pt x="536" y="643"/>
                    </a:lnTo>
                    <a:lnTo>
                      <a:pt x="375" y="697"/>
                    </a:lnTo>
                    <a:lnTo>
                      <a:pt x="188" y="724"/>
                    </a:lnTo>
                    <a:lnTo>
                      <a:pt x="27" y="697"/>
                    </a:lnTo>
                    <a:lnTo>
                      <a:pt x="0" y="697"/>
                    </a:lnTo>
                    <a:lnTo>
                      <a:pt x="241" y="1072"/>
                    </a:lnTo>
                    <a:lnTo>
                      <a:pt x="268" y="1152"/>
                    </a:lnTo>
                    <a:lnTo>
                      <a:pt x="295" y="1206"/>
                    </a:lnTo>
                    <a:lnTo>
                      <a:pt x="268" y="1340"/>
                    </a:lnTo>
                    <a:lnTo>
                      <a:pt x="241" y="1420"/>
                    </a:lnTo>
                    <a:lnTo>
                      <a:pt x="188" y="1474"/>
                    </a:lnTo>
                    <a:lnTo>
                      <a:pt x="375" y="1634"/>
                    </a:lnTo>
                    <a:lnTo>
                      <a:pt x="563" y="1795"/>
                    </a:lnTo>
                    <a:lnTo>
                      <a:pt x="750" y="1929"/>
                    </a:lnTo>
                    <a:lnTo>
                      <a:pt x="965" y="2009"/>
                    </a:lnTo>
                    <a:lnTo>
                      <a:pt x="1179" y="2090"/>
                    </a:lnTo>
                    <a:lnTo>
                      <a:pt x="1393" y="2090"/>
                    </a:lnTo>
                    <a:lnTo>
                      <a:pt x="1607" y="2063"/>
                    </a:lnTo>
                    <a:lnTo>
                      <a:pt x="1715" y="2036"/>
                    </a:lnTo>
                    <a:lnTo>
                      <a:pt x="1822" y="1983"/>
                    </a:lnTo>
                    <a:lnTo>
                      <a:pt x="1956" y="1875"/>
                    </a:lnTo>
                    <a:lnTo>
                      <a:pt x="2036" y="1768"/>
                    </a:lnTo>
                    <a:lnTo>
                      <a:pt x="2116" y="1634"/>
                    </a:lnTo>
                    <a:lnTo>
                      <a:pt x="2143" y="1474"/>
                    </a:lnTo>
                    <a:lnTo>
                      <a:pt x="2143" y="1367"/>
                    </a:lnTo>
                    <a:lnTo>
                      <a:pt x="2116" y="1233"/>
                    </a:lnTo>
                    <a:lnTo>
                      <a:pt x="2089" y="1099"/>
                    </a:lnTo>
                    <a:lnTo>
                      <a:pt x="2036" y="992"/>
                    </a:lnTo>
                    <a:lnTo>
                      <a:pt x="1902" y="751"/>
                    </a:lnTo>
                    <a:lnTo>
                      <a:pt x="1715" y="563"/>
                    </a:lnTo>
                    <a:lnTo>
                      <a:pt x="1581" y="563"/>
                    </a:lnTo>
                    <a:lnTo>
                      <a:pt x="1500" y="536"/>
                    </a:lnTo>
                    <a:lnTo>
                      <a:pt x="1420" y="483"/>
                    </a:lnTo>
                    <a:lnTo>
                      <a:pt x="1366" y="429"/>
                    </a:lnTo>
                    <a:lnTo>
                      <a:pt x="1366" y="402"/>
                    </a:lnTo>
                    <a:lnTo>
                      <a:pt x="112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4" name="Google Shape;2024;p71"/>
              <p:cNvSpPr/>
              <p:nvPr/>
            </p:nvSpPr>
            <p:spPr>
              <a:xfrm>
                <a:off x="4212100" y="2126250"/>
                <a:ext cx="68975" cy="124575"/>
              </a:xfrm>
              <a:custGeom>
                <a:avLst/>
                <a:gdLst/>
                <a:ahLst/>
                <a:cxnLst/>
                <a:rect l="l" t="t" r="r" b="b"/>
                <a:pathLst>
                  <a:path w="2759" h="4983" extrusionOk="0">
                    <a:moveTo>
                      <a:pt x="1928" y="1"/>
                    </a:moveTo>
                    <a:lnTo>
                      <a:pt x="1795" y="54"/>
                    </a:lnTo>
                    <a:lnTo>
                      <a:pt x="1687" y="108"/>
                    </a:lnTo>
                    <a:lnTo>
                      <a:pt x="1580" y="188"/>
                    </a:lnTo>
                    <a:lnTo>
                      <a:pt x="1500" y="295"/>
                    </a:lnTo>
                    <a:lnTo>
                      <a:pt x="1420" y="429"/>
                    </a:lnTo>
                    <a:lnTo>
                      <a:pt x="27" y="4045"/>
                    </a:lnTo>
                    <a:lnTo>
                      <a:pt x="0" y="4179"/>
                    </a:lnTo>
                    <a:lnTo>
                      <a:pt x="0" y="4313"/>
                    </a:lnTo>
                    <a:lnTo>
                      <a:pt x="0" y="4447"/>
                    </a:lnTo>
                    <a:lnTo>
                      <a:pt x="54" y="4581"/>
                    </a:lnTo>
                    <a:lnTo>
                      <a:pt x="107" y="4688"/>
                    </a:lnTo>
                    <a:lnTo>
                      <a:pt x="188" y="4795"/>
                    </a:lnTo>
                    <a:lnTo>
                      <a:pt x="295" y="4875"/>
                    </a:lnTo>
                    <a:lnTo>
                      <a:pt x="429" y="4929"/>
                    </a:lnTo>
                    <a:lnTo>
                      <a:pt x="562" y="4982"/>
                    </a:lnTo>
                    <a:lnTo>
                      <a:pt x="670" y="4982"/>
                    </a:lnTo>
                    <a:lnTo>
                      <a:pt x="884" y="4956"/>
                    </a:lnTo>
                    <a:lnTo>
                      <a:pt x="1071" y="4875"/>
                    </a:lnTo>
                    <a:lnTo>
                      <a:pt x="1205" y="4715"/>
                    </a:lnTo>
                    <a:lnTo>
                      <a:pt x="1286" y="4634"/>
                    </a:lnTo>
                    <a:lnTo>
                      <a:pt x="1312" y="4554"/>
                    </a:lnTo>
                    <a:lnTo>
                      <a:pt x="2705" y="938"/>
                    </a:lnTo>
                    <a:lnTo>
                      <a:pt x="2759" y="804"/>
                    </a:lnTo>
                    <a:lnTo>
                      <a:pt x="2759" y="670"/>
                    </a:lnTo>
                    <a:lnTo>
                      <a:pt x="2759" y="537"/>
                    </a:lnTo>
                    <a:lnTo>
                      <a:pt x="2705" y="403"/>
                    </a:lnTo>
                    <a:lnTo>
                      <a:pt x="2652" y="295"/>
                    </a:lnTo>
                    <a:lnTo>
                      <a:pt x="2544" y="188"/>
                    </a:lnTo>
                    <a:lnTo>
                      <a:pt x="2437" y="108"/>
                    </a:lnTo>
                    <a:lnTo>
                      <a:pt x="2330" y="28"/>
                    </a:lnTo>
                    <a:lnTo>
                      <a:pt x="2196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5" name="Google Shape;2025;p71"/>
              <p:cNvSpPr/>
              <p:nvPr/>
            </p:nvSpPr>
            <p:spPr>
              <a:xfrm>
                <a:off x="4111650" y="21945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6" name="Google Shape;2026;p71"/>
              <p:cNvSpPr/>
              <p:nvPr/>
            </p:nvSpPr>
            <p:spPr>
              <a:xfrm>
                <a:off x="4112325" y="21945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7" name="Google Shape;2027;p71"/>
              <p:cNvSpPr/>
              <p:nvPr/>
            </p:nvSpPr>
            <p:spPr>
              <a:xfrm>
                <a:off x="4092225" y="2117550"/>
                <a:ext cx="85075" cy="7837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135" extrusionOk="0">
                    <a:moveTo>
                      <a:pt x="1554" y="1"/>
                    </a:moveTo>
                    <a:lnTo>
                      <a:pt x="1367" y="54"/>
                    </a:lnTo>
                    <a:lnTo>
                      <a:pt x="1179" y="108"/>
                    </a:lnTo>
                    <a:lnTo>
                      <a:pt x="992" y="188"/>
                    </a:lnTo>
                    <a:lnTo>
                      <a:pt x="831" y="268"/>
                    </a:lnTo>
                    <a:lnTo>
                      <a:pt x="670" y="376"/>
                    </a:lnTo>
                    <a:lnTo>
                      <a:pt x="510" y="483"/>
                    </a:lnTo>
                    <a:lnTo>
                      <a:pt x="269" y="724"/>
                    </a:lnTo>
                    <a:lnTo>
                      <a:pt x="135" y="911"/>
                    </a:lnTo>
                    <a:lnTo>
                      <a:pt x="28" y="1099"/>
                    </a:lnTo>
                    <a:lnTo>
                      <a:pt x="1" y="1286"/>
                    </a:lnTo>
                    <a:lnTo>
                      <a:pt x="1" y="1447"/>
                    </a:lnTo>
                    <a:lnTo>
                      <a:pt x="28" y="1581"/>
                    </a:lnTo>
                    <a:lnTo>
                      <a:pt x="54" y="1661"/>
                    </a:lnTo>
                    <a:lnTo>
                      <a:pt x="108" y="1742"/>
                    </a:lnTo>
                    <a:lnTo>
                      <a:pt x="135" y="1795"/>
                    </a:lnTo>
                    <a:lnTo>
                      <a:pt x="108" y="1849"/>
                    </a:lnTo>
                    <a:lnTo>
                      <a:pt x="81" y="1956"/>
                    </a:lnTo>
                    <a:lnTo>
                      <a:pt x="54" y="2036"/>
                    </a:lnTo>
                    <a:lnTo>
                      <a:pt x="54" y="2143"/>
                    </a:lnTo>
                    <a:lnTo>
                      <a:pt x="81" y="2250"/>
                    </a:lnTo>
                    <a:lnTo>
                      <a:pt x="162" y="2465"/>
                    </a:lnTo>
                    <a:lnTo>
                      <a:pt x="269" y="2652"/>
                    </a:lnTo>
                    <a:lnTo>
                      <a:pt x="403" y="2840"/>
                    </a:lnTo>
                    <a:lnTo>
                      <a:pt x="537" y="3000"/>
                    </a:lnTo>
                    <a:lnTo>
                      <a:pt x="644" y="3134"/>
                    </a:lnTo>
                    <a:lnTo>
                      <a:pt x="724" y="3108"/>
                    </a:lnTo>
                    <a:lnTo>
                      <a:pt x="804" y="3081"/>
                    </a:lnTo>
                    <a:lnTo>
                      <a:pt x="751" y="2920"/>
                    </a:lnTo>
                    <a:lnTo>
                      <a:pt x="724" y="2786"/>
                    </a:lnTo>
                    <a:lnTo>
                      <a:pt x="697" y="2652"/>
                    </a:lnTo>
                    <a:lnTo>
                      <a:pt x="644" y="2545"/>
                    </a:lnTo>
                    <a:lnTo>
                      <a:pt x="537" y="2384"/>
                    </a:lnTo>
                    <a:lnTo>
                      <a:pt x="429" y="2170"/>
                    </a:lnTo>
                    <a:lnTo>
                      <a:pt x="403" y="2036"/>
                    </a:lnTo>
                    <a:lnTo>
                      <a:pt x="376" y="1929"/>
                    </a:lnTo>
                    <a:lnTo>
                      <a:pt x="403" y="1795"/>
                    </a:lnTo>
                    <a:lnTo>
                      <a:pt x="456" y="1688"/>
                    </a:lnTo>
                    <a:lnTo>
                      <a:pt x="510" y="1608"/>
                    </a:lnTo>
                    <a:lnTo>
                      <a:pt x="590" y="1527"/>
                    </a:lnTo>
                    <a:lnTo>
                      <a:pt x="778" y="1420"/>
                    </a:lnTo>
                    <a:lnTo>
                      <a:pt x="965" y="1340"/>
                    </a:lnTo>
                    <a:lnTo>
                      <a:pt x="1126" y="1286"/>
                    </a:lnTo>
                    <a:lnTo>
                      <a:pt x="1233" y="1233"/>
                    </a:lnTo>
                    <a:lnTo>
                      <a:pt x="1313" y="1206"/>
                    </a:lnTo>
                    <a:lnTo>
                      <a:pt x="1394" y="1126"/>
                    </a:lnTo>
                    <a:lnTo>
                      <a:pt x="1474" y="1045"/>
                    </a:lnTo>
                    <a:lnTo>
                      <a:pt x="1608" y="911"/>
                    </a:lnTo>
                    <a:lnTo>
                      <a:pt x="1742" y="777"/>
                    </a:lnTo>
                    <a:lnTo>
                      <a:pt x="1929" y="670"/>
                    </a:lnTo>
                    <a:lnTo>
                      <a:pt x="2036" y="643"/>
                    </a:lnTo>
                    <a:lnTo>
                      <a:pt x="2143" y="617"/>
                    </a:lnTo>
                    <a:lnTo>
                      <a:pt x="2251" y="617"/>
                    </a:lnTo>
                    <a:lnTo>
                      <a:pt x="2358" y="643"/>
                    </a:lnTo>
                    <a:lnTo>
                      <a:pt x="2465" y="724"/>
                    </a:lnTo>
                    <a:lnTo>
                      <a:pt x="2572" y="804"/>
                    </a:lnTo>
                    <a:lnTo>
                      <a:pt x="2706" y="992"/>
                    </a:lnTo>
                    <a:lnTo>
                      <a:pt x="2813" y="1179"/>
                    </a:lnTo>
                    <a:lnTo>
                      <a:pt x="2893" y="1259"/>
                    </a:lnTo>
                    <a:lnTo>
                      <a:pt x="3001" y="1340"/>
                    </a:lnTo>
                    <a:lnTo>
                      <a:pt x="3161" y="1420"/>
                    </a:lnTo>
                    <a:lnTo>
                      <a:pt x="3268" y="1527"/>
                    </a:lnTo>
                    <a:lnTo>
                      <a:pt x="3322" y="1447"/>
                    </a:lnTo>
                    <a:lnTo>
                      <a:pt x="3402" y="1393"/>
                    </a:lnTo>
                    <a:lnTo>
                      <a:pt x="3134" y="938"/>
                    </a:lnTo>
                    <a:lnTo>
                      <a:pt x="3027" y="724"/>
                    </a:lnTo>
                    <a:lnTo>
                      <a:pt x="2920" y="510"/>
                    </a:lnTo>
                    <a:lnTo>
                      <a:pt x="2786" y="376"/>
                    </a:lnTo>
                    <a:lnTo>
                      <a:pt x="2626" y="242"/>
                    </a:lnTo>
                    <a:lnTo>
                      <a:pt x="2465" y="135"/>
                    </a:lnTo>
                    <a:lnTo>
                      <a:pt x="2304" y="54"/>
                    </a:lnTo>
                    <a:lnTo>
                      <a:pt x="211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8" name="Google Shape;2028;p71"/>
              <p:cNvSpPr/>
              <p:nvPr/>
            </p:nvSpPr>
            <p:spPr>
              <a:xfrm>
                <a:off x="4173925" y="2151700"/>
                <a:ext cx="14075" cy="2412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965" extrusionOk="0">
                    <a:moveTo>
                      <a:pt x="161" y="1"/>
                    </a:moveTo>
                    <a:lnTo>
                      <a:pt x="81" y="27"/>
                    </a:lnTo>
                    <a:lnTo>
                      <a:pt x="27" y="81"/>
                    </a:lnTo>
                    <a:lnTo>
                      <a:pt x="0" y="161"/>
                    </a:lnTo>
                    <a:lnTo>
                      <a:pt x="81" y="242"/>
                    </a:lnTo>
                    <a:lnTo>
                      <a:pt x="134" y="376"/>
                    </a:lnTo>
                    <a:lnTo>
                      <a:pt x="349" y="858"/>
                    </a:lnTo>
                    <a:lnTo>
                      <a:pt x="429" y="965"/>
                    </a:lnTo>
                    <a:lnTo>
                      <a:pt x="482" y="938"/>
                    </a:lnTo>
                    <a:lnTo>
                      <a:pt x="536" y="911"/>
                    </a:lnTo>
                    <a:lnTo>
                      <a:pt x="563" y="804"/>
                    </a:lnTo>
                    <a:lnTo>
                      <a:pt x="563" y="724"/>
                    </a:lnTo>
                    <a:lnTo>
                      <a:pt x="536" y="617"/>
                    </a:lnTo>
                    <a:lnTo>
                      <a:pt x="509" y="483"/>
                    </a:lnTo>
                    <a:lnTo>
                      <a:pt x="482" y="349"/>
                    </a:lnTo>
                    <a:lnTo>
                      <a:pt x="429" y="188"/>
                    </a:lnTo>
                    <a:lnTo>
                      <a:pt x="402" y="135"/>
                    </a:lnTo>
                    <a:lnTo>
                      <a:pt x="375" y="54"/>
                    </a:lnTo>
                    <a:lnTo>
                      <a:pt x="295" y="27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9" name="Google Shape;2029;p71"/>
              <p:cNvSpPr/>
              <p:nvPr/>
            </p:nvSpPr>
            <p:spPr>
              <a:xfrm>
                <a:off x="4105625" y="2194550"/>
                <a:ext cx="20100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804" h="805" extrusionOk="0">
                    <a:moveTo>
                      <a:pt x="268" y="1"/>
                    </a:moveTo>
                    <a:lnTo>
                      <a:pt x="188" y="28"/>
                    </a:lnTo>
                    <a:lnTo>
                      <a:pt x="108" y="54"/>
                    </a:lnTo>
                    <a:lnTo>
                      <a:pt x="54" y="81"/>
                    </a:lnTo>
                    <a:lnTo>
                      <a:pt x="27" y="161"/>
                    </a:lnTo>
                    <a:lnTo>
                      <a:pt x="1" y="242"/>
                    </a:lnTo>
                    <a:lnTo>
                      <a:pt x="27" y="322"/>
                    </a:lnTo>
                    <a:lnTo>
                      <a:pt x="54" y="376"/>
                    </a:lnTo>
                    <a:lnTo>
                      <a:pt x="108" y="429"/>
                    </a:lnTo>
                    <a:lnTo>
                      <a:pt x="242" y="536"/>
                    </a:lnTo>
                    <a:lnTo>
                      <a:pt x="349" y="617"/>
                    </a:lnTo>
                    <a:lnTo>
                      <a:pt x="456" y="724"/>
                    </a:lnTo>
                    <a:lnTo>
                      <a:pt x="536" y="777"/>
                    </a:lnTo>
                    <a:lnTo>
                      <a:pt x="617" y="804"/>
                    </a:lnTo>
                    <a:lnTo>
                      <a:pt x="724" y="804"/>
                    </a:lnTo>
                    <a:lnTo>
                      <a:pt x="777" y="777"/>
                    </a:lnTo>
                    <a:lnTo>
                      <a:pt x="804" y="751"/>
                    </a:lnTo>
                    <a:lnTo>
                      <a:pt x="750" y="644"/>
                    </a:lnTo>
                    <a:lnTo>
                      <a:pt x="402" y="215"/>
                    </a:lnTo>
                    <a:lnTo>
                      <a:pt x="322" y="135"/>
                    </a:lnTo>
                    <a:lnTo>
                      <a:pt x="26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30" name="Google Shape;2030;p71"/>
              <p:cNvSpPr/>
              <p:nvPr/>
            </p:nvSpPr>
            <p:spPr>
              <a:xfrm>
                <a:off x="4101600" y="2132950"/>
                <a:ext cx="89075" cy="100475"/>
              </a:xfrm>
              <a:custGeom>
                <a:avLst/>
                <a:gdLst/>
                <a:ahLst/>
                <a:cxnLst/>
                <a:rect l="l" t="t" r="r" b="b"/>
                <a:pathLst>
                  <a:path w="3563" h="4019" extrusionOk="0">
                    <a:moveTo>
                      <a:pt x="1661" y="1"/>
                    </a:moveTo>
                    <a:lnTo>
                      <a:pt x="1554" y="54"/>
                    </a:lnTo>
                    <a:lnTo>
                      <a:pt x="1367" y="161"/>
                    </a:lnTo>
                    <a:lnTo>
                      <a:pt x="1206" y="295"/>
                    </a:lnTo>
                    <a:lnTo>
                      <a:pt x="1099" y="429"/>
                    </a:lnTo>
                    <a:lnTo>
                      <a:pt x="1019" y="510"/>
                    </a:lnTo>
                    <a:lnTo>
                      <a:pt x="938" y="563"/>
                    </a:lnTo>
                    <a:lnTo>
                      <a:pt x="858" y="617"/>
                    </a:lnTo>
                    <a:lnTo>
                      <a:pt x="751" y="643"/>
                    </a:lnTo>
                    <a:lnTo>
                      <a:pt x="563" y="697"/>
                    </a:lnTo>
                    <a:lnTo>
                      <a:pt x="376" y="777"/>
                    </a:lnTo>
                    <a:lnTo>
                      <a:pt x="215" y="911"/>
                    </a:lnTo>
                    <a:lnTo>
                      <a:pt x="135" y="992"/>
                    </a:lnTo>
                    <a:lnTo>
                      <a:pt x="81" y="1072"/>
                    </a:lnTo>
                    <a:lnTo>
                      <a:pt x="28" y="1179"/>
                    </a:lnTo>
                    <a:lnTo>
                      <a:pt x="1" y="1286"/>
                    </a:lnTo>
                    <a:lnTo>
                      <a:pt x="1" y="1420"/>
                    </a:lnTo>
                    <a:lnTo>
                      <a:pt x="54" y="1527"/>
                    </a:lnTo>
                    <a:lnTo>
                      <a:pt x="162" y="1768"/>
                    </a:lnTo>
                    <a:lnTo>
                      <a:pt x="269" y="1929"/>
                    </a:lnTo>
                    <a:lnTo>
                      <a:pt x="322" y="2036"/>
                    </a:lnTo>
                    <a:lnTo>
                      <a:pt x="349" y="2170"/>
                    </a:lnTo>
                    <a:lnTo>
                      <a:pt x="349" y="2304"/>
                    </a:lnTo>
                    <a:lnTo>
                      <a:pt x="429" y="2518"/>
                    </a:lnTo>
                    <a:lnTo>
                      <a:pt x="536" y="2679"/>
                    </a:lnTo>
                    <a:lnTo>
                      <a:pt x="885" y="3108"/>
                    </a:lnTo>
                    <a:lnTo>
                      <a:pt x="1072" y="3322"/>
                    </a:lnTo>
                    <a:lnTo>
                      <a:pt x="1233" y="3509"/>
                    </a:lnTo>
                    <a:lnTo>
                      <a:pt x="1420" y="3670"/>
                    </a:lnTo>
                    <a:lnTo>
                      <a:pt x="1635" y="3777"/>
                    </a:lnTo>
                    <a:lnTo>
                      <a:pt x="1822" y="3884"/>
                    </a:lnTo>
                    <a:lnTo>
                      <a:pt x="2010" y="3938"/>
                    </a:lnTo>
                    <a:lnTo>
                      <a:pt x="2197" y="3991"/>
                    </a:lnTo>
                    <a:lnTo>
                      <a:pt x="2385" y="4018"/>
                    </a:lnTo>
                    <a:lnTo>
                      <a:pt x="2545" y="4018"/>
                    </a:lnTo>
                    <a:lnTo>
                      <a:pt x="2706" y="3991"/>
                    </a:lnTo>
                    <a:lnTo>
                      <a:pt x="2893" y="3938"/>
                    </a:lnTo>
                    <a:lnTo>
                      <a:pt x="3027" y="3857"/>
                    </a:lnTo>
                    <a:lnTo>
                      <a:pt x="3161" y="3750"/>
                    </a:lnTo>
                    <a:lnTo>
                      <a:pt x="3295" y="3616"/>
                    </a:lnTo>
                    <a:lnTo>
                      <a:pt x="3375" y="3482"/>
                    </a:lnTo>
                    <a:lnTo>
                      <a:pt x="3456" y="3322"/>
                    </a:lnTo>
                    <a:lnTo>
                      <a:pt x="3509" y="3161"/>
                    </a:lnTo>
                    <a:lnTo>
                      <a:pt x="3536" y="2974"/>
                    </a:lnTo>
                    <a:lnTo>
                      <a:pt x="3563" y="2759"/>
                    </a:lnTo>
                    <a:lnTo>
                      <a:pt x="3563" y="2545"/>
                    </a:lnTo>
                    <a:lnTo>
                      <a:pt x="3536" y="2304"/>
                    </a:lnTo>
                    <a:lnTo>
                      <a:pt x="3483" y="2090"/>
                    </a:lnTo>
                    <a:lnTo>
                      <a:pt x="3375" y="1849"/>
                    </a:lnTo>
                    <a:lnTo>
                      <a:pt x="3242" y="1608"/>
                    </a:lnTo>
                    <a:lnTo>
                      <a:pt x="3027" y="1099"/>
                    </a:lnTo>
                    <a:lnTo>
                      <a:pt x="2920" y="911"/>
                    </a:lnTo>
                    <a:lnTo>
                      <a:pt x="2759" y="777"/>
                    </a:lnTo>
                    <a:lnTo>
                      <a:pt x="2626" y="697"/>
                    </a:lnTo>
                    <a:lnTo>
                      <a:pt x="2545" y="643"/>
                    </a:lnTo>
                    <a:lnTo>
                      <a:pt x="2465" y="536"/>
                    </a:lnTo>
                    <a:lnTo>
                      <a:pt x="2358" y="349"/>
                    </a:lnTo>
                    <a:lnTo>
                      <a:pt x="2197" y="161"/>
                    </a:lnTo>
                    <a:lnTo>
                      <a:pt x="2090" y="81"/>
                    </a:lnTo>
                    <a:lnTo>
                      <a:pt x="1983" y="27"/>
                    </a:lnTo>
                    <a:lnTo>
                      <a:pt x="1876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31" name="Google Shape;2031;p71"/>
              <p:cNvSpPr/>
              <p:nvPr/>
            </p:nvSpPr>
            <p:spPr>
              <a:xfrm>
                <a:off x="4134425" y="2161750"/>
                <a:ext cx="174775" cy="235700"/>
              </a:xfrm>
              <a:custGeom>
                <a:avLst/>
                <a:gdLst/>
                <a:ahLst/>
                <a:cxnLst/>
                <a:rect l="l" t="t" r="r" b="b"/>
                <a:pathLst>
                  <a:path w="6991" h="9428" extrusionOk="0">
                    <a:moveTo>
                      <a:pt x="3964" y="0"/>
                    </a:moveTo>
                    <a:lnTo>
                      <a:pt x="3884" y="27"/>
                    </a:lnTo>
                    <a:lnTo>
                      <a:pt x="3830" y="54"/>
                    </a:lnTo>
                    <a:lnTo>
                      <a:pt x="3777" y="107"/>
                    </a:lnTo>
                    <a:lnTo>
                      <a:pt x="3161" y="1500"/>
                    </a:lnTo>
                    <a:lnTo>
                      <a:pt x="2893" y="2009"/>
                    </a:lnTo>
                    <a:lnTo>
                      <a:pt x="2759" y="2250"/>
                    </a:lnTo>
                    <a:lnTo>
                      <a:pt x="2598" y="2464"/>
                    </a:lnTo>
                    <a:lnTo>
                      <a:pt x="2571" y="2518"/>
                    </a:lnTo>
                    <a:lnTo>
                      <a:pt x="2571" y="2598"/>
                    </a:lnTo>
                    <a:lnTo>
                      <a:pt x="2571" y="2652"/>
                    </a:lnTo>
                    <a:lnTo>
                      <a:pt x="2625" y="2705"/>
                    </a:lnTo>
                    <a:lnTo>
                      <a:pt x="2732" y="2839"/>
                    </a:lnTo>
                    <a:lnTo>
                      <a:pt x="2839" y="2973"/>
                    </a:lnTo>
                    <a:lnTo>
                      <a:pt x="2920" y="3134"/>
                    </a:lnTo>
                    <a:lnTo>
                      <a:pt x="2973" y="3295"/>
                    </a:lnTo>
                    <a:lnTo>
                      <a:pt x="3000" y="3482"/>
                    </a:lnTo>
                    <a:lnTo>
                      <a:pt x="2973" y="3643"/>
                    </a:lnTo>
                    <a:lnTo>
                      <a:pt x="2946" y="3723"/>
                    </a:lnTo>
                    <a:lnTo>
                      <a:pt x="2893" y="3804"/>
                    </a:lnTo>
                    <a:lnTo>
                      <a:pt x="2812" y="3884"/>
                    </a:lnTo>
                    <a:lnTo>
                      <a:pt x="2732" y="3937"/>
                    </a:lnTo>
                    <a:lnTo>
                      <a:pt x="2625" y="3991"/>
                    </a:lnTo>
                    <a:lnTo>
                      <a:pt x="2518" y="4045"/>
                    </a:lnTo>
                    <a:lnTo>
                      <a:pt x="2411" y="4071"/>
                    </a:lnTo>
                    <a:lnTo>
                      <a:pt x="2304" y="4071"/>
                    </a:lnTo>
                    <a:lnTo>
                      <a:pt x="2089" y="4018"/>
                    </a:lnTo>
                    <a:lnTo>
                      <a:pt x="1875" y="3937"/>
                    </a:lnTo>
                    <a:lnTo>
                      <a:pt x="1661" y="3830"/>
                    </a:lnTo>
                    <a:lnTo>
                      <a:pt x="1500" y="3696"/>
                    </a:lnTo>
                    <a:lnTo>
                      <a:pt x="1205" y="3455"/>
                    </a:lnTo>
                    <a:lnTo>
                      <a:pt x="1152" y="3429"/>
                    </a:lnTo>
                    <a:lnTo>
                      <a:pt x="1098" y="3402"/>
                    </a:lnTo>
                    <a:lnTo>
                      <a:pt x="1045" y="3402"/>
                    </a:lnTo>
                    <a:lnTo>
                      <a:pt x="991" y="3429"/>
                    </a:lnTo>
                    <a:lnTo>
                      <a:pt x="482" y="3777"/>
                    </a:lnTo>
                    <a:lnTo>
                      <a:pt x="429" y="3804"/>
                    </a:lnTo>
                    <a:lnTo>
                      <a:pt x="322" y="3884"/>
                    </a:lnTo>
                    <a:lnTo>
                      <a:pt x="241" y="3991"/>
                    </a:lnTo>
                    <a:lnTo>
                      <a:pt x="161" y="4098"/>
                    </a:lnTo>
                    <a:lnTo>
                      <a:pt x="107" y="4205"/>
                    </a:lnTo>
                    <a:lnTo>
                      <a:pt x="54" y="4339"/>
                    </a:lnTo>
                    <a:lnTo>
                      <a:pt x="27" y="4446"/>
                    </a:lnTo>
                    <a:lnTo>
                      <a:pt x="0" y="4580"/>
                    </a:lnTo>
                    <a:lnTo>
                      <a:pt x="0" y="4714"/>
                    </a:lnTo>
                    <a:lnTo>
                      <a:pt x="322" y="7714"/>
                    </a:lnTo>
                    <a:lnTo>
                      <a:pt x="348" y="7794"/>
                    </a:lnTo>
                    <a:lnTo>
                      <a:pt x="402" y="7875"/>
                    </a:lnTo>
                    <a:lnTo>
                      <a:pt x="482" y="7928"/>
                    </a:lnTo>
                    <a:lnTo>
                      <a:pt x="563" y="7928"/>
                    </a:lnTo>
                    <a:lnTo>
                      <a:pt x="1688" y="7901"/>
                    </a:lnTo>
                    <a:lnTo>
                      <a:pt x="1795" y="7875"/>
                    </a:lnTo>
                    <a:lnTo>
                      <a:pt x="1875" y="7821"/>
                    </a:lnTo>
                    <a:lnTo>
                      <a:pt x="1929" y="7741"/>
                    </a:lnTo>
                    <a:lnTo>
                      <a:pt x="1929" y="7634"/>
                    </a:lnTo>
                    <a:lnTo>
                      <a:pt x="1848" y="5973"/>
                    </a:lnTo>
                    <a:lnTo>
                      <a:pt x="1875" y="5919"/>
                    </a:lnTo>
                    <a:lnTo>
                      <a:pt x="1929" y="5893"/>
                    </a:lnTo>
                    <a:lnTo>
                      <a:pt x="1982" y="5893"/>
                    </a:lnTo>
                    <a:lnTo>
                      <a:pt x="2036" y="5919"/>
                    </a:lnTo>
                    <a:lnTo>
                      <a:pt x="2705" y="6884"/>
                    </a:lnTo>
                    <a:lnTo>
                      <a:pt x="3348" y="7821"/>
                    </a:lnTo>
                    <a:lnTo>
                      <a:pt x="3911" y="8651"/>
                    </a:lnTo>
                    <a:lnTo>
                      <a:pt x="4285" y="9267"/>
                    </a:lnTo>
                    <a:lnTo>
                      <a:pt x="4366" y="9348"/>
                    </a:lnTo>
                    <a:lnTo>
                      <a:pt x="4446" y="9401"/>
                    </a:lnTo>
                    <a:lnTo>
                      <a:pt x="4553" y="9428"/>
                    </a:lnTo>
                    <a:lnTo>
                      <a:pt x="4660" y="9401"/>
                    </a:lnTo>
                    <a:lnTo>
                      <a:pt x="5116" y="9241"/>
                    </a:lnTo>
                    <a:lnTo>
                      <a:pt x="5410" y="9107"/>
                    </a:lnTo>
                    <a:lnTo>
                      <a:pt x="5732" y="8946"/>
                    </a:lnTo>
                    <a:lnTo>
                      <a:pt x="6053" y="8732"/>
                    </a:lnTo>
                    <a:lnTo>
                      <a:pt x="6375" y="8464"/>
                    </a:lnTo>
                    <a:lnTo>
                      <a:pt x="6669" y="8169"/>
                    </a:lnTo>
                    <a:lnTo>
                      <a:pt x="6937" y="7821"/>
                    </a:lnTo>
                    <a:lnTo>
                      <a:pt x="6991" y="7741"/>
                    </a:lnTo>
                    <a:lnTo>
                      <a:pt x="6991" y="7687"/>
                    </a:lnTo>
                    <a:lnTo>
                      <a:pt x="6991" y="7607"/>
                    </a:lnTo>
                    <a:lnTo>
                      <a:pt x="6964" y="7526"/>
                    </a:lnTo>
                    <a:lnTo>
                      <a:pt x="6241" y="6294"/>
                    </a:lnTo>
                    <a:lnTo>
                      <a:pt x="5625" y="5330"/>
                    </a:lnTo>
                    <a:lnTo>
                      <a:pt x="5143" y="4553"/>
                    </a:lnTo>
                    <a:lnTo>
                      <a:pt x="4794" y="3937"/>
                    </a:lnTo>
                    <a:lnTo>
                      <a:pt x="4687" y="3696"/>
                    </a:lnTo>
                    <a:lnTo>
                      <a:pt x="4660" y="3429"/>
                    </a:lnTo>
                    <a:lnTo>
                      <a:pt x="4660" y="3188"/>
                    </a:lnTo>
                    <a:lnTo>
                      <a:pt x="4714" y="2946"/>
                    </a:lnTo>
                    <a:lnTo>
                      <a:pt x="5571" y="670"/>
                    </a:lnTo>
                    <a:lnTo>
                      <a:pt x="5571" y="590"/>
                    </a:lnTo>
                    <a:lnTo>
                      <a:pt x="5571" y="509"/>
                    </a:lnTo>
                    <a:lnTo>
                      <a:pt x="5518" y="456"/>
                    </a:lnTo>
                    <a:lnTo>
                      <a:pt x="5437" y="402"/>
                    </a:lnTo>
                    <a:lnTo>
                      <a:pt x="401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32" name="Google Shape;2032;p71"/>
              <p:cNvSpPr/>
              <p:nvPr/>
            </p:nvSpPr>
            <p:spPr>
              <a:xfrm>
                <a:off x="4162550" y="2106175"/>
                <a:ext cx="118525" cy="54250"/>
              </a:xfrm>
              <a:custGeom>
                <a:avLst/>
                <a:gdLst/>
                <a:ahLst/>
                <a:cxnLst/>
                <a:rect l="l" t="t" r="r" b="b"/>
                <a:pathLst>
                  <a:path w="4741" h="2170" extrusionOk="0">
                    <a:moveTo>
                      <a:pt x="589" y="0"/>
                    </a:moveTo>
                    <a:lnTo>
                      <a:pt x="455" y="27"/>
                    </a:lnTo>
                    <a:lnTo>
                      <a:pt x="348" y="107"/>
                    </a:lnTo>
                    <a:lnTo>
                      <a:pt x="241" y="161"/>
                    </a:lnTo>
                    <a:lnTo>
                      <a:pt x="134" y="268"/>
                    </a:lnTo>
                    <a:lnTo>
                      <a:pt x="80" y="402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27" y="804"/>
                    </a:lnTo>
                    <a:lnTo>
                      <a:pt x="54" y="938"/>
                    </a:lnTo>
                    <a:lnTo>
                      <a:pt x="107" y="1045"/>
                    </a:lnTo>
                    <a:lnTo>
                      <a:pt x="188" y="1152"/>
                    </a:lnTo>
                    <a:lnTo>
                      <a:pt x="295" y="1232"/>
                    </a:lnTo>
                    <a:lnTo>
                      <a:pt x="402" y="1313"/>
                    </a:lnTo>
                    <a:lnTo>
                      <a:pt x="536" y="1366"/>
                    </a:lnTo>
                    <a:lnTo>
                      <a:pt x="3884" y="2170"/>
                    </a:lnTo>
                    <a:lnTo>
                      <a:pt x="4178" y="2170"/>
                    </a:lnTo>
                    <a:lnTo>
                      <a:pt x="4285" y="2143"/>
                    </a:lnTo>
                    <a:lnTo>
                      <a:pt x="4393" y="2089"/>
                    </a:lnTo>
                    <a:lnTo>
                      <a:pt x="4473" y="2036"/>
                    </a:lnTo>
                    <a:lnTo>
                      <a:pt x="4553" y="1956"/>
                    </a:lnTo>
                    <a:lnTo>
                      <a:pt x="4634" y="1875"/>
                    </a:lnTo>
                    <a:lnTo>
                      <a:pt x="4687" y="1768"/>
                    </a:lnTo>
                    <a:lnTo>
                      <a:pt x="4714" y="1634"/>
                    </a:lnTo>
                    <a:lnTo>
                      <a:pt x="4741" y="1500"/>
                    </a:lnTo>
                    <a:lnTo>
                      <a:pt x="4741" y="1366"/>
                    </a:lnTo>
                    <a:lnTo>
                      <a:pt x="4714" y="1232"/>
                    </a:lnTo>
                    <a:lnTo>
                      <a:pt x="4634" y="1125"/>
                    </a:lnTo>
                    <a:lnTo>
                      <a:pt x="4553" y="1018"/>
                    </a:lnTo>
                    <a:lnTo>
                      <a:pt x="4473" y="938"/>
                    </a:lnTo>
                    <a:lnTo>
                      <a:pt x="4339" y="857"/>
                    </a:lnTo>
                    <a:lnTo>
                      <a:pt x="4205" y="804"/>
                    </a:lnTo>
                    <a:lnTo>
                      <a:pt x="85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33" name="Google Shape;2033;p71"/>
              <p:cNvSpPr/>
              <p:nvPr/>
            </p:nvSpPr>
            <p:spPr>
              <a:xfrm>
                <a:off x="4143125" y="2106175"/>
                <a:ext cx="54250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2170" h="1447" extrusionOk="0">
                    <a:moveTo>
                      <a:pt x="1420" y="0"/>
                    </a:moveTo>
                    <a:lnTo>
                      <a:pt x="643" y="54"/>
                    </a:lnTo>
                    <a:lnTo>
                      <a:pt x="509" y="81"/>
                    </a:lnTo>
                    <a:lnTo>
                      <a:pt x="375" y="134"/>
                    </a:lnTo>
                    <a:lnTo>
                      <a:pt x="268" y="215"/>
                    </a:lnTo>
                    <a:lnTo>
                      <a:pt x="161" y="295"/>
                    </a:lnTo>
                    <a:lnTo>
                      <a:pt x="81" y="402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0" y="804"/>
                    </a:lnTo>
                    <a:lnTo>
                      <a:pt x="27" y="938"/>
                    </a:lnTo>
                    <a:lnTo>
                      <a:pt x="81" y="1072"/>
                    </a:lnTo>
                    <a:lnTo>
                      <a:pt x="134" y="1179"/>
                    </a:lnTo>
                    <a:lnTo>
                      <a:pt x="241" y="1259"/>
                    </a:lnTo>
                    <a:lnTo>
                      <a:pt x="322" y="1340"/>
                    </a:lnTo>
                    <a:lnTo>
                      <a:pt x="456" y="1393"/>
                    </a:lnTo>
                    <a:lnTo>
                      <a:pt x="563" y="1420"/>
                    </a:lnTo>
                    <a:lnTo>
                      <a:pt x="697" y="1447"/>
                    </a:lnTo>
                    <a:lnTo>
                      <a:pt x="750" y="1447"/>
                    </a:lnTo>
                    <a:lnTo>
                      <a:pt x="1527" y="1366"/>
                    </a:lnTo>
                    <a:lnTo>
                      <a:pt x="1688" y="1340"/>
                    </a:lnTo>
                    <a:lnTo>
                      <a:pt x="1795" y="1286"/>
                    </a:lnTo>
                    <a:lnTo>
                      <a:pt x="1902" y="1232"/>
                    </a:lnTo>
                    <a:lnTo>
                      <a:pt x="2009" y="1125"/>
                    </a:lnTo>
                    <a:lnTo>
                      <a:pt x="2089" y="1018"/>
                    </a:lnTo>
                    <a:lnTo>
                      <a:pt x="2143" y="911"/>
                    </a:lnTo>
                    <a:lnTo>
                      <a:pt x="2170" y="777"/>
                    </a:lnTo>
                    <a:lnTo>
                      <a:pt x="2170" y="616"/>
                    </a:lnTo>
                    <a:lnTo>
                      <a:pt x="2143" y="482"/>
                    </a:lnTo>
                    <a:lnTo>
                      <a:pt x="2089" y="375"/>
                    </a:lnTo>
                    <a:lnTo>
                      <a:pt x="2009" y="241"/>
                    </a:lnTo>
                    <a:lnTo>
                      <a:pt x="1929" y="161"/>
                    </a:lnTo>
                    <a:lnTo>
                      <a:pt x="1822" y="81"/>
                    </a:lnTo>
                    <a:lnTo>
                      <a:pt x="1688" y="27"/>
                    </a:lnTo>
                    <a:lnTo>
                      <a:pt x="1554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034" name="Google Shape;2034;p71"/>
          <p:cNvGrpSpPr/>
          <p:nvPr/>
        </p:nvGrpSpPr>
        <p:grpSpPr>
          <a:xfrm>
            <a:off x="4765825" y="2106175"/>
            <a:ext cx="434600" cy="443950"/>
            <a:chOff x="4765825" y="2106175"/>
            <a:chExt cx="434600" cy="443950"/>
          </a:xfrm>
        </p:grpSpPr>
        <p:sp>
          <p:nvSpPr>
            <p:cNvPr id="2035" name="Google Shape;2035;p71"/>
            <p:cNvSpPr/>
            <p:nvPr/>
          </p:nvSpPr>
          <p:spPr>
            <a:xfrm>
              <a:off x="4775200" y="2124925"/>
              <a:ext cx="425225" cy="416500"/>
            </a:xfrm>
            <a:custGeom>
              <a:avLst/>
              <a:gdLst/>
              <a:ahLst/>
              <a:cxnLst/>
              <a:rect l="l" t="t" r="r" b="b"/>
              <a:pathLst>
                <a:path w="17009" h="16660" extrusionOk="0">
                  <a:moveTo>
                    <a:pt x="8518" y="0"/>
                  </a:moveTo>
                  <a:lnTo>
                    <a:pt x="8089" y="27"/>
                  </a:lnTo>
                  <a:lnTo>
                    <a:pt x="7634" y="54"/>
                  </a:lnTo>
                  <a:lnTo>
                    <a:pt x="7232" y="107"/>
                  </a:lnTo>
                  <a:lnTo>
                    <a:pt x="6804" y="188"/>
                  </a:lnTo>
                  <a:lnTo>
                    <a:pt x="6402" y="268"/>
                  </a:lnTo>
                  <a:lnTo>
                    <a:pt x="5973" y="375"/>
                  </a:lnTo>
                  <a:lnTo>
                    <a:pt x="5598" y="509"/>
                  </a:lnTo>
                  <a:lnTo>
                    <a:pt x="5197" y="670"/>
                  </a:lnTo>
                  <a:lnTo>
                    <a:pt x="4822" y="857"/>
                  </a:lnTo>
                  <a:lnTo>
                    <a:pt x="4474" y="1045"/>
                  </a:lnTo>
                  <a:lnTo>
                    <a:pt x="4099" y="1232"/>
                  </a:lnTo>
                  <a:lnTo>
                    <a:pt x="3750" y="1447"/>
                  </a:lnTo>
                  <a:lnTo>
                    <a:pt x="3429" y="1688"/>
                  </a:lnTo>
                  <a:lnTo>
                    <a:pt x="3108" y="1955"/>
                  </a:lnTo>
                  <a:lnTo>
                    <a:pt x="2786" y="2223"/>
                  </a:lnTo>
                  <a:lnTo>
                    <a:pt x="2492" y="2491"/>
                  </a:lnTo>
                  <a:lnTo>
                    <a:pt x="2224" y="2786"/>
                  </a:lnTo>
                  <a:lnTo>
                    <a:pt x="1956" y="3107"/>
                  </a:lnTo>
                  <a:lnTo>
                    <a:pt x="1688" y="3429"/>
                  </a:lnTo>
                  <a:lnTo>
                    <a:pt x="1474" y="3750"/>
                  </a:lnTo>
                  <a:lnTo>
                    <a:pt x="1233" y="4098"/>
                  </a:lnTo>
                  <a:lnTo>
                    <a:pt x="1045" y="4446"/>
                  </a:lnTo>
                  <a:lnTo>
                    <a:pt x="858" y="4821"/>
                  </a:lnTo>
                  <a:lnTo>
                    <a:pt x="670" y="5196"/>
                  </a:lnTo>
                  <a:lnTo>
                    <a:pt x="536" y="5598"/>
                  </a:lnTo>
                  <a:lnTo>
                    <a:pt x="402" y="5973"/>
                  </a:lnTo>
                  <a:lnTo>
                    <a:pt x="269" y="6375"/>
                  </a:lnTo>
                  <a:lnTo>
                    <a:pt x="188" y="6803"/>
                  </a:lnTo>
                  <a:lnTo>
                    <a:pt x="108" y="7205"/>
                  </a:lnTo>
                  <a:lnTo>
                    <a:pt x="54" y="7633"/>
                  </a:lnTo>
                  <a:lnTo>
                    <a:pt x="27" y="8062"/>
                  </a:lnTo>
                  <a:lnTo>
                    <a:pt x="1" y="8517"/>
                  </a:lnTo>
                  <a:lnTo>
                    <a:pt x="27" y="9214"/>
                  </a:lnTo>
                  <a:lnTo>
                    <a:pt x="135" y="9937"/>
                  </a:lnTo>
                  <a:lnTo>
                    <a:pt x="269" y="10606"/>
                  </a:lnTo>
                  <a:lnTo>
                    <a:pt x="456" y="11276"/>
                  </a:lnTo>
                  <a:lnTo>
                    <a:pt x="724" y="11892"/>
                  </a:lnTo>
                  <a:lnTo>
                    <a:pt x="1018" y="12508"/>
                  </a:lnTo>
                  <a:lnTo>
                    <a:pt x="1340" y="13097"/>
                  </a:lnTo>
                  <a:lnTo>
                    <a:pt x="1742" y="13660"/>
                  </a:lnTo>
                  <a:lnTo>
                    <a:pt x="2170" y="14169"/>
                  </a:lnTo>
                  <a:lnTo>
                    <a:pt x="2625" y="14651"/>
                  </a:lnTo>
                  <a:lnTo>
                    <a:pt x="3134" y="15106"/>
                  </a:lnTo>
                  <a:lnTo>
                    <a:pt x="3670" y="15508"/>
                  </a:lnTo>
                  <a:lnTo>
                    <a:pt x="4232" y="15856"/>
                  </a:lnTo>
                  <a:lnTo>
                    <a:pt x="4822" y="16177"/>
                  </a:lnTo>
                  <a:lnTo>
                    <a:pt x="5464" y="16445"/>
                  </a:lnTo>
                  <a:lnTo>
                    <a:pt x="6107" y="16659"/>
                  </a:lnTo>
                  <a:lnTo>
                    <a:pt x="12401" y="16070"/>
                  </a:lnTo>
                  <a:lnTo>
                    <a:pt x="12910" y="15802"/>
                  </a:lnTo>
                  <a:lnTo>
                    <a:pt x="13392" y="15481"/>
                  </a:lnTo>
                  <a:lnTo>
                    <a:pt x="13848" y="15133"/>
                  </a:lnTo>
                  <a:lnTo>
                    <a:pt x="14276" y="14758"/>
                  </a:lnTo>
                  <a:lnTo>
                    <a:pt x="14678" y="14356"/>
                  </a:lnTo>
                  <a:lnTo>
                    <a:pt x="15053" y="13927"/>
                  </a:lnTo>
                  <a:lnTo>
                    <a:pt x="15428" y="13472"/>
                  </a:lnTo>
                  <a:lnTo>
                    <a:pt x="15749" y="13017"/>
                  </a:lnTo>
                  <a:lnTo>
                    <a:pt x="16017" y="12508"/>
                  </a:lnTo>
                  <a:lnTo>
                    <a:pt x="16285" y="11972"/>
                  </a:lnTo>
                  <a:lnTo>
                    <a:pt x="16499" y="11437"/>
                  </a:lnTo>
                  <a:lnTo>
                    <a:pt x="16687" y="10874"/>
                  </a:lnTo>
                  <a:lnTo>
                    <a:pt x="16821" y="10312"/>
                  </a:lnTo>
                  <a:lnTo>
                    <a:pt x="16928" y="9723"/>
                  </a:lnTo>
                  <a:lnTo>
                    <a:pt x="17008" y="9133"/>
                  </a:lnTo>
                  <a:lnTo>
                    <a:pt x="17008" y="8517"/>
                  </a:lnTo>
                  <a:lnTo>
                    <a:pt x="17008" y="8062"/>
                  </a:lnTo>
                  <a:lnTo>
                    <a:pt x="16981" y="7633"/>
                  </a:lnTo>
                  <a:lnTo>
                    <a:pt x="16928" y="7205"/>
                  </a:lnTo>
                  <a:lnTo>
                    <a:pt x="16847" y="6803"/>
                  </a:lnTo>
                  <a:lnTo>
                    <a:pt x="16740" y="6375"/>
                  </a:lnTo>
                  <a:lnTo>
                    <a:pt x="16633" y="5973"/>
                  </a:lnTo>
                  <a:lnTo>
                    <a:pt x="16499" y="5598"/>
                  </a:lnTo>
                  <a:lnTo>
                    <a:pt x="16365" y="5196"/>
                  </a:lnTo>
                  <a:lnTo>
                    <a:pt x="16178" y="4821"/>
                  </a:lnTo>
                  <a:lnTo>
                    <a:pt x="15990" y="4446"/>
                  </a:lnTo>
                  <a:lnTo>
                    <a:pt x="15776" y="4098"/>
                  </a:lnTo>
                  <a:lnTo>
                    <a:pt x="15562" y="3750"/>
                  </a:lnTo>
                  <a:lnTo>
                    <a:pt x="15321" y="3429"/>
                  </a:lnTo>
                  <a:lnTo>
                    <a:pt x="15080" y="3107"/>
                  </a:lnTo>
                  <a:lnTo>
                    <a:pt x="14812" y="2786"/>
                  </a:lnTo>
                  <a:lnTo>
                    <a:pt x="14517" y="2491"/>
                  </a:lnTo>
                  <a:lnTo>
                    <a:pt x="14223" y="2223"/>
                  </a:lnTo>
                  <a:lnTo>
                    <a:pt x="13928" y="1955"/>
                  </a:lnTo>
                  <a:lnTo>
                    <a:pt x="13607" y="1688"/>
                  </a:lnTo>
                  <a:lnTo>
                    <a:pt x="13258" y="1447"/>
                  </a:lnTo>
                  <a:lnTo>
                    <a:pt x="12937" y="1232"/>
                  </a:lnTo>
                  <a:lnTo>
                    <a:pt x="12562" y="1045"/>
                  </a:lnTo>
                  <a:lnTo>
                    <a:pt x="12214" y="857"/>
                  </a:lnTo>
                  <a:lnTo>
                    <a:pt x="11839" y="670"/>
                  </a:lnTo>
                  <a:lnTo>
                    <a:pt x="11437" y="509"/>
                  </a:lnTo>
                  <a:lnTo>
                    <a:pt x="11035" y="375"/>
                  </a:lnTo>
                  <a:lnTo>
                    <a:pt x="10634" y="268"/>
                  </a:lnTo>
                  <a:lnTo>
                    <a:pt x="10232" y="188"/>
                  </a:lnTo>
                  <a:lnTo>
                    <a:pt x="9803" y="107"/>
                  </a:lnTo>
                  <a:lnTo>
                    <a:pt x="9375" y="54"/>
                  </a:lnTo>
                  <a:lnTo>
                    <a:pt x="8946" y="27"/>
                  </a:lnTo>
                  <a:lnTo>
                    <a:pt x="8518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6" name="Google Shape;2036;p71"/>
            <p:cNvSpPr/>
            <p:nvPr/>
          </p:nvSpPr>
          <p:spPr>
            <a:xfrm>
              <a:off x="4937250" y="2106175"/>
              <a:ext cx="33500" cy="20100"/>
            </a:xfrm>
            <a:custGeom>
              <a:avLst/>
              <a:gdLst/>
              <a:ahLst/>
              <a:cxnLst/>
              <a:rect l="l" t="t" r="r" b="b"/>
              <a:pathLst>
                <a:path w="1340" h="804" extrusionOk="0">
                  <a:moveTo>
                    <a:pt x="616" y="0"/>
                  </a:moveTo>
                  <a:lnTo>
                    <a:pt x="482" y="27"/>
                  </a:lnTo>
                  <a:lnTo>
                    <a:pt x="375" y="81"/>
                  </a:lnTo>
                  <a:lnTo>
                    <a:pt x="268" y="134"/>
                  </a:lnTo>
                  <a:lnTo>
                    <a:pt x="161" y="215"/>
                  </a:lnTo>
                  <a:lnTo>
                    <a:pt x="81" y="322"/>
                  </a:lnTo>
                  <a:lnTo>
                    <a:pt x="27" y="456"/>
                  </a:lnTo>
                  <a:lnTo>
                    <a:pt x="0" y="563"/>
                  </a:lnTo>
                  <a:lnTo>
                    <a:pt x="0" y="697"/>
                  </a:lnTo>
                  <a:lnTo>
                    <a:pt x="27" y="804"/>
                  </a:lnTo>
                  <a:lnTo>
                    <a:pt x="322" y="697"/>
                  </a:lnTo>
                  <a:lnTo>
                    <a:pt x="482" y="643"/>
                  </a:lnTo>
                  <a:lnTo>
                    <a:pt x="670" y="616"/>
                  </a:lnTo>
                  <a:lnTo>
                    <a:pt x="1045" y="616"/>
                  </a:lnTo>
                  <a:lnTo>
                    <a:pt x="1339" y="697"/>
                  </a:lnTo>
                  <a:lnTo>
                    <a:pt x="1339" y="590"/>
                  </a:lnTo>
                  <a:lnTo>
                    <a:pt x="1313" y="456"/>
                  </a:lnTo>
                  <a:lnTo>
                    <a:pt x="1286" y="349"/>
                  </a:lnTo>
                  <a:lnTo>
                    <a:pt x="1205" y="241"/>
                  </a:lnTo>
                  <a:lnTo>
                    <a:pt x="1125" y="134"/>
                  </a:lnTo>
                  <a:lnTo>
                    <a:pt x="1018" y="81"/>
                  </a:lnTo>
                  <a:lnTo>
                    <a:pt x="884" y="27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rgbClr val="383C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037" name="Google Shape;2037;p71"/>
            <p:cNvSpPr/>
            <p:nvPr/>
          </p:nvSpPr>
          <p:spPr>
            <a:xfrm>
              <a:off x="4937250" y="2106175"/>
              <a:ext cx="33500" cy="20100"/>
            </a:xfrm>
            <a:custGeom>
              <a:avLst/>
              <a:gdLst/>
              <a:ahLst/>
              <a:cxnLst/>
              <a:rect l="l" t="t" r="r" b="b"/>
              <a:pathLst>
                <a:path w="1340" h="804" extrusionOk="0">
                  <a:moveTo>
                    <a:pt x="616" y="0"/>
                  </a:moveTo>
                  <a:lnTo>
                    <a:pt x="482" y="27"/>
                  </a:lnTo>
                  <a:lnTo>
                    <a:pt x="375" y="81"/>
                  </a:lnTo>
                  <a:lnTo>
                    <a:pt x="268" y="134"/>
                  </a:lnTo>
                  <a:lnTo>
                    <a:pt x="161" y="215"/>
                  </a:lnTo>
                  <a:lnTo>
                    <a:pt x="81" y="322"/>
                  </a:lnTo>
                  <a:lnTo>
                    <a:pt x="27" y="456"/>
                  </a:lnTo>
                  <a:lnTo>
                    <a:pt x="0" y="563"/>
                  </a:lnTo>
                  <a:lnTo>
                    <a:pt x="0" y="697"/>
                  </a:lnTo>
                  <a:lnTo>
                    <a:pt x="27" y="804"/>
                  </a:lnTo>
                  <a:lnTo>
                    <a:pt x="322" y="697"/>
                  </a:lnTo>
                  <a:lnTo>
                    <a:pt x="482" y="643"/>
                  </a:lnTo>
                  <a:lnTo>
                    <a:pt x="670" y="616"/>
                  </a:lnTo>
                  <a:lnTo>
                    <a:pt x="1045" y="616"/>
                  </a:lnTo>
                  <a:lnTo>
                    <a:pt x="1339" y="697"/>
                  </a:lnTo>
                  <a:lnTo>
                    <a:pt x="1339" y="590"/>
                  </a:lnTo>
                  <a:lnTo>
                    <a:pt x="1313" y="456"/>
                  </a:lnTo>
                  <a:lnTo>
                    <a:pt x="1286" y="349"/>
                  </a:lnTo>
                  <a:lnTo>
                    <a:pt x="1205" y="241"/>
                  </a:lnTo>
                  <a:lnTo>
                    <a:pt x="1125" y="134"/>
                  </a:lnTo>
                  <a:lnTo>
                    <a:pt x="1018" y="81"/>
                  </a:lnTo>
                  <a:lnTo>
                    <a:pt x="884" y="27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038" name="Google Shape;2038;p71"/>
            <p:cNvGrpSpPr/>
            <p:nvPr/>
          </p:nvGrpSpPr>
          <p:grpSpPr>
            <a:xfrm>
              <a:off x="4765825" y="2121575"/>
              <a:ext cx="362275" cy="428550"/>
              <a:chOff x="4765825" y="2121575"/>
              <a:chExt cx="362275" cy="428550"/>
            </a:xfrm>
          </p:grpSpPr>
          <p:sp>
            <p:nvSpPr>
              <p:cNvPr id="2039" name="Google Shape;2039;p71"/>
              <p:cNvSpPr/>
              <p:nvPr/>
            </p:nvSpPr>
            <p:spPr>
              <a:xfrm>
                <a:off x="4765825" y="2185850"/>
                <a:ext cx="150025" cy="89075"/>
              </a:xfrm>
              <a:custGeom>
                <a:avLst/>
                <a:gdLst/>
                <a:ahLst/>
                <a:cxnLst/>
                <a:rect l="l" t="t" r="r" b="b"/>
                <a:pathLst>
                  <a:path w="6001" h="3563" extrusionOk="0">
                    <a:moveTo>
                      <a:pt x="670" y="1"/>
                    </a:moveTo>
                    <a:lnTo>
                      <a:pt x="536" y="27"/>
                    </a:lnTo>
                    <a:lnTo>
                      <a:pt x="402" y="54"/>
                    </a:lnTo>
                    <a:lnTo>
                      <a:pt x="295" y="134"/>
                    </a:lnTo>
                    <a:lnTo>
                      <a:pt x="188" y="215"/>
                    </a:lnTo>
                    <a:lnTo>
                      <a:pt x="108" y="322"/>
                    </a:lnTo>
                    <a:lnTo>
                      <a:pt x="54" y="456"/>
                    </a:lnTo>
                    <a:lnTo>
                      <a:pt x="1" y="590"/>
                    </a:lnTo>
                    <a:lnTo>
                      <a:pt x="1" y="724"/>
                    </a:lnTo>
                    <a:lnTo>
                      <a:pt x="28" y="831"/>
                    </a:lnTo>
                    <a:lnTo>
                      <a:pt x="54" y="965"/>
                    </a:lnTo>
                    <a:lnTo>
                      <a:pt x="135" y="1099"/>
                    </a:lnTo>
                    <a:lnTo>
                      <a:pt x="215" y="1179"/>
                    </a:lnTo>
                    <a:lnTo>
                      <a:pt x="777" y="1715"/>
                    </a:lnTo>
                    <a:lnTo>
                      <a:pt x="858" y="1768"/>
                    </a:lnTo>
                    <a:lnTo>
                      <a:pt x="938" y="1822"/>
                    </a:lnTo>
                    <a:lnTo>
                      <a:pt x="965" y="1849"/>
                    </a:lnTo>
                    <a:lnTo>
                      <a:pt x="4099" y="3295"/>
                    </a:lnTo>
                    <a:lnTo>
                      <a:pt x="4206" y="3322"/>
                    </a:lnTo>
                    <a:lnTo>
                      <a:pt x="4313" y="3348"/>
                    </a:lnTo>
                    <a:lnTo>
                      <a:pt x="5947" y="3563"/>
                    </a:lnTo>
                    <a:lnTo>
                      <a:pt x="6000" y="3563"/>
                    </a:lnTo>
                    <a:lnTo>
                      <a:pt x="5866" y="3295"/>
                    </a:lnTo>
                    <a:lnTo>
                      <a:pt x="5786" y="3027"/>
                    </a:lnTo>
                    <a:lnTo>
                      <a:pt x="5732" y="2759"/>
                    </a:lnTo>
                    <a:lnTo>
                      <a:pt x="5706" y="2465"/>
                    </a:lnTo>
                    <a:lnTo>
                      <a:pt x="5706" y="2197"/>
                    </a:lnTo>
                    <a:lnTo>
                      <a:pt x="5732" y="2143"/>
                    </a:lnTo>
                    <a:lnTo>
                      <a:pt x="4581" y="1982"/>
                    </a:lnTo>
                    <a:lnTo>
                      <a:pt x="1661" y="643"/>
                    </a:lnTo>
                    <a:lnTo>
                      <a:pt x="1152" y="188"/>
                    </a:lnTo>
                    <a:lnTo>
                      <a:pt x="1045" y="108"/>
                    </a:lnTo>
                    <a:lnTo>
                      <a:pt x="938" y="54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0" name="Google Shape;2040;p71"/>
              <p:cNvSpPr/>
              <p:nvPr/>
            </p:nvSpPr>
            <p:spPr>
              <a:xfrm>
                <a:off x="4939925" y="2222675"/>
                <a:ext cx="47550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474" extrusionOk="0">
                    <a:moveTo>
                      <a:pt x="0" y="804"/>
                    </a:moveTo>
                    <a:lnTo>
                      <a:pt x="0" y="831"/>
                    </a:lnTo>
                    <a:lnTo>
                      <a:pt x="12" y="828"/>
                    </a:lnTo>
                    <a:lnTo>
                      <a:pt x="0" y="804"/>
                    </a:lnTo>
                    <a:close/>
                    <a:moveTo>
                      <a:pt x="1527" y="1"/>
                    </a:moveTo>
                    <a:lnTo>
                      <a:pt x="1340" y="161"/>
                    </a:lnTo>
                    <a:lnTo>
                      <a:pt x="1125" y="295"/>
                    </a:lnTo>
                    <a:lnTo>
                      <a:pt x="1018" y="349"/>
                    </a:lnTo>
                    <a:lnTo>
                      <a:pt x="697" y="349"/>
                    </a:lnTo>
                    <a:lnTo>
                      <a:pt x="456" y="215"/>
                    </a:lnTo>
                    <a:lnTo>
                      <a:pt x="241" y="81"/>
                    </a:lnTo>
                    <a:lnTo>
                      <a:pt x="268" y="563"/>
                    </a:lnTo>
                    <a:lnTo>
                      <a:pt x="241" y="670"/>
                    </a:lnTo>
                    <a:lnTo>
                      <a:pt x="188" y="751"/>
                    </a:lnTo>
                    <a:lnTo>
                      <a:pt x="108" y="804"/>
                    </a:lnTo>
                    <a:lnTo>
                      <a:pt x="12" y="828"/>
                    </a:lnTo>
                    <a:lnTo>
                      <a:pt x="81" y="965"/>
                    </a:lnTo>
                    <a:lnTo>
                      <a:pt x="161" y="1072"/>
                    </a:lnTo>
                    <a:lnTo>
                      <a:pt x="241" y="1179"/>
                    </a:lnTo>
                    <a:lnTo>
                      <a:pt x="375" y="1286"/>
                    </a:lnTo>
                    <a:lnTo>
                      <a:pt x="482" y="1367"/>
                    </a:lnTo>
                    <a:lnTo>
                      <a:pt x="643" y="1420"/>
                    </a:lnTo>
                    <a:lnTo>
                      <a:pt x="777" y="1447"/>
                    </a:lnTo>
                    <a:lnTo>
                      <a:pt x="938" y="1474"/>
                    </a:lnTo>
                    <a:lnTo>
                      <a:pt x="1098" y="1447"/>
                    </a:lnTo>
                    <a:lnTo>
                      <a:pt x="1259" y="1393"/>
                    </a:lnTo>
                    <a:lnTo>
                      <a:pt x="1420" y="1340"/>
                    </a:lnTo>
                    <a:lnTo>
                      <a:pt x="1554" y="1233"/>
                    </a:lnTo>
                    <a:lnTo>
                      <a:pt x="1688" y="1125"/>
                    </a:lnTo>
                    <a:lnTo>
                      <a:pt x="1768" y="992"/>
                    </a:lnTo>
                    <a:lnTo>
                      <a:pt x="1848" y="831"/>
                    </a:lnTo>
                    <a:lnTo>
                      <a:pt x="1902" y="670"/>
                    </a:lnTo>
                    <a:lnTo>
                      <a:pt x="1768" y="670"/>
                    </a:lnTo>
                    <a:lnTo>
                      <a:pt x="1688" y="643"/>
                    </a:lnTo>
                    <a:lnTo>
                      <a:pt x="1607" y="563"/>
                    </a:lnTo>
                    <a:lnTo>
                      <a:pt x="1581" y="456"/>
                    </a:lnTo>
                    <a:lnTo>
                      <a:pt x="152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1" name="Google Shape;2041;p71"/>
              <p:cNvSpPr/>
              <p:nvPr/>
            </p:nvSpPr>
            <p:spPr>
              <a:xfrm>
                <a:off x="5012900" y="2211300"/>
                <a:ext cx="81050" cy="58950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358" extrusionOk="0">
                    <a:moveTo>
                      <a:pt x="2465" y="0"/>
                    </a:moveTo>
                    <a:lnTo>
                      <a:pt x="2331" y="27"/>
                    </a:lnTo>
                    <a:lnTo>
                      <a:pt x="54" y="777"/>
                    </a:lnTo>
                    <a:lnTo>
                      <a:pt x="81" y="804"/>
                    </a:lnTo>
                    <a:lnTo>
                      <a:pt x="135" y="857"/>
                    </a:lnTo>
                    <a:lnTo>
                      <a:pt x="161" y="1072"/>
                    </a:lnTo>
                    <a:lnTo>
                      <a:pt x="188" y="1286"/>
                    </a:lnTo>
                    <a:lnTo>
                      <a:pt x="215" y="1500"/>
                    </a:lnTo>
                    <a:lnTo>
                      <a:pt x="188" y="1714"/>
                    </a:lnTo>
                    <a:lnTo>
                      <a:pt x="135" y="2036"/>
                    </a:lnTo>
                    <a:lnTo>
                      <a:pt x="1" y="2330"/>
                    </a:lnTo>
                    <a:lnTo>
                      <a:pt x="54" y="2330"/>
                    </a:lnTo>
                    <a:lnTo>
                      <a:pt x="81" y="2357"/>
                    </a:lnTo>
                    <a:lnTo>
                      <a:pt x="135" y="2277"/>
                    </a:lnTo>
                    <a:lnTo>
                      <a:pt x="215" y="2197"/>
                    </a:lnTo>
                    <a:lnTo>
                      <a:pt x="322" y="2143"/>
                    </a:lnTo>
                    <a:lnTo>
                      <a:pt x="429" y="2089"/>
                    </a:lnTo>
                    <a:lnTo>
                      <a:pt x="2733" y="1339"/>
                    </a:lnTo>
                    <a:lnTo>
                      <a:pt x="2867" y="1286"/>
                    </a:lnTo>
                    <a:lnTo>
                      <a:pt x="2974" y="1232"/>
                    </a:lnTo>
                    <a:lnTo>
                      <a:pt x="3054" y="1125"/>
                    </a:lnTo>
                    <a:lnTo>
                      <a:pt x="3134" y="1018"/>
                    </a:lnTo>
                    <a:lnTo>
                      <a:pt x="3188" y="911"/>
                    </a:lnTo>
                    <a:lnTo>
                      <a:pt x="3215" y="777"/>
                    </a:lnTo>
                    <a:lnTo>
                      <a:pt x="3242" y="643"/>
                    </a:lnTo>
                    <a:lnTo>
                      <a:pt x="3215" y="509"/>
                    </a:lnTo>
                    <a:lnTo>
                      <a:pt x="3161" y="375"/>
                    </a:lnTo>
                    <a:lnTo>
                      <a:pt x="3081" y="268"/>
                    </a:lnTo>
                    <a:lnTo>
                      <a:pt x="2974" y="161"/>
                    </a:lnTo>
                    <a:lnTo>
                      <a:pt x="2867" y="81"/>
                    </a:lnTo>
                    <a:lnTo>
                      <a:pt x="2733" y="27"/>
                    </a:lnTo>
                    <a:lnTo>
                      <a:pt x="259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2" name="Google Shape;2042;p71"/>
              <p:cNvSpPr/>
              <p:nvPr/>
            </p:nvSpPr>
            <p:spPr>
              <a:xfrm>
                <a:off x="4928550" y="2272900"/>
                <a:ext cx="160725" cy="102475"/>
              </a:xfrm>
              <a:custGeom>
                <a:avLst/>
                <a:gdLst/>
                <a:ahLst/>
                <a:cxnLst/>
                <a:rect l="l" t="t" r="r" b="b"/>
                <a:pathLst>
                  <a:path w="6429" h="4099" extrusionOk="0">
                    <a:moveTo>
                      <a:pt x="3321" y="0"/>
                    </a:moveTo>
                    <a:lnTo>
                      <a:pt x="3160" y="215"/>
                    </a:lnTo>
                    <a:lnTo>
                      <a:pt x="3000" y="456"/>
                    </a:lnTo>
                    <a:lnTo>
                      <a:pt x="2786" y="643"/>
                    </a:lnTo>
                    <a:lnTo>
                      <a:pt x="2571" y="804"/>
                    </a:lnTo>
                    <a:lnTo>
                      <a:pt x="2330" y="938"/>
                    </a:lnTo>
                    <a:lnTo>
                      <a:pt x="2062" y="1072"/>
                    </a:lnTo>
                    <a:lnTo>
                      <a:pt x="1821" y="1125"/>
                    </a:lnTo>
                    <a:lnTo>
                      <a:pt x="1553" y="1179"/>
                    </a:lnTo>
                    <a:lnTo>
                      <a:pt x="1339" y="1179"/>
                    </a:lnTo>
                    <a:lnTo>
                      <a:pt x="1125" y="1152"/>
                    </a:lnTo>
                    <a:lnTo>
                      <a:pt x="911" y="1125"/>
                    </a:lnTo>
                    <a:lnTo>
                      <a:pt x="723" y="1072"/>
                    </a:lnTo>
                    <a:lnTo>
                      <a:pt x="536" y="1018"/>
                    </a:lnTo>
                    <a:lnTo>
                      <a:pt x="348" y="911"/>
                    </a:lnTo>
                    <a:lnTo>
                      <a:pt x="161" y="804"/>
                    </a:lnTo>
                    <a:lnTo>
                      <a:pt x="0" y="670"/>
                    </a:lnTo>
                    <a:lnTo>
                      <a:pt x="54" y="911"/>
                    </a:lnTo>
                    <a:lnTo>
                      <a:pt x="134" y="1152"/>
                    </a:lnTo>
                    <a:lnTo>
                      <a:pt x="268" y="1366"/>
                    </a:lnTo>
                    <a:lnTo>
                      <a:pt x="402" y="1527"/>
                    </a:lnTo>
                    <a:lnTo>
                      <a:pt x="589" y="1688"/>
                    </a:lnTo>
                    <a:lnTo>
                      <a:pt x="777" y="1822"/>
                    </a:lnTo>
                    <a:lnTo>
                      <a:pt x="991" y="1929"/>
                    </a:lnTo>
                    <a:lnTo>
                      <a:pt x="1205" y="1982"/>
                    </a:lnTo>
                    <a:lnTo>
                      <a:pt x="1473" y="2063"/>
                    </a:lnTo>
                    <a:lnTo>
                      <a:pt x="1795" y="2170"/>
                    </a:lnTo>
                    <a:lnTo>
                      <a:pt x="2170" y="2357"/>
                    </a:lnTo>
                    <a:lnTo>
                      <a:pt x="2518" y="2572"/>
                    </a:lnTo>
                    <a:lnTo>
                      <a:pt x="2919" y="2866"/>
                    </a:lnTo>
                    <a:lnTo>
                      <a:pt x="3294" y="3188"/>
                    </a:lnTo>
                    <a:lnTo>
                      <a:pt x="3643" y="3589"/>
                    </a:lnTo>
                    <a:lnTo>
                      <a:pt x="3830" y="3830"/>
                    </a:lnTo>
                    <a:lnTo>
                      <a:pt x="3991" y="4071"/>
                    </a:lnTo>
                    <a:lnTo>
                      <a:pt x="4259" y="4098"/>
                    </a:lnTo>
                    <a:lnTo>
                      <a:pt x="4580" y="4098"/>
                    </a:lnTo>
                    <a:lnTo>
                      <a:pt x="4928" y="4071"/>
                    </a:lnTo>
                    <a:lnTo>
                      <a:pt x="5276" y="3991"/>
                    </a:lnTo>
                    <a:lnTo>
                      <a:pt x="5464" y="3911"/>
                    </a:lnTo>
                    <a:lnTo>
                      <a:pt x="5625" y="3830"/>
                    </a:lnTo>
                    <a:lnTo>
                      <a:pt x="5785" y="3750"/>
                    </a:lnTo>
                    <a:lnTo>
                      <a:pt x="5946" y="3616"/>
                    </a:lnTo>
                    <a:lnTo>
                      <a:pt x="6107" y="3482"/>
                    </a:lnTo>
                    <a:lnTo>
                      <a:pt x="6214" y="3321"/>
                    </a:lnTo>
                    <a:lnTo>
                      <a:pt x="6348" y="3107"/>
                    </a:lnTo>
                    <a:lnTo>
                      <a:pt x="6428" y="2893"/>
                    </a:lnTo>
                    <a:lnTo>
                      <a:pt x="5866" y="2598"/>
                    </a:lnTo>
                    <a:lnTo>
                      <a:pt x="5491" y="2384"/>
                    </a:lnTo>
                    <a:lnTo>
                      <a:pt x="5062" y="2116"/>
                    </a:lnTo>
                    <a:lnTo>
                      <a:pt x="4634" y="1795"/>
                    </a:lnTo>
                    <a:lnTo>
                      <a:pt x="4205" y="1447"/>
                    </a:lnTo>
                    <a:lnTo>
                      <a:pt x="3803" y="1072"/>
                    </a:lnTo>
                    <a:lnTo>
                      <a:pt x="3616" y="857"/>
                    </a:lnTo>
                    <a:lnTo>
                      <a:pt x="3455" y="643"/>
                    </a:lnTo>
                    <a:lnTo>
                      <a:pt x="3375" y="509"/>
                    </a:lnTo>
                    <a:lnTo>
                      <a:pt x="3348" y="349"/>
                    </a:lnTo>
                    <a:lnTo>
                      <a:pt x="3348" y="188"/>
                    </a:lnTo>
                    <a:lnTo>
                      <a:pt x="3375" y="27"/>
                    </a:lnTo>
                    <a:lnTo>
                      <a:pt x="3348" y="27"/>
                    </a:lnTo>
                    <a:lnTo>
                      <a:pt x="332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3" name="Google Shape;2043;p71"/>
              <p:cNvSpPr/>
              <p:nvPr/>
            </p:nvSpPr>
            <p:spPr>
              <a:xfrm>
                <a:off x="4919175" y="2229375"/>
                <a:ext cx="88400" cy="57600"/>
              </a:xfrm>
              <a:custGeom>
                <a:avLst/>
                <a:gdLst/>
                <a:ahLst/>
                <a:cxnLst/>
                <a:rect l="l" t="t" r="r" b="b"/>
                <a:pathLst>
                  <a:path w="3536" h="2304" extrusionOk="0">
                    <a:moveTo>
                      <a:pt x="3455" y="0"/>
                    </a:moveTo>
                    <a:lnTo>
                      <a:pt x="2812" y="134"/>
                    </a:lnTo>
                    <a:lnTo>
                      <a:pt x="2759" y="134"/>
                    </a:lnTo>
                    <a:lnTo>
                      <a:pt x="2705" y="188"/>
                    </a:lnTo>
                    <a:lnTo>
                      <a:pt x="2652" y="241"/>
                    </a:lnTo>
                    <a:lnTo>
                      <a:pt x="2652" y="322"/>
                    </a:lnTo>
                    <a:lnTo>
                      <a:pt x="2598" y="483"/>
                    </a:lnTo>
                    <a:lnTo>
                      <a:pt x="2545" y="616"/>
                    </a:lnTo>
                    <a:lnTo>
                      <a:pt x="2464" y="750"/>
                    </a:lnTo>
                    <a:lnTo>
                      <a:pt x="2357" y="857"/>
                    </a:lnTo>
                    <a:lnTo>
                      <a:pt x="2223" y="965"/>
                    </a:lnTo>
                    <a:lnTo>
                      <a:pt x="2089" y="1045"/>
                    </a:lnTo>
                    <a:lnTo>
                      <a:pt x="1928" y="1072"/>
                    </a:lnTo>
                    <a:lnTo>
                      <a:pt x="1768" y="1099"/>
                    </a:lnTo>
                    <a:lnTo>
                      <a:pt x="1607" y="1072"/>
                    </a:lnTo>
                    <a:lnTo>
                      <a:pt x="1473" y="1045"/>
                    </a:lnTo>
                    <a:lnTo>
                      <a:pt x="1339" y="991"/>
                    </a:lnTo>
                    <a:lnTo>
                      <a:pt x="1232" y="911"/>
                    </a:lnTo>
                    <a:lnTo>
                      <a:pt x="1125" y="804"/>
                    </a:lnTo>
                    <a:lnTo>
                      <a:pt x="1018" y="697"/>
                    </a:lnTo>
                    <a:lnTo>
                      <a:pt x="964" y="590"/>
                    </a:lnTo>
                    <a:lnTo>
                      <a:pt x="911" y="456"/>
                    </a:lnTo>
                    <a:lnTo>
                      <a:pt x="884" y="375"/>
                    </a:lnTo>
                    <a:lnTo>
                      <a:pt x="830" y="322"/>
                    </a:lnTo>
                    <a:lnTo>
                      <a:pt x="777" y="295"/>
                    </a:lnTo>
                    <a:lnTo>
                      <a:pt x="696" y="295"/>
                    </a:lnTo>
                    <a:lnTo>
                      <a:pt x="0" y="268"/>
                    </a:lnTo>
                    <a:lnTo>
                      <a:pt x="0" y="456"/>
                    </a:lnTo>
                    <a:lnTo>
                      <a:pt x="0" y="670"/>
                    </a:lnTo>
                    <a:lnTo>
                      <a:pt x="27" y="857"/>
                    </a:lnTo>
                    <a:lnTo>
                      <a:pt x="80" y="1045"/>
                    </a:lnTo>
                    <a:lnTo>
                      <a:pt x="161" y="1232"/>
                    </a:lnTo>
                    <a:lnTo>
                      <a:pt x="241" y="1393"/>
                    </a:lnTo>
                    <a:lnTo>
                      <a:pt x="348" y="1581"/>
                    </a:lnTo>
                    <a:lnTo>
                      <a:pt x="482" y="1715"/>
                    </a:lnTo>
                    <a:lnTo>
                      <a:pt x="616" y="1848"/>
                    </a:lnTo>
                    <a:lnTo>
                      <a:pt x="777" y="1982"/>
                    </a:lnTo>
                    <a:lnTo>
                      <a:pt x="938" y="2090"/>
                    </a:lnTo>
                    <a:lnTo>
                      <a:pt x="1098" y="2170"/>
                    </a:lnTo>
                    <a:lnTo>
                      <a:pt x="1286" y="2250"/>
                    </a:lnTo>
                    <a:lnTo>
                      <a:pt x="1473" y="2277"/>
                    </a:lnTo>
                    <a:lnTo>
                      <a:pt x="1687" y="2304"/>
                    </a:lnTo>
                    <a:lnTo>
                      <a:pt x="1875" y="2304"/>
                    </a:lnTo>
                    <a:lnTo>
                      <a:pt x="2036" y="2277"/>
                    </a:lnTo>
                    <a:lnTo>
                      <a:pt x="2170" y="2250"/>
                    </a:lnTo>
                    <a:lnTo>
                      <a:pt x="2464" y="2143"/>
                    </a:lnTo>
                    <a:lnTo>
                      <a:pt x="2732" y="1982"/>
                    </a:lnTo>
                    <a:lnTo>
                      <a:pt x="2946" y="1768"/>
                    </a:lnTo>
                    <a:lnTo>
                      <a:pt x="3161" y="1527"/>
                    </a:lnTo>
                    <a:lnTo>
                      <a:pt x="3321" y="1259"/>
                    </a:lnTo>
                    <a:lnTo>
                      <a:pt x="3455" y="991"/>
                    </a:lnTo>
                    <a:lnTo>
                      <a:pt x="3509" y="697"/>
                    </a:lnTo>
                    <a:lnTo>
                      <a:pt x="3535" y="509"/>
                    </a:lnTo>
                    <a:lnTo>
                      <a:pt x="3509" y="349"/>
                    </a:lnTo>
                    <a:lnTo>
                      <a:pt x="3509" y="161"/>
                    </a:lnTo>
                    <a:lnTo>
                      <a:pt x="34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4" name="Google Shape;2044;p71"/>
              <p:cNvSpPr/>
              <p:nvPr/>
            </p:nvSpPr>
            <p:spPr>
              <a:xfrm>
                <a:off x="4905775" y="2228025"/>
                <a:ext cx="114525" cy="77025"/>
              </a:xfrm>
              <a:custGeom>
                <a:avLst/>
                <a:gdLst/>
                <a:ahLst/>
                <a:cxnLst/>
                <a:rect l="l" t="t" r="r" b="b"/>
                <a:pathLst>
                  <a:path w="4581" h="3081" extrusionOk="0">
                    <a:moveTo>
                      <a:pt x="4232" y="1"/>
                    </a:moveTo>
                    <a:lnTo>
                      <a:pt x="3884" y="81"/>
                    </a:lnTo>
                    <a:lnTo>
                      <a:pt x="3911" y="108"/>
                    </a:lnTo>
                    <a:lnTo>
                      <a:pt x="3938" y="269"/>
                    </a:lnTo>
                    <a:lnTo>
                      <a:pt x="3964" y="429"/>
                    </a:lnTo>
                    <a:lnTo>
                      <a:pt x="3964" y="617"/>
                    </a:lnTo>
                    <a:lnTo>
                      <a:pt x="3964" y="778"/>
                    </a:lnTo>
                    <a:lnTo>
                      <a:pt x="3911" y="1045"/>
                    </a:lnTo>
                    <a:lnTo>
                      <a:pt x="3777" y="1313"/>
                    </a:lnTo>
                    <a:lnTo>
                      <a:pt x="3643" y="1554"/>
                    </a:lnTo>
                    <a:lnTo>
                      <a:pt x="3429" y="1769"/>
                    </a:lnTo>
                    <a:lnTo>
                      <a:pt x="3214" y="1956"/>
                    </a:lnTo>
                    <a:lnTo>
                      <a:pt x="2973" y="2090"/>
                    </a:lnTo>
                    <a:lnTo>
                      <a:pt x="2706" y="2197"/>
                    </a:lnTo>
                    <a:lnTo>
                      <a:pt x="2411" y="2251"/>
                    </a:lnTo>
                    <a:lnTo>
                      <a:pt x="2223" y="2251"/>
                    </a:lnTo>
                    <a:lnTo>
                      <a:pt x="2063" y="2224"/>
                    </a:lnTo>
                    <a:lnTo>
                      <a:pt x="1875" y="2197"/>
                    </a:lnTo>
                    <a:lnTo>
                      <a:pt x="1715" y="2144"/>
                    </a:lnTo>
                    <a:lnTo>
                      <a:pt x="1554" y="2090"/>
                    </a:lnTo>
                    <a:lnTo>
                      <a:pt x="1420" y="2010"/>
                    </a:lnTo>
                    <a:lnTo>
                      <a:pt x="1286" y="1902"/>
                    </a:lnTo>
                    <a:lnTo>
                      <a:pt x="1152" y="1795"/>
                    </a:lnTo>
                    <a:lnTo>
                      <a:pt x="1045" y="1661"/>
                    </a:lnTo>
                    <a:lnTo>
                      <a:pt x="938" y="1554"/>
                    </a:lnTo>
                    <a:lnTo>
                      <a:pt x="831" y="1394"/>
                    </a:lnTo>
                    <a:lnTo>
                      <a:pt x="750" y="1260"/>
                    </a:lnTo>
                    <a:lnTo>
                      <a:pt x="697" y="1099"/>
                    </a:lnTo>
                    <a:lnTo>
                      <a:pt x="643" y="911"/>
                    </a:lnTo>
                    <a:lnTo>
                      <a:pt x="616" y="751"/>
                    </a:lnTo>
                    <a:lnTo>
                      <a:pt x="616" y="563"/>
                    </a:lnTo>
                    <a:lnTo>
                      <a:pt x="643" y="349"/>
                    </a:lnTo>
                    <a:lnTo>
                      <a:pt x="643" y="322"/>
                    </a:lnTo>
                    <a:lnTo>
                      <a:pt x="268" y="295"/>
                    </a:lnTo>
                    <a:lnTo>
                      <a:pt x="188" y="295"/>
                    </a:lnTo>
                    <a:lnTo>
                      <a:pt x="108" y="349"/>
                    </a:lnTo>
                    <a:lnTo>
                      <a:pt x="54" y="403"/>
                    </a:lnTo>
                    <a:lnTo>
                      <a:pt x="27" y="483"/>
                    </a:lnTo>
                    <a:lnTo>
                      <a:pt x="0" y="778"/>
                    </a:lnTo>
                    <a:lnTo>
                      <a:pt x="27" y="1019"/>
                    </a:lnTo>
                    <a:lnTo>
                      <a:pt x="54" y="1260"/>
                    </a:lnTo>
                    <a:lnTo>
                      <a:pt x="108" y="1501"/>
                    </a:lnTo>
                    <a:lnTo>
                      <a:pt x="188" y="1715"/>
                    </a:lnTo>
                    <a:lnTo>
                      <a:pt x="295" y="1929"/>
                    </a:lnTo>
                    <a:lnTo>
                      <a:pt x="429" y="2117"/>
                    </a:lnTo>
                    <a:lnTo>
                      <a:pt x="563" y="2304"/>
                    </a:lnTo>
                    <a:lnTo>
                      <a:pt x="724" y="2465"/>
                    </a:lnTo>
                    <a:lnTo>
                      <a:pt x="911" y="2599"/>
                    </a:lnTo>
                    <a:lnTo>
                      <a:pt x="1099" y="2733"/>
                    </a:lnTo>
                    <a:lnTo>
                      <a:pt x="1286" y="2840"/>
                    </a:lnTo>
                    <a:lnTo>
                      <a:pt x="1500" y="2947"/>
                    </a:lnTo>
                    <a:lnTo>
                      <a:pt x="1741" y="3001"/>
                    </a:lnTo>
                    <a:lnTo>
                      <a:pt x="1956" y="3054"/>
                    </a:lnTo>
                    <a:lnTo>
                      <a:pt x="2223" y="3081"/>
                    </a:lnTo>
                    <a:lnTo>
                      <a:pt x="2464" y="3081"/>
                    </a:lnTo>
                    <a:lnTo>
                      <a:pt x="2652" y="3054"/>
                    </a:lnTo>
                    <a:lnTo>
                      <a:pt x="2839" y="3001"/>
                    </a:lnTo>
                    <a:lnTo>
                      <a:pt x="3027" y="2947"/>
                    </a:lnTo>
                    <a:lnTo>
                      <a:pt x="3214" y="2867"/>
                    </a:lnTo>
                    <a:lnTo>
                      <a:pt x="3375" y="2786"/>
                    </a:lnTo>
                    <a:lnTo>
                      <a:pt x="3536" y="2679"/>
                    </a:lnTo>
                    <a:lnTo>
                      <a:pt x="3857" y="2411"/>
                    </a:lnTo>
                    <a:lnTo>
                      <a:pt x="4125" y="2117"/>
                    </a:lnTo>
                    <a:lnTo>
                      <a:pt x="4232" y="1956"/>
                    </a:lnTo>
                    <a:lnTo>
                      <a:pt x="4339" y="1795"/>
                    </a:lnTo>
                    <a:lnTo>
                      <a:pt x="4420" y="1608"/>
                    </a:lnTo>
                    <a:lnTo>
                      <a:pt x="4500" y="1447"/>
                    </a:lnTo>
                    <a:lnTo>
                      <a:pt x="4554" y="1260"/>
                    </a:lnTo>
                    <a:lnTo>
                      <a:pt x="4580" y="1072"/>
                    </a:lnTo>
                    <a:lnTo>
                      <a:pt x="4580" y="831"/>
                    </a:lnTo>
                    <a:lnTo>
                      <a:pt x="4580" y="590"/>
                    </a:lnTo>
                    <a:lnTo>
                      <a:pt x="4554" y="376"/>
                    </a:lnTo>
                    <a:lnTo>
                      <a:pt x="4500" y="162"/>
                    </a:lnTo>
                    <a:lnTo>
                      <a:pt x="4473" y="81"/>
                    </a:lnTo>
                    <a:lnTo>
                      <a:pt x="4393" y="28"/>
                    </a:lnTo>
                    <a:lnTo>
                      <a:pt x="4313" y="1"/>
                    </a:lnTo>
                    <a:close/>
                  </a:path>
                </a:pathLst>
              </a:custGeom>
              <a:solidFill>
                <a:srgbClr val="FAD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5" name="Google Shape;2045;p71"/>
              <p:cNvSpPr/>
              <p:nvPr/>
            </p:nvSpPr>
            <p:spPr>
              <a:xfrm>
                <a:off x="4905775" y="2228025"/>
                <a:ext cx="114525" cy="77025"/>
              </a:xfrm>
              <a:custGeom>
                <a:avLst/>
                <a:gdLst/>
                <a:ahLst/>
                <a:cxnLst/>
                <a:rect l="l" t="t" r="r" b="b"/>
                <a:pathLst>
                  <a:path w="4581" h="3081" extrusionOk="0">
                    <a:moveTo>
                      <a:pt x="4232" y="1"/>
                    </a:moveTo>
                    <a:lnTo>
                      <a:pt x="3884" y="81"/>
                    </a:lnTo>
                    <a:lnTo>
                      <a:pt x="3938" y="188"/>
                    </a:lnTo>
                    <a:lnTo>
                      <a:pt x="3964" y="349"/>
                    </a:lnTo>
                    <a:lnTo>
                      <a:pt x="3964" y="563"/>
                    </a:lnTo>
                    <a:lnTo>
                      <a:pt x="3964" y="778"/>
                    </a:lnTo>
                    <a:lnTo>
                      <a:pt x="3911" y="1045"/>
                    </a:lnTo>
                    <a:lnTo>
                      <a:pt x="3777" y="1313"/>
                    </a:lnTo>
                    <a:lnTo>
                      <a:pt x="3643" y="1554"/>
                    </a:lnTo>
                    <a:lnTo>
                      <a:pt x="3429" y="1769"/>
                    </a:lnTo>
                    <a:lnTo>
                      <a:pt x="3214" y="1956"/>
                    </a:lnTo>
                    <a:lnTo>
                      <a:pt x="2973" y="2090"/>
                    </a:lnTo>
                    <a:lnTo>
                      <a:pt x="2706" y="2197"/>
                    </a:lnTo>
                    <a:lnTo>
                      <a:pt x="2411" y="2251"/>
                    </a:lnTo>
                    <a:lnTo>
                      <a:pt x="2223" y="2251"/>
                    </a:lnTo>
                    <a:lnTo>
                      <a:pt x="2036" y="2224"/>
                    </a:lnTo>
                    <a:lnTo>
                      <a:pt x="1848" y="2197"/>
                    </a:lnTo>
                    <a:lnTo>
                      <a:pt x="1661" y="2117"/>
                    </a:lnTo>
                    <a:lnTo>
                      <a:pt x="1500" y="2036"/>
                    </a:lnTo>
                    <a:lnTo>
                      <a:pt x="1340" y="1956"/>
                    </a:lnTo>
                    <a:lnTo>
                      <a:pt x="1206" y="1849"/>
                    </a:lnTo>
                    <a:lnTo>
                      <a:pt x="1072" y="1715"/>
                    </a:lnTo>
                    <a:lnTo>
                      <a:pt x="965" y="1581"/>
                    </a:lnTo>
                    <a:lnTo>
                      <a:pt x="857" y="1420"/>
                    </a:lnTo>
                    <a:lnTo>
                      <a:pt x="777" y="1260"/>
                    </a:lnTo>
                    <a:lnTo>
                      <a:pt x="697" y="1099"/>
                    </a:lnTo>
                    <a:lnTo>
                      <a:pt x="670" y="938"/>
                    </a:lnTo>
                    <a:lnTo>
                      <a:pt x="616" y="751"/>
                    </a:lnTo>
                    <a:lnTo>
                      <a:pt x="616" y="563"/>
                    </a:lnTo>
                    <a:lnTo>
                      <a:pt x="643" y="349"/>
                    </a:lnTo>
                    <a:lnTo>
                      <a:pt x="643" y="322"/>
                    </a:lnTo>
                    <a:lnTo>
                      <a:pt x="268" y="295"/>
                    </a:lnTo>
                    <a:lnTo>
                      <a:pt x="188" y="295"/>
                    </a:lnTo>
                    <a:lnTo>
                      <a:pt x="108" y="349"/>
                    </a:lnTo>
                    <a:lnTo>
                      <a:pt x="54" y="403"/>
                    </a:lnTo>
                    <a:lnTo>
                      <a:pt x="27" y="483"/>
                    </a:lnTo>
                    <a:lnTo>
                      <a:pt x="0" y="751"/>
                    </a:lnTo>
                    <a:lnTo>
                      <a:pt x="0" y="1019"/>
                    </a:lnTo>
                    <a:lnTo>
                      <a:pt x="54" y="1260"/>
                    </a:lnTo>
                    <a:lnTo>
                      <a:pt x="108" y="1501"/>
                    </a:lnTo>
                    <a:lnTo>
                      <a:pt x="215" y="1742"/>
                    </a:lnTo>
                    <a:lnTo>
                      <a:pt x="322" y="1956"/>
                    </a:lnTo>
                    <a:lnTo>
                      <a:pt x="456" y="2170"/>
                    </a:lnTo>
                    <a:lnTo>
                      <a:pt x="616" y="2358"/>
                    </a:lnTo>
                    <a:lnTo>
                      <a:pt x="804" y="2518"/>
                    </a:lnTo>
                    <a:lnTo>
                      <a:pt x="991" y="2679"/>
                    </a:lnTo>
                    <a:lnTo>
                      <a:pt x="1206" y="2813"/>
                    </a:lnTo>
                    <a:lnTo>
                      <a:pt x="1447" y="2920"/>
                    </a:lnTo>
                    <a:lnTo>
                      <a:pt x="1688" y="3001"/>
                    </a:lnTo>
                    <a:lnTo>
                      <a:pt x="1929" y="3054"/>
                    </a:lnTo>
                    <a:lnTo>
                      <a:pt x="2197" y="3081"/>
                    </a:lnTo>
                    <a:lnTo>
                      <a:pt x="2464" y="3081"/>
                    </a:lnTo>
                    <a:lnTo>
                      <a:pt x="2679" y="3054"/>
                    </a:lnTo>
                    <a:lnTo>
                      <a:pt x="2920" y="2974"/>
                    </a:lnTo>
                    <a:lnTo>
                      <a:pt x="3134" y="2893"/>
                    </a:lnTo>
                    <a:lnTo>
                      <a:pt x="3348" y="2786"/>
                    </a:lnTo>
                    <a:lnTo>
                      <a:pt x="3563" y="2679"/>
                    </a:lnTo>
                    <a:lnTo>
                      <a:pt x="3750" y="2518"/>
                    </a:lnTo>
                    <a:lnTo>
                      <a:pt x="3938" y="2358"/>
                    </a:lnTo>
                    <a:lnTo>
                      <a:pt x="4098" y="2170"/>
                    </a:lnTo>
                    <a:lnTo>
                      <a:pt x="4232" y="1956"/>
                    </a:lnTo>
                    <a:lnTo>
                      <a:pt x="4366" y="1742"/>
                    </a:lnTo>
                    <a:lnTo>
                      <a:pt x="4473" y="1501"/>
                    </a:lnTo>
                    <a:lnTo>
                      <a:pt x="4527" y="1260"/>
                    </a:lnTo>
                    <a:lnTo>
                      <a:pt x="4580" y="992"/>
                    </a:lnTo>
                    <a:lnTo>
                      <a:pt x="4580" y="724"/>
                    </a:lnTo>
                    <a:lnTo>
                      <a:pt x="4580" y="456"/>
                    </a:lnTo>
                    <a:lnTo>
                      <a:pt x="4500" y="162"/>
                    </a:lnTo>
                    <a:lnTo>
                      <a:pt x="4473" y="81"/>
                    </a:lnTo>
                    <a:lnTo>
                      <a:pt x="4393" y="28"/>
                    </a:lnTo>
                    <a:lnTo>
                      <a:pt x="43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6" name="Google Shape;2046;p71"/>
              <p:cNvSpPr/>
              <p:nvPr/>
            </p:nvSpPr>
            <p:spPr>
              <a:xfrm>
                <a:off x="4921175" y="2343875"/>
                <a:ext cx="206925" cy="206250"/>
              </a:xfrm>
              <a:custGeom>
                <a:avLst/>
                <a:gdLst/>
                <a:ahLst/>
                <a:cxnLst/>
                <a:rect l="l" t="t" r="r" b="b"/>
                <a:pathLst>
                  <a:path w="8277" h="8250" extrusionOk="0">
                    <a:moveTo>
                      <a:pt x="6616" y="0"/>
                    </a:moveTo>
                    <a:lnTo>
                      <a:pt x="6509" y="268"/>
                    </a:lnTo>
                    <a:lnTo>
                      <a:pt x="6375" y="482"/>
                    </a:lnTo>
                    <a:lnTo>
                      <a:pt x="6214" y="670"/>
                    </a:lnTo>
                    <a:lnTo>
                      <a:pt x="6053" y="831"/>
                    </a:lnTo>
                    <a:lnTo>
                      <a:pt x="5866" y="938"/>
                    </a:lnTo>
                    <a:lnTo>
                      <a:pt x="5652" y="1018"/>
                    </a:lnTo>
                    <a:lnTo>
                      <a:pt x="5437" y="1072"/>
                    </a:lnTo>
                    <a:lnTo>
                      <a:pt x="5250" y="1125"/>
                    </a:lnTo>
                    <a:lnTo>
                      <a:pt x="4848" y="1152"/>
                    </a:lnTo>
                    <a:lnTo>
                      <a:pt x="4500" y="1125"/>
                    </a:lnTo>
                    <a:lnTo>
                      <a:pt x="4205" y="1072"/>
                    </a:lnTo>
                    <a:lnTo>
                      <a:pt x="1232" y="3857"/>
                    </a:lnTo>
                    <a:lnTo>
                      <a:pt x="1018" y="4071"/>
                    </a:lnTo>
                    <a:lnTo>
                      <a:pt x="831" y="4286"/>
                    </a:lnTo>
                    <a:lnTo>
                      <a:pt x="670" y="4500"/>
                    </a:lnTo>
                    <a:lnTo>
                      <a:pt x="509" y="4741"/>
                    </a:lnTo>
                    <a:lnTo>
                      <a:pt x="402" y="4982"/>
                    </a:lnTo>
                    <a:lnTo>
                      <a:pt x="268" y="5223"/>
                    </a:lnTo>
                    <a:lnTo>
                      <a:pt x="188" y="5491"/>
                    </a:lnTo>
                    <a:lnTo>
                      <a:pt x="108" y="5732"/>
                    </a:lnTo>
                    <a:lnTo>
                      <a:pt x="54" y="6000"/>
                    </a:lnTo>
                    <a:lnTo>
                      <a:pt x="0" y="6268"/>
                    </a:lnTo>
                    <a:lnTo>
                      <a:pt x="0" y="6535"/>
                    </a:lnTo>
                    <a:lnTo>
                      <a:pt x="0" y="6803"/>
                    </a:lnTo>
                    <a:lnTo>
                      <a:pt x="0" y="7071"/>
                    </a:lnTo>
                    <a:lnTo>
                      <a:pt x="54" y="7339"/>
                    </a:lnTo>
                    <a:lnTo>
                      <a:pt x="108" y="7607"/>
                    </a:lnTo>
                    <a:lnTo>
                      <a:pt x="188" y="7875"/>
                    </a:lnTo>
                    <a:lnTo>
                      <a:pt x="697" y="8035"/>
                    </a:lnTo>
                    <a:lnTo>
                      <a:pt x="1232" y="8142"/>
                    </a:lnTo>
                    <a:lnTo>
                      <a:pt x="1768" y="8196"/>
                    </a:lnTo>
                    <a:lnTo>
                      <a:pt x="2304" y="8250"/>
                    </a:lnTo>
                    <a:lnTo>
                      <a:pt x="3188" y="8250"/>
                    </a:lnTo>
                    <a:lnTo>
                      <a:pt x="3670" y="8196"/>
                    </a:lnTo>
                    <a:lnTo>
                      <a:pt x="4125" y="8142"/>
                    </a:lnTo>
                    <a:lnTo>
                      <a:pt x="4554" y="8035"/>
                    </a:lnTo>
                    <a:lnTo>
                      <a:pt x="4982" y="7928"/>
                    </a:lnTo>
                    <a:lnTo>
                      <a:pt x="5411" y="7794"/>
                    </a:lnTo>
                    <a:lnTo>
                      <a:pt x="5839" y="7660"/>
                    </a:lnTo>
                    <a:lnTo>
                      <a:pt x="6241" y="7473"/>
                    </a:lnTo>
                    <a:lnTo>
                      <a:pt x="6643" y="7285"/>
                    </a:lnTo>
                    <a:lnTo>
                      <a:pt x="6669" y="6884"/>
                    </a:lnTo>
                    <a:lnTo>
                      <a:pt x="6723" y="6509"/>
                    </a:lnTo>
                    <a:lnTo>
                      <a:pt x="6803" y="6134"/>
                    </a:lnTo>
                    <a:lnTo>
                      <a:pt x="6911" y="5759"/>
                    </a:lnTo>
                    <a:lnTo>
                      <a:pt x="7044" y="5384"/>
                    </a:lnTo>
                    <a:lnTo>
                      <a:pt x="7205" y="5036"/>
                    </a:lnTo>
                    <a:lnTo>
                      <a:pt x="7500" y="4312"/>
                    </a:lnTo>
                    <a:lnTo>
                      <a:pt x="7794" y="3643"/>
                    </a:lnTo>
                    <a:lnTo>
                      <a:pt x="8062" y="3000"/>
                    </a:lnTo>
                    <a:lnTo>
                      <a:pt x="8169" y="2679"/>
                    </a:lnTo>
                    <a:lnTo>
                      <a:pt x="8223" y="2357"/>
                    </a:lnTo>
                    <a:lnTo>
                      <a:pt x="8276" y="2036"/>
                    </a:lnTo>
                    <a:lnTo>
                      <a:pt x="8276" y="1714"/>
                    </a:lnTo>
                    <a:lnTo>
                      <a:pt x="8223" y="1447"/>
                    </a:lnTo>
                    <a:lnTo>
                      <a:pt x="8169" y="1206"/>
                    </a:lnTo>
                    <a:lnTo>
                      <a:pt x="8089" y="991"/>
                    </a:lnTo>
                    <a:lnTo>
                      <a:pt x="7982" y="804"/>
                    </a:lnTo>
                    <a:lnTo>
                      <a:pt x="7848" y="643"/>
                    </a:lnTo>
                    <a:lnTo>
                      <a:pt x="7714" y="509"/>
                    </a:lnTo>
                    <a:lnTo>
                      <a:pt x="7553" y="402"/>
                    </a:lnTo>
                    <a:lnTo>
                      <a:pt x="7393" y="295"/>
                    </a:lnTo>
                    <a:lnTo>
                      <a:pt x="7098" y="134"/>
                    </a:lnTo>
                    <a:lnTo>
                      <a:pt x="6857" y="54"/>
                    </a:lnTo>
                    <a:lnTo>
                      <a:pt x="661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7" name="Google Shape;2047;p71"/>
              <p:cNvSpPr/>
              <p:nvPr/>
            </p:nvSpPr>
            <p:spPr>
              <a:xfrm>
                <a:off x="5032325" y="2219325"/>
                <a:ext cx="24800" cy="38875"/>
              </a:xfrm>
              <a:custGeom>
                <a:avLst/>
                <a:gdLst/>
                <a:ahLst/>
                <a:cxnLst/>
                <a:rect l="l" t="t" r="r" b="b"/>
                <a:pathLst>
                  <a:path w="992" h="1555" extrusionOk="0">
                    <a:moveTo>
                      <a:pt x="509" y="1"/>
                    </a:moveTo>
                    <a:lnTo>
                      <a:pt x="54" y="135"/>
                    </a:lnTo>
                    <a:lnTo>
                      <a:pt x="0" y="188"/>
                    </a:lnTo>
                    <a:lnTo>
                      <a:pt x="0" y="242"/>
                    </a:lnTo>
                    <a:lnTo>
                      <a:pt x="402" y="1501"/>
                    </a:lnTo>
                    <a:lnTo>
                      <a:pt x="429" y="1554"/>
                    </a:lnTo>
                    <a:lnTo>
                      <a:pt x="509" y="1554"/>
                    </a:lnTo>
                    <a:lnTo>
                      <a:pt x="938" y="1420"/>
                    </a:lnTo>
                    <a:lnTo>
                      <a:pt x="991" y="1367"/>
                    </a:lnTo>
                    <a:lnTo>
                      <a:pt x="991" y="1313"/>
                    </a:lnTo>
                    <a:lnTo>
                      <a:pt x="590" y="54"/>
                    </a:lnTo>
                    <a:lnTo>
                      <a:pt x="56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8" name="Google Shape;2048;p71"/>
              <p:cNvSpPr/>
              <p:nvPr/>
            </p:nvSpPr>
            <p:spPr>
              <a:xfrm>
                <a:off x="4872300" y="2234050"/>
                <a:ext cx="20100" cy="38875"/>
              </a:xfrm>
              <a:custGeom>
                <a:avLst/>
                <a:gdLst/>
                <a:ahLst/>
                <a:cxnLst/>
                <a:rect l="l" t="t" r="r" b="b"/>
                <a:pathLst>
                  <a:path w="804" h="1555" extrusionOk="0">
                    <a:moveTo>
                      <a:pt x="295" y="1"/>
                    </a:moveTo>
                    <a:lnTo>
                      <a:pt x="215" y="28"/>
                    </a:lnTo>
                    <a:lnTo>
                      <a:pt x="188" y="81"/>
                    </a:lnTo>
                    <a:lnTo>
                      <a:pt x="0" y="1394"/>
                    </a:lnTo>
                    <a:lnTo>
                      <a:pt x="27" y="1447"/>
                    </a:lnTo>
                    <a:lnTo>
                      <a:pt x="81" y="1474"/>
                    </a:lnTo>
                    <a:lnTo>
                      <a:pt x="536" y="1554"/>
                    </a:lnTo>
                    <a:lnTo>
                      <a:pt x="590" y="1528"/>
                    </a:lnTo>
                    <a:lnTo>
                      <a:pt x="643" y="1474"/>
                    </a:lnTo>
                    <a:lnTo>
                      <a:pt x="804" y="162"/>
                    </a:lnTo>
                    <a:lnTo>
                      <a:pt x="804" y="108"/>
                    </a:lnTo>
                    <a:lnTo>
                      <a:pt x="723" y="81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49" name="Google Shape;2049;p71"/>
              <p:cNvSpPr/>
              <p:nvPr/>
            </p:nvSpPr>
            <p:spPr>
              <a:xfrm>
                <a:off x="5013575" y="2290300"/>
                <a:ext cx="46900" cy="49575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983" extrusionOk="0">
                    <a:moveTo>
                      <a:pt x="1152" y="1"/>
                    </a:moveTo>
                    <a:lnTo>
                      <a:pt x="1018" y="27"/>
                    </a:lnTo>
                    <a:lnTo>
                      <a:pt x="884" y="81"/>
                    </a:lnTo>
                    <a:lnTo>
                      <a:pt x="777" y="161"/>
                    </a:lnTo>
                    <a:lnTo>
                      <a:pt x="670" y="242"/>
                    </a:lnTo>
                    <a:lnTo>
                      <a:pt x="161" y="858"/>
                    </a:lnTo>
                    <a:lnTo>
                      <a:pt x="81" y="965"/>
                    </a:lnTo>
                    <a:lnTo>
                      <a:pt x="27" y="1072"/>
                    </a:lnTo>
                    <a:lnTo>
                      <a:pt x="1" y="1206"/>
                    </a:lnTo>
                    <a:lnTo>
                      <a:pt x="1" y="1340"/>
                    </a:lnTo>
                    <a:lnTo>
                      <a:pt x="27" y="1474"/>
                    </a:lnTo>
                    <a:lnTo>
                      <a:pt x="54" y="1608"/>
                    </a:lnTo>
                    <a:lnTo>
                      <a:pt x="134" y="1715"/>
                    </a:lnTo>
                    <a:lnTo>
                      <a:pt x="242" y="1822"/>
                    </a:lnTo>
                    <a:lnTo>
                      <a:pt x="322" y="1902"/>
                    </a:lnTo>
                    <a:lnTo>
                      <a:pt x="456" y="1929"/>
                    </a:lnTo>
                    <a:lnTo>
                      <a:pt x="563" y="1983"/>
                    </a:lnTo>
                    <a:lnTo>
                      <a:pt x="670" y="1983"/>
                    </a:lnTo>
                    <a:lnTo>
                      <a:pt x="831" y="1956"/>
                    </a:lnTo>
                    <a:lnTo>
                      <a:pt x="965" y="1929"/>
                    </a:lnTo>
                    <a:lnTo>
                      <a:pt x="1099" y="1849"/>
                    </a:lnTo>
                    <a:lnTo>
                      <a:pt x="1206" y="1742"/>
                    </a:lnTo>
                    <a:lnTo>
                      <a:pt x="1715" y="1152"/>
                    </a:lnTo>
                    <a:lnTo>
                      <a:pt x="1795" y="1045"/>
                    </a:lnTo>
                    <a:lnTo>
                      <a:pt x="1849" y="911"/>
                    </a:lnTo>
                    <a:lnTo>
                      <a:pt x="1875" y="777"/>
                    </a:lnTo>
                    <a:lnTo>
                      <a:pt x="1875" y="643"/>
                    </a:lnTo>
                    <a:lnTo>
                      <a:pt x="1849" y="510"/>
                    </a:lnTo>
                    <a:lnTo>
                      <a:pt x="1822" y="402"/>
                    </a:lnTo>
                    <a:lnTo>
                      <a:pt x="1741" y="269"/>
                    </a:lnTo>
                    <a:lnTo>
                      <a:pt x="1634" y="188"/>
                    </a:lnTo>
                    <a:lnTo>
                      <a:pt x="1527" y="108"/>
                    </a:lnTo>
                    <a:lnTo>
                      <a:pt x="1393" y="54"/>
                    </a:lnTo>
                    <a:lnTo>
                      <a:pt x="1259" y="27"/>
                    </a:lnTo>
                    <a:lnTo>
                      <a:pt x="1152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0" name="Google Shape;2050;p71"/>
              <p:cNvSpPr/>
              <p:nvPr/>
            </p:nvSpPr>
            <p:spPr>
              <a:xfrm>
                <a:off x="5026300" y="2211300"/>
                <a:ext cx="66975" cy="11385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4554" extrusionOk="0">
                    <a:moveTo>
                      <a:pt x="1982" y="0"/>
                    </a:moveTo>
                    <a:lnTo>
                      <a:pt x="1848" y="27"/>
                    </a:lnTo>
                    <a:lnTo>
                      <a:pt x="1741" y="54"/>
                    </a:lnTo>
                    <a:lnTo>
                      <a:pt x="1607" y="107"/>
                    </a:lnTo>
                    <a:lnTo>
                      <a:pt x="1500" y="188"/>
                    </a:lnTo>
                    <a:lnTo>
                      <a:pt x="1420" y="295"/>
                    </a:lnTo>
                    <a:lnTo>
                      <a:pt x="1366" y="429"/>
                    </a:lnTo>
                    <a:lnTo>
                      <a:pt x="54" y="3589"/>
                    </a:lnTo>
                    <a:lnTo>
                      <a:pt x="0" y="3723"/>
                    </a:lnTo>
                    <a:lnTo>
                      <a:pt x="0" y="3857"/>
                    </a:lnTo>
                    <a:lnTo>
                      <a:pt x="0" y="3991"/>
                    </a:lnTo>
                    <a:lnTo>
                      <a:pt x="54" y="4125"/>
                    </a:lnTo>
                    <a:lnTo>
                      <a:pt x="108" y="4232"/>
                    </a:lnTo>
                    <a:lnTo>
                      <a:pt x="188" y="4339"/>
                    </a:lnTo>
                    <a:lnTo>
                      <a:pt x="295" y="4446"/>
                    </a:lnTo>
                    <a:lnTo>
                      <a:pt x="429" y="4500"/>
                    </a:lnTo>
                    <a:lnTo>
                      <a:pt x="536" y="4527"/>
                    </a:lnTo>
                    <a:lnTo>
                      <a:pt x="670" y="4553"/>
                    </a:lnTo>
                    <a:lnTo>
                      <a:pt x="884" y="4527"/>
                    </a:lnTo>
                    <a:lnTo>
                      <a:pt x="1072" y="4446"/>
                    </a:lnTo>
                    <a:lnTo>
                      <a:pt x="1206" y="4312"/>
                    </a:lnTo>
                    <a:lnTo>
                      <a:pt x="1259" y="4232"/>
                    </a:lnTo>
                    <a:lnTo>
                      <a:pt x="1313" y="4125"/>
                    </a:lnTo>
                    <a:lnTo>
                      <a:pt x="2625" y="964"/>
                    </a:lnTo>
                    <a:lnTo>
                      <a:pt x="2679" y="831"/>
                    </a:lnTo>
                    <a:lnTo>
                      <a:pt x="2679" y="697"/>
                    </a:lnTo>
                    <a:lnTo>
                      <a:pt x="2679" y="563"/>
                    </a:lnTo>
                    <a:lnTo>
                      <a:pt x="2625" y="429"/>
                    </a:lnTo>
                    <a:lnTo>
                      <a:pt x="2572" y="322"/>
                    </a:lnTo>
                    <a:lnTo>
                      <a:pt x="2491" y="215"/>
                    </a:lnTo>
                    <a:lnTo>
                      <a:pt x="2384" y="107"/>
                    </a:lnTo>
                    <a:lnTo>
                      <a:pt x="2250" y="54"/>
                    </a:lnTo>
                    <a:lnTo>
                      <a:pt x="2116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1" name="Google Shape;2051;p71"/>
              <p:cNvSpPr/>
              <p:nvPr/>
            </p:nvSpPr>
            <p:spPr>
              <a:xfrm>
                <a:off x="5016250" y="2293650"/>
                <a:ext cx="17450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456" extrusionOk="0">
                    <a:moveTo>
                      <a:pt x="349" y="1"/>
                    </a:moveTo>
                    <a:lnTo>
                      <a:pt x="215" y="27"/>
                    </a:lnTo>
                    <a:lnTo>
                      <a:pt x="108" y="54"/>
                    </a:lnTo>
                    <a:lnTo>
                      <a:pt x="27" y="135"/>
                    </a:lnTo>
                    <a:lnTo>
                      <a:pt x="27" y="161"/>
                    </a:lnTo>
                    <a:lnTo>
                      <a:pt x="1" y="215"/>
                    </a:lnTo>
                    <a:lnTo>
                      <a:pt x="27" y="322"/>
                    </a:lnTo>
                    <a:lnTo>
                      <a:pt x="108" y="376"/>
                    </a:lnTo>
                    <a:lnTo>
                      <a:pt x="188" y="429"/>
                    </a:lnTo>
                    <a:lnTo>
                      <a:pt x="295" y="456"/>
                    </a:lnTo>
                    <a:lnTo>
                      <a:pt x="590" y="456"/>
                    </a:lnTo>
                    <a:lnTo>
                      <a:pt x="697" y="27"/>
                    </a:lnTo>
                    <a:lnTo>
                      <a:pt x="59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2" name="Google Shape;2052;p71"/>
              <p:cNvSpPr/>
              <p:nvPr/>
            </p:nvSpPr>
            <p:spPr>
              <a:xfrm>
                <a:off x="4800650" y="2187200"/>
                <a:ext cx="1207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483" h="804" extrusionOk="0">
                    <a:moveTo>
                      <a:pt x="108" y="0"/>
                    </a:moveTo>
                    <a:lnTo>
                      <a:pt x="27" y="80"/>
                    </a:lnTo>
                    <a:lnTo>
                      <a:pt x="0" y="161"/>
                    </a:lnTo>
                    <a:lnTo>
                      <a:pt x="0" y="268"/>
                    </a:lnTo>
                    <a:lnTo>
                      <a:pt x="0" y="455"/>
                    </a:lnTo>
                    <a:lnTo>
                      <a:pt x="27" y="536"/>
                    </a:lnTo>
                    <a:lnTo>
                      <a:pt x="483" y="804"/>
                    </a:lnTo>
                    <a:lnTo>
                      <a:pt x="483" y="670"/>
                    </a:lnTo>
                    <a:lnTo>
                      <a:pt x="456" y="402"/>
                    </a:lnTo>
                    <a:lnTo>
                      <a:pt x="429" y="241"/>
                    </a:lnTo>
                    <a:lnTo>
                      <a:pt x="375" y="107"/>
                    </a:lnTo>
                    <a:lnTo>
                      <a:pt x="295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3" name="Google Shape;2053;p71"/>
              <p:cNvSpPr/>
              <p:nvPr/>
            </p:nvSpPr>
            <p:spPr>
              <a:xfrm>
                <a:off x="4919175" y="2121575"/>
                <a:ext cx="7702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2144" extrusionOk="0">
                    <a:moveTo>
                      <a:pt x="1393" y="0"/>
                    </a:moveTo>
                    <a:lnTo>
                      <a:pt x="1179" y="27"/>
                    </a:lnTo>
                    <a:lnTo>
                      <a:pt x="964" y="81"/>
                    </a:lnTo>
                    <a:lnTo>
                      <a:pt x="804" y="161"/>
                    </a:lnTo>
                    <a:lnTo>
                      <a:pt x="643" y="241"/>
                    </a:lnTo>
                    <a:lnTo>
                      <a:pt x="482" y="349"/>
                    </a:lnTo>
                    <a:lnTo>
                      <a:pt x="348" y="482"/>
                    </a:lnTo>
                    <a:lnTo>
                      <a:pt x="241" y="616"/>
                    </a:lnTo>
                    <a:lnTo>
                      <a:pt x="134" y="777"/>
                    </a:lnTo>
                    <a:lnTo>
                      <a:pt x="54" y="938"/>
                    </a:lnTo>
                    <a:lnTo>
                      <a:pt x="27" y="1098"/>
                    </a:lnTo>
                    <a:lnTo>
                      <a:pt x="0" y="1286"/>
                    </a:lnTo>
                    <a:lnTo>
                      <a:pt x="0" y="1473"/>
                    </a:lnTo>
                    <a:lnTo>
                      <a:pt x="54" y="2089"/>
                    </a:lnTo>
                    <a:lnTo>
                      <a:pt x="161" y="2089"/>
                    </a:lnTo>
                    <a:lnTo>
                      <a:pt x="268" y="2143"/>
                    </a:lnTo>
                    <a:lnTo>
                      <a:pt x="295" y="2036"/>
                    </a:lnTo>
                    <a:lnTo>
                      <a:pt x="321" y="1956"/>
                    </a:lnTo>
                    <a:lnTo>
                      <a:pt x="348" y="1902"/>
                    </a:lnTo>
                    <a:lnTo>
                      <a:pt x="375" y="1822"/>
                    </a:lnTo>
                    <a:lnTo>
                      <a:pt x="375" y="1714"/>
                    </a:lnTo>
                    <a:lnTo>
                      <a:pt x="375" y="1554"/>
                    </a:lnTo>
                    <a:lnTo>
                      <a:pt x="429" y="1366"/>
                    </a:lnTo>
                    <a:lnTo>
                      <a:pt x="509" y="1206"/>
                    </a:lnTo>
                    <a:lnTo>
                      <a:pt x="563" y="1152"/>
                    </a:lnTo>
                    <a:lnTo>
                      <a:pt x="616" y="1072"/>
                    </a:lnTo>
                    <a:lnTo>
                      <a:pt x="723" y="1018"/>
                    </a:lnTo>
                    <a:lnTo>
                      <a:pt x="830" y="991"/>
                    </a:lnTo>
                    <a:lnTo>
                      <a:pt x="938" y="965"/>
                    </a:lnTo>
                    <a:lnTo>
                      <a:pt x="1071" y="965"/>
                    </a:lnTo>
                    <a:lnTo>
                      <a:pt x="1232" y="991"/>
                    </a:lnTo>
                    <a:lnTo>
                      <a:pt x="1420" y="1018"/>
                    </a:lnTo>
                    <a:lnTo>
                      <a:pt x="1554" y="1018"/>
                    </a:lnTo>
                    <a:lnTo>
                      <a:pt x="1714" y="938"/>
                    </a:lnTo>
                    <a:lnTo>
                      <a:pt x="1875" y="884"/>
                    </a:lnTo>
                    <a:lnTo>
                      <a:pt x="2250" y="884"/>
                    </a:lnTo>
                    <a:lnTo>
                      <a:pt x="2330" y="938"/>
                    </a:lnTo>
                    <a:lnTo>
                      <a:pt x="2411" y="991"/>
                    </a:lnTo>
                    <a:lnTo>
                      <a:pt x="2491" y="1045"/>
                    </a:lnTo>
                    <a:lnTo>
                      <a:pt x="2598" y="1179"/>
                    </a:lnTo>
                    <a:lnTo>
                      <a:pt x="2678" y="1340"/>
                    </a:lnTo>
                    <a:lnTo>
                      <a:pt x="2705" y="1500"/>
                    </a:lnTo>
                    <a:lnTo>
                      <a:pt x="2732" y="1634"/>
                    </a:lnTo>
                    <a:lnTo>
                      <a:pt x="2759" y="1688"/>
                    </a:lnTo>
                    <a:lnTo>
                      <a:pt x="2786" y="1741"/>
                    </a:lnTo>
                    <a:lnTo>
                      <a:pt x="2839" y="1822"/>
                    </a:lnTo>
                    <a:lnTo>
                      <a:pt x="2893" y="1902"/>
                    </a:lnTo>
                    <a:lnTo>
                      <a:pt x="2973" y="1848"/>
                    </a:lnTo>
                    <a:lnTo>
                      <a:pt x="3080" y="1822"/>
                    </a:lnTo>
                    <a:lnTo>
                      <a:pt x="3027" y="1206"/>
                    </a:lnTo>
                    <a:lnTo>
                      <a:pt x="3000" y="1018"/>
                    </a:lnTo>
                    <a:lnTo>
                      <a:pt x="2946" y="857"/>
                    </a:lnTo>
                    <a:lnTo>
                      <a:pt x="2866" y="697"/>
                    </a:lnTo>
                    <a:lnTo>
                      <a:pt x="2759" y="536"/>
                    </a:lnTo>
                    <a:lnTo>
                      <a:pt x="2652" y="402"/>
                    </a:lnTo>
                    <a:lnTo>
                      <a:pt x="2518" y="295"/>
                    </a:lnTo>
                    <a:lnTo>
                      <a:pt x="2357" y="188"/>
                    </a:lnTo>
                    <a:lnTo>
                      <a:pt x="2196" y="107"/>
                    </a:lnTo>
                    <a:lnTo>
                      <a:pt x="2009" y="54"/>
                    </a:lnTo>
                    <a:lnTo>
                      <a:pt x="18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4" name="Google Shape;2054;p71"/>
              <p:cNvSpPr/>
              <p:nvPr/>
            </p:nvSpPr>
            <p:spPr>
              <a:xfrm>
                <a:off x="4915825" y="2173125"/>
                <a:ext cx="11400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456" h="885" extrusionOk="0">
                    <a:moveTo>
                      <a:pt x="214" y="1"/>
                    </a:moveTo>
                    <a:lnTo>
                      <a:pt x="134" y="27"/>
                    </a:lnTo>
                    <a:lnTo>
                      <a:pt x="54" y="54"/>
                    </a:lnTo>
                    <a:lnTo>
                      <a:pt x="27" y="135"/>
                    </a:lnTo>
                    <a:lnTo>
                      <a:pt x="0" y="188"/>
                    </a:lnTo>
                    <a:lnTo>
                      <a:pt x="27" y="322"/>
                    </a:lnTo>
                    <a:lnTo>
                      <a:pt x="54" y="456"/>
                    </a:lnTo>
                    <a:lnTo>
                      <a:pt x="134" y="563"/>
                    </a:lnTo>
                    <a:lnTo>
                      <a:pt x="161" y="697"/>
                    </a:lnTo>
                    <a:lnTo>
                      <a:pt x="188" y="777"/>
                    </a:lnTo>
                    <a:lnTo>
                      <a:pt x="241" y="831"/>
                    </a:lnTo>
                    <a:lnTo>
                      <a:pt x="322" y="885"/>
                    </a:lnTo>
                    <a:lnTo>
                      <a:pt x="455" y="885"/>
                    </a:lnTo>
                    <a:lnTo>
                      <a:pt x="455" y="858"/>
                    </a:lnTo>
                    <a:lnTo>
                      <a:pt x="402" y="563"/>
                    </a:lnTo>
                    <a:lnTo>
                      <a:pt x="375" y="295"/>
                    </a:lnTo>
                    <a:lnTo>
                      <a:pt x="375" y="161"/>
                    </a:lnTo>
                    <a:lnTo>
                      <a:pt x="402" y="54"/>
                    </a:lnTo>
                    <a:lnTo>
                      <a:pt x="322" y="27"/>
                    </a:lnTo>
                    <a:lnTo>
                      <a:pt x="21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5" name="Google Shape;2055;p71"/>
              <p:cNvSpPr/>
              <p:nvPr/>
            </p:nvSpPr>
            <p:spPr>
              <a:xfrm>
                <a:off x="4917825" y="2184500"/>
                <a:ext cx="94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430" extrusionOk="0">
                    <a:moveTo>
                      <a:pt x="295" y="1"/>
                    </a:moveTo>
                    <a:lnTo>
                      <a:pt x="242" y="55"/>
                    </a:lnTo>
                    <a:lnTo>
                      <a:pt x="161" y="81"/>
                    </a:lnTo>
                    <a:lnTo>
                      <a:pt x="81" y="55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54" y="108"/>
                    </a:lnTo>
                    <a:lnTo>
                      <a:pt x="81" y="242"/>
                    </a:lnTo>
                    <a:lnTo>
                      <a:pt x="108" y="322"/>
                    </a:lnTo>
                    <a:lnTo>
                      <a:pt x="161" y="376"/>
                    </a:lnTo>
                    <a:lnTo>
                      <a:pt x="242" y="430"/>
                    </a:lnTo>
                    <a:lnTo>
                      <a:pt x="375" y="430"/>
                    </a:lnTo>
                    <a:lnTo>
                      <a:pt x="375" y="403"/>
                    </a:lnTo>
                    <a:lnTo>
                      <a:pt x="349" y="296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6" name="Google Shape;2056;p71"/>
              <p:cNvSpPr/>
              <p:nvPr/>
            </p:nvSpPr>
            <p:spPr>
              <a:xfrm>
                <a:off x="4991475" y="2167100"/>
                <a:ext cx="10075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12" extrusionOk="0">
                    <a:moveTo>
                      <a:pt x="161" y="1"/>
                    </a:moveTo>
                    <a:lnTo>
                      <a:pt x="54" y="27"/>
                    </a:lnTo>
                    <a:lnTo>
                      <a:pt x="1" y="54"/>
                    </a:lnTo>
                    <a:lnTo>
                      <a:pt x="27" y="188"/>
                    </a:lnTo>
                    <a:lnTo>
                      <a:pt x="54" y="322"/>
                    </a:lnTo>
                    <a:lnTo>
                      <a:pt x="81" y="563"/>
                    </a:lnTo>
                    <a:lnTo>
                      <a:pt x="81" y="858"/>
                    </a:lnTo>
                    <a:lnTo>
                      <a:pt x="54" y="911"/>
                    </a:lnTo>
                    <a:lnTo>
                      <a:pt x="188" y="884"/>
                    </a:lnTo>
                    <a:lnTo>
                      <a:pt x="269" y="804"/>
                    </a:lnTo>
                    <a:lnTo>
                      <a:pt x="322" y="724"/>
                    </a:lnTo>
                    <a:lnTo>
                      <a:pt x="322" y="670"/>
                    </a:lnTo>
                    <a:lnTo>
                      <a:pt x="349" y="536"/>
                    </a:lnTo>
                    <a:lnTo>
                      <a:pt x="376" y="402"/>
                    </a:lnTo>
                    <a:lnTo>
                      <a:pt x="402" y="268"/>
                    </a:lnTo>
                    <a:lnTo>
                      <a:pt x="402" y="135"/>
                    </a:lnTo>
                    <a:lnTo>
                      <a:pt x="376" y="81"/>
                    </a:lnTo>
                    <a:lnTo>
                      <a:pt x="322" y="27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7" name="Google Shape;2057;p71"/>
              <p:cNvSpPr/>
              <p:nvPr/>
            </p:nvSpPr>
            <p:spPr>
              <a:xfrm>
                <a:off x="4992825" y="2178475"/>
                <a:ext cx="8050" cy="11425"/>
              </a:xfrm>
              <a:custGeom>
                <a:avLst/>
                <a:gdLst/>
                <a:ahLst/>
                <a:cxnLst/>
                <a:rect l="l" t="t" r="r" b="b"/>
                <a:pathLst>
                  <a:path w="322" h="457" extrusionOk="0">
                    <a:moveTo>
                      <a:pt x="27" y="1"/>
                    </a:moveTo>
                    <a:lnTo>
                      <a:pt x="27" y="296"/>
                    </a:lnTo>
                    <a:lnTo>
                      <a:pt x="27" y="403"/>
                    </a:lnTo>
                    <a:lnTo>
                      <a:pt x="0" y="456"/>
                    </a:lnTo>
                    <a:lnTo>
                      <a:pt x="134" y="429"/>
                    </a:lnTo>
                    <a:lnTo>
                      <a:pt x="215" y="349"/>
                    </a:lnTo>
                    <a:lnTo>
                      <a:pt x="268" y="269"/>
                    </a:lnTo>
                    <a:lnTo>
                      <a:pt x="268" y="215"/>
                    </a:lnTo>
                    <a:lnTo>
                      <a:pt x="295" y="81"/>
                    </a:lnTo>
                    <a:lnTo>
                      <a:pt x="322" y="1"/>
                    </a:lnTo>
                    <a:lnTo>
                      <a:pt x="241" y="28"/>
                    </a:lnTo>
                    <a:lnTo>
                      <a:pt x="188" y="54"/>
                    </a:lnTo>
                    <a:lnTo>
                      <a:pt x="81" y="54"/>
                    </a:lnTo>
                    <a:lnTo>
                      <a:pt x="27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8" name="Google Shape;2058;p71"/>
              <p:cNvSpPr/>
              <p:nvPr/>
            </p:nvSpPr>
            <p:spPr>
              <a:xfrm>
                <a:off x="4925200" y="2143675"/>
                <a:ext cx="68325" cy="89075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563" extrusionOk="0">
                    <a:moveTo>
                      <a:pt x="1634" y="0"/>
                    </a:moveTo>
                    <a:lnTo>
                      <a:pt x="1473" y="54"/>
                    </a:lnTo>
                    <a:lnTo>
                      <a:pt x="1313" y="134"/>
                    </a:lnTo>
                    <a:lnTo>
                      <a:pt x="1179" y="134"/>
                    </a:lnTo>
                    <a:lnTo>
                      <a:pt x="991" y="107"/>
                    </a:lnTo>
                    <a:lnTo>
                      <a:pt x="830" y="81"/>
                    </a:lnTo>
                    <a:lnTo>
                      <a:pt x="697" y="81"/>
                    </a:lnTo>
                    <a:lnTo>
                      <a:pt x="563" y="107"/>
                    </a:lnTo>
                    <a:lnTo>
                      <a:pt x="482" y="134"/>
                    </a:lnTo>
                    <a:lnTo>
                      <a:pt x="375" y="188"/>
                    </a:lnTo>
                    <a:lnTo>
                      <a:pt x="322" y="268"/>
                    </a:lnTo>
                    <a:lnTo>
                      <a:pt x="268" y="322"/>
                    </a:lnTo>
                    <a:lnTo>
                      <a:pt x="188" y="482"/>
                    </a:lnTo>
                    <a:lnTo>
                      <a:pt x="134" y="670"/>
                    </a:lnTo>
                    <a:lnTo>
                      <a:pt x="107" y="830"/>
                    </a:lnTo>
                    <a:lnTo>
                      <a:pt x="107" y="938"/>
                    </a:lnTo>
                    <a:lnTo>
                      <a:pt x="107" y="1018"/>
                    </a:lnTo>
                    <a:lnTo>
                      <a:pt x="80" y="1072"/>
                    </a:lnTo>
                    <a:lnTo>
                      <a:pt x="27" y="1179"/>
                    </a:lnTo>
                    <a:lnTo>
                      <a:pt x="0" y="1313"/>
                    </a:lnTo>
                    <a:lnTo>
                      <a:pt x="0" y="1473"/>
                    </a:lnTo>
                    <a:lnTo>
                      <a:pt x="0" y="1634"/>
                    </a:lnTo>
                    <a:lnTo>
                      <a:pt x="54" y="1929"/>
                    </a:lnTo>
                    <a:lnTo>
                      <a:pt x="80" y="2036"/>
                    </a:lnTo>
                    <a:lnTo>
                      <a:pt x="188" y="2330"/>
                    </a:lnTo>
                    <a:lnTo>
                      <a:pt x="295" y="2598"/>
                    </a:lnTo>
                    <a:lnTo>
                      <a:pt x="402" y="2812"/>
                    </a:lnTo>
                    <a:lnTo>
                      <a:pt x="536" y="3000"/>
                    </a:lnTo>
                    <a:lnTo>
                      <a:pt x="697" y="3161"/>
                    </a:lnTo>
                    <a:lnTo>
                      <a:pt x="884" y="3321"/>
                    </a:lnTo>
                    <a:lnTo>
                      <a:pt x="1098" y="3455"/>
                    </a:lnTo>
                    <a:lnTo>
                      <a:pt x="1313" y="3536"/>
                    </a:lnTo>
                    <a:lnTo>
                      <a:pt x="1420" y="3562"/>
                    </a:lnTo>
                    <a:lnTo>
                      <a:pt x="1661" y="3562"/>
                    </a:lnTo>
                    <a:lnTo>
                      <a:pt x="1768" y="3509"/>
                    </a:lnTo>
                    <a:lnTo>
                      <a:pt x="1955" y="3375"/>
                    </a:lnTo>
                    <a:lnTo>
                      <a:pt x="2143" y="3214"/>
                    </a:lnTo>
                    <a:lnTo>
                      <a:pt x="2304" y="3027"/>
                    </a:lnTo>
                    <a:lnTo>
                      <a:pt x="2437" y="2812"/>
                    </a:lnTo>
                    <a:lnTo>
                      <a:pt x="2518" y="2625"/>
                    </a:lnTo>
                    <a:lnTo>
                      <a:pt x="2598" y="2384"/>
                    </a:lnTo>
                    <a:lnTo>
                      <a:pt x="2678" y="2116"/>
                    </a:lnTo>
                    <a:lnTo>
                      <a:pt x="2732" y="1795"/>
                    </a:lnTo>
                    <a:lnTo>
                      <a:pt x="2732" y="1688"/>
                    </a:lnTo>
                    <a:lnTo>
                      <a:pt x="2732" y="1420"/>
                    </a:lnTo>
                    <a:lnTo>
                      <a:pt x="2705" y="1259"/>
                    </a:lnTo>
                    <a:lnTo>
                      <a:pt x="2678" y="1098"/>
                    </a:lnTo>
                    <a:lnTo>
                      <a:pt x="2625" y="964"/>
                    </a:lnTo>
                    <a:lnTo>
                      <a:pt x="2545" y="857"/>
                    </a:lnTo>
                    <a:lnTo>
                      <a:pt x="2518" y="804"/>
                    </a:lnTo>
                    <a:lnTo>
                      <a:pt x="2491" y="750"/>
                    </a:lnTo>
                    <a:lnTo>
                      <a:pt x="2464" y="616"/>
                    </a:lnTo>
                    <a:lnTo>
                      <a:pt x="2437" y="456"/>
                    </a:lnTo>
                    <a:lnTo>
                      <a:pt x="2357" y="295"/>
                    </a:lnTo>
                    <a:lnTo>
                      <a:pt x="2250" y="161"/>
                    </a:lnTo>
                    <a:lnTo>
                      <a:pt x="2196" y="107"/>
                    </a:lnTo>
                    <a:lnTo>
                      <a:pt x="2116" y="54"/>
                    </a:lnTo>
                    <a:lnTo>
                      <a:pt x="2009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059" name="Google Shape;2059;p71"/>
          <p:cNvGrpSpPr/>
          <p:nvPr/>
        </p:nvGrpSpPr>
        <p:grpSpPr>
          <a:xfrm>
            <a:off x="6276400" y="2106175"/>
            <a:ext cx="425200" cy="443950"/>
            <a:chOff x="6276400" y="2106175"/>
            <a:chExt cx="425200" cy="443950"/>
          </a:xfrm>
        </p:grpSpPr>
        <p:sp>
          <p:nvSpPr>
            <p:cNvPr id="2060" name="Google Shape;2060;p71"/>
            <p:cNvSpPr/>
            <p:nvPr/>
          </p:nvSpPr>
          <p:spPr>
            <a:xfrm>
              <a:off x="6276400" y="2124925"/>
              <a:ext cx="425200" cy="424525"/>
            </a:xfrm>
            <a:custGeom>
              <a:avLst/>
              <a:gdLst/>
              <a:ahLst/>
              <a:cxnLst/>
              <a:rect l="l" t="t" r="r" b="b"/>
              <a:pathLst>
                <a:path w="17008" h="16981" extrusionOk="0">
                  <a:moveTo>
                    <a:pt x="8491" y="0"/>
                  </a:moveTo>
                  <a:lnTo>
                    <a:pt x="8062" y="27"/>
                  </a:lnTo>
                  <a:lnTo>
                    <a:pt x="7634" y="54"/>
                  </a:lnTo>
                  <a:lnTo>
                    <a:pt x="7205" y="107"/>
                  </a:lnTo>
                  <a:lnTo>
                    <a:pt x="6777" y="188"/>
                  </a:lnTo>
                  <a:lnTo>
                    <a:pt x="6375" y="268"/>
                  </a:lnTo>
                  <a:lnTo>
                    <a:pt x="5973" y="375"/>
                  </a:lnTo>
                  <a:lnTo>
                    <a:pt x="5572" y="509"/>
                  </a:lnTo>
                  <a:lnTo>
                    <a:pt x="5170" y="670"/>
                  </a:lnTo>
                  <a:lnTo>
                    <a:pt x="4795" y="857"/>
                  </a:lnTo>
                  <a:lnTo>
                    <a:pt x="4447" y="1045"/>
                  </a:lnTo>
                  <a:lnTo>
                    <a:pt x="4072" y="1232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55"/>
                  </a:lnTo>
                  <a:lnTo>
                    <a:pt x="2786" y="2223"/>
                  </a:lnTo>
                  <a:lnTo>
                    <a:pt x="2491" y="2491"/>
                  </a:lnTo>
                  <a:lnTo>
                    <a:pt x="2197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06" y="4098"/>
                  </a:lnTo>
                  <a:lnTo>
                    <a:pt x="1018" y="4446"/>
                  </a:lnTo>
                  <a:lnTo>
                    <a:pt x="831" y="4821"/>
                  </a:lnTo>
                  <a:lnTo>
                    <a:pt x="643" y="5196"/>
                  </a:lnTo>
                  <a:lnTo>
                    <a:pt x="510" y="5598"/>
                  </a:lnTo>
                  <a:lnTo>
                    <a:pt x="376" y="5973"/>
                  </a:lnTo>
                  <a:lnTo>
                    <a:pt x="268" y="6375"/>
                  </a:lnTo>
                  <a:lnTo>
                    <a:pt x="161" y="6803"/>
                  </a:lnTo>
                  <a:lnTo>
                    <a:pt x="81" y="7205"/>
                  </a:lnTo>
                  <a:lnTo>
                    <a:pt x="27" y="7633"/>
                  </a:lnTo>
                  <a:lnTo>
                    <a:pt x="1" y="8062"/>
                  </a:lnTo>
                  <a:lnTo>
                    <a:pt x="1" y="8517"/>
                  </a:lnTo>
                  <a:lnTo>
                    <a:pt x="1" y="9053"/>
                  </a:lnTo>
                  <a:lnTo>
                    <a:pt x="54" y="9615"/>
                  </a:lnTo>
                  <a:lnTo>
                    <a:pt x="135" y="10151"/>
                  </a:lnTo>
                  <a:lnTo>
                    <a:pt x="268" y="10660"/>
                  </a:lnTo>
                  <a:lnTo>
                    <a:pt x="402" y="11169"/>
                  </a:lnTo>
                  <a:lnTo>
                    <a:pt x="590" y="11678"/>
                  </a:lnTo>
                  <a:lnTo>
                    <a:pt x="804" y="12160"/>
                  </a:lnTo>
                  <a:lnTo>
                    <a:pt x="1045" y="12615"/>
                  </a:lnTo>
                  <a:lnTo>
                    <a:pt x="1313" y="13070"/>
                  </a:lnTo>
                  <a:lnTo>
                    <a:pt x="1608" y="13499"/>
                  </a:lnTo>
                  <a:lnTo>
                    <a:pt x="1929" y="13901"/>
                  </a:lnTo>
                  <a:lnTo>
                    <a:pt x="2250" y="14302"/>
                  </a:lnTo>
                  <a:lnTo>
                    <a:pt x="2625" y="14651"/>
                  </a:lnTo>
                  <a:lnTo>
                    <a:pt x="3000" y="14999"/>
                  </a:lnTo>
                  <a:lnTo>
                    <a:pt x="3402" y="15320"/>
                  </a:lnTo>
                  <a:lnTo>
                    <a:pt x="3831" y="15615"/>
                  </a:lnTo>
                  <a:lnTo>
                    <a:pt x="5411" y="16445"/>
                  </a:lnTo>
                  <a:lnTo>
                    <a:pt x="5973" y="16633"/>
                  </a:lnTo>
                  <a:lnTo>
                    <a:pt x="6563" y="16793"/>
                  </a:lnTo>
                  <a:lnTo>
                    <a:pt x="7152" y="16900"/>
                  </a:lnTo>
                  <a:lnTo>
                    <a:pt x="7768" y="16981"/>
                  </a:lnTo>
                  <a:lnTo>
                    <a:pt x="9884" y="16900"/>
                  </a:lnTo>
                  <a:lnTo>
                    <a:pt x="10259" y="16820"/>
                  </a:lnTo>
                  <a:lnTo>
                    <a:pt x="10634" y="16740"/>
                  </a:lnTo>
                  <a:lnTo>
                    <a:pt x="11009" y="16633"/>
                  </a:lnTo>
                  <a:lnTo>
                    <a:pt x="11357" y="16525"/>
                  </a:lnTo>
                  <a:lnTo>
                    <a:pt x="11705" y="16392"/>
                  </a:lnTo>
                  <a:lnTo>
                    <a:pt x="12053" y="16231"/>
                  </a:lnTo>
                  <a:lnTo>
                    <a:pt x="12374" y="16070"/>
                  </a:lnTo>
                  <a:lnTo>
                    <a:pt x="12696" y="15909"/>
                  </a:lnTo>
                  <a:lnTo>
                    <a:pt x="13312" y="15508"/>
                  </a:lnTo>
                  <a:lnTo>
                    <a:pt x="13901" y="15079"/>
                  </a:lnTo>
                  <a:lnTo>
                    <a:pt x="14464" y="14570"/>
                  </a:lnTo>
                  <a:lnTo>
                    <a:pt x="14946" y="14035"/>
                  </a:lnTo>
                  <a:lnTo>
                    <a:pt x="15401" y="13472"/>
                  </a:lnTo>
                  <a:lnTo>
                    <a:pt x="15803" y="12856"/>
                  </a:lnTo>
                  <a:lnTo>
                    <a:pt x="15990" y="12535"/>
                  </a:lnTo>
                  <a:lnTo>
                    <a:pt x="16151" y="12187"/>
                  </a:lnTo>
                  <a:lnTo>
                    <a:pt x="16312" y="11865"/>
                  </a:lnTo>
                  <a:lnTo>
                    <a:pt x="16446" y="11517"/>
                  </a:lnTo>
                  <a:lnTo>
                    <a:pt x="16579" y="11142"/>
                  </a:lnTo>
                  <a:lnTo>
                    <a:pt x="16687" y="10794"/>
                  </a:lnTo>
                  <a:lnTo>
                    <a:pt x="16794" y="10419"/>
                  </a:lnTo>
                  <a:lnTo>
                    <a:pt x="16847" y="10044"/>
                  </a:lnTo>
                  <a:lnTo>
                    <a:pt x="16928" y="9669"/>
                  </a:lnTo>
                  <a:lnTo>
                    <a:pt x="16954" y="9294"/>
                  </a:lnTo>
                  <a:lnTo>
                    <a:pt x="16981" y="8892"/>
                  </a:lnTo>
                  <a:lnTo>
                    <a:pt x="17008" y="8517"/>
                  </a:lnTo>
                  <a:lnTo>
                    <a:pt x="16981" y="8062"/>
                  </a:lnTo>
                  <a:lnTo>
                    <a:pt x="16954" y="7633"/>
                  </a:lnTo>
                  <a:lnTo>
                    <a:pt x="16901" y="7205"/>
                  </a:lnTo>
                  <a:lnTo>
                    <a:pt x="16821" y="6803"/>
                  </a:lnTo>
                  <a:lnTo>
                    <a:pt x="16740" y="6375"/>
                  </a:lnTo>
                  <a:lnTo>
                    <a:pt x="16606" y="5973"/>
                  </a:lnTo>
                  <a:lnTo>
                    <a:pt x="16472" y="5598"/>
                  </a:lnTo>
                  <a:lnTo>
                    <a:pt x="16338" y="5196"/>
                  </a:lnTo>
                  <a:lnTo>
                    <a:pt x="16151" y="4821"/>
                  </a:lnTo>
                  <a:lnTo>
                    <a:pt x="15963" y="4446"/>
                  </a:lnTo>
                  <a:lnTo>
                    <a:pt x="15776" y="4098"/>
                  </a:lnTo>
                  <a:lnTo>
                    <a:pt x="15535" y="3750"/>
                  </a:lnTo>
                  <a:lnTo>
                    <a:pt x="15321" y="3429"/>
                  </a:lnTo>
                  <a:lnTo>
                    <a:pt x="15053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3" y="2223"/>
                  </a:lnTo>
                  <a:lnTo>
                    <a:pt x="13901" y="1955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2"/>
                  </a:lnTo>
                  <a:lnTo>
                    <a:pt x="12535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10" y="509"/>
                  </a:lnTo>
                  <a:lnTo>
                    <a:pt x="11009" y="375"/>
                  </a:lnTo>
                  <a:lnTo>
                    <a:pt x="10607" y="268"/>
                  </a:lnTo>
                  <a:lnTo>
                    <a:pt x="10205" y="188"/>
                  </a:lnTo>
                  <a:lnTo>
                    <a:pt x="9777" y="107"/>
                  </a:lnTo>
                  <a:lnTo>
                    <a:pt x="9375" y="54"/>
                  </a:lnTo>
                  <a:lnTo>
                    <a:pt x="8919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061" name="Google Shape;2061;p71"/>
            <p:cNvGrpSpPr/>
            <p:nvPr/>
          </p:nvGrpSpPr>
          <p:grpSpPr>
            <a:xfrm>
              <a:off x="6372150" y="2106175"/>
              <a:ext cx="241750" cy="443950"/>
              <a:chOff x="6372150" y="2106175"/>
              <a:chExt cx="241750" cy="443950"/>
            </a:xfrm>
          </p:grpSpPr>
          <p:sp>
            <p:nvSpPr>
              <p:cNvPr id="2062" name="Google Shape;2062;p71"/>
              <p:cNvSpPr/>
              <p:nvPr/>
            </p:nvSpPr>
            <p:spPr>
              <a:xfrm>
                <a:off x="6411650" y="2106175"/>
                <a:ext cx="121225" cy="88400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3536" extrusionOk="0">
                    <a:moveTo>
                      <a:pt x="4072" y="0"/>
                    </a:moveTo>
                    <a:lnTo>
                      <a:pt x="3402" y="134"/>
                    </a:lnTo>
                    <a:lnTo>
                      <a:pt x="3295" y="161"/>
                    </a:lnTo>
                    <a:lnTo>
                      <a:pt x="3188" y="188"/>
                    </a:lnTo>
                    <a:lnTo>
                      <a:pt x="3188" y="215"/>
                    </a:lnTo>
                    <a:lnTo>
                      <a:pt x="3161" y="215"/>
                    </a:lnTo>
                    <a:lnTo>
                      <a:pt x="349" y="1768"/>
                    </a:lnTo>
                    <a:lnTo>
                      <a:pt x="242" y="1848"/>
                    </a:lnTo>
                    <a:lnTo>
                      <a:pt x="135" y="1929"/>
                    </a:lnTo>
                    <a:lnTo>
                      <a:pt x="81" y="2063"/>
                    </a:lnTo>
                    <a:lnTo>
                      <a:pt x="28" y="2197"/>
                    </a:lnTo>
                    <a:lnTo>
                      <a:pt x="1" y="2330"/>
                    </a:lnTo>
                    <a:lnTo>
                      <a:pt x="28" y="2464"/>
                    </a:lnTo>
                    <a:lnTo>
                      <a:pt x="81" y="2598"/>
                    </a:lnTo>
                    <a:lnTo>
                      <a:pt x="135" y="2705"/>
                    </a:lnTo>
                    <a:lnTo>
                      <a:pt x="751" y="3536"/>
                    </a:lnTo>
                    <a:lnTo>
                      <a:pt x="1876" y="2893"/>
                    </a:lnTo>
                    <a:lnTo>
                      <a:pt x="1608" y="2545"/>
                    </a:lnTo>
                    <a:lnTo>
                      <a:pt x="3617" y="1447"/>
                    </a:lnTo>
                    <a:lnTo>
                      <a:pt x="3777" y="1527"/>
                    </a:lnTo>
                    <a:lnTo>
                      <a:pt x="3965" y="1581"/>
                    </a:lnTo>
                    <a:lnTo>
                      <a:pt x="4125" y="1607"/>
                    </a:lnTo>
                    <a:lnTo>
                      <a:pt x="4179" y="1581"/>
                    </a:lnTo>
                    <a:lnTo>
                      <a:pt x="4233" y="1554"/>
                    </a:lnTo>
                    <a:lnTo>
                      <a:pt x="4259" y="1473"/>
                    </a:lnTo>
                    <a:lnTo>
                      <a:pt x="4259" y="1420"/>
                    </a:lnTo>
                    <a:lnTo>
                      <a:pt x="4233" y="1340"/>
                    </a:lnTo>
                    <a:lnTo>
                      <a:pt x="4179" y="1286"/>
                    </a:lnTo>
                    <a:lnTo>
                      <a:pt x="4313" y="1286"/>
                    </a:lnTo>
                    <a:lnTo>
                      <a:pt x="4447" y="1232"/>
                    </a:lnTo>
                    <a:lnTo>
                      <a:pt x="4554" y="1179"/>
                    </a:lnTo>
                    <a:lnTo>
                      <a:pt x="4661" y="1098"/>
                    </a:lnTo>
                    <a:lnTo>
                      <a:pt x="4741" y="991"/>
                    </a:lnTo>
                    <a:lnTo>
                      <a:pt x="4795" y="884"/>
                    </a:lnTo>
                    <a:lnTo>
                      <a:pt x="4822" y="777"/>
                    </a:lnTo>
                    <a:lnTo>
                      <a:pt x="4849" y="643"/>
                    </a:lnTo>
                    <a:lnTo>
                      <a:pt x="4849" y="509"/>
                    </a:lnTo>
                    <a:lnTo>
                      <a:pt x="4795" y="402"/>
                    </a:lnTo>
                    <a:lnTo>
                      <a:pt x="4741" y="295"/>
                    </a:lnTo>
                    <a:lnTo>
                      <a:pt x="4661" y="188"/>
                    </a:lnTo>
                    <a:lnTo>
                      <a:pt x="4554" y="107"/>
                    </a:lnTo>
                    <a:lnTo>
                      <a:pt x="4447" y="54"/>
                    </a:lnTo>
                    <a:lnTo>
                      <a:pt x="4340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3" name="Google Shape;2063;p71"/>
              <p:cNvSpPr/>
              <p:nvPr/>
            </p:nvSpPr>
            <p:spPr>
              <a:xfrm>
                <a:off x="6411650" y="2161750"/>
                <a:ext cx="46900" cy="32825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313" extrusionOk="0">
                    <a:moveTo>
                      <a:pt x="28" y="0"/>
                    </a:moveTo>
                    <a:lnTo>
                      <a:pt x="1" y="134"/>
                    </a:lnTo>
                    <a:lnTo>
                      <a:pt x="28" y="268"/>
                    </a:lnTo>
                    <a:lnTo>
                      <a:pt x="81" y="375"/>
                    </a:lnTo>
                    <a:lnTo>
                      <a:pt x="135" y="482"/>
                    </a:lnTo>
                    <a:lnTo>
                      <a:pt x="751" y="1313"/>
                    </a:lnTo>
                    <a:lnTo>
                      <a:pt x="1876" y="670"/>
                    </a:lnTo>
                    <a:lnTo>
                      <a:pt x="1635" y="349"/>
                    </a:lnTo>
                    <a:lnTo>
                      <a:pt x="1501" y="456"/>
                    </a:lnTo>
                    <a:lnTo>
                      <a:pt x="1313" y="536"/>
                    </a:lnTo>
                    <a:lnTo>
                      <a:pt x="1153" y="590"/>
                    </a:lnTo>
                    <a:lnTo>
                      <a:pt x="938" y="616"/>
                    </a:lnTo>
                    <a:lnTo>
                      <a:pt x="804" y="590"/>
                    </a:lnTo>
                    <a:lnTo>
                      <a:pt x="644" y="563"/>
                    </a:lnTo>
                    <a:lnTo>
                      <a:pt x="510" y="509"/>
                    </a:lnTo>
                    <a:lnTo>
                      <a:pt x="376" y="456"/>
                    </a:lnTo>
                    <a:lnTo>
                      <a:pt x="269" y="349"/>
                    </a:lnTo>
                    <a:lnTo>
                      <a:pt x="162" y="241"/>
                    </a:lnTo>
                    <a:lnTo>
                      <a:pt x="81" y="13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4" name="Google Shape;2064;p71"/>
              <p:cNvSpPr/>
              <p:nvPr/>
            </p:nvSpPr>
            <p:spPr>
              <a:xfrm>
                <a:off x="6372150" y="2379350"/>
                <a:ext cx="123900" cy="156725"/>
              </a:xfrm>
              <a:custGeom>
                <a:avLst/>
                <a:gdLst/>
                <a:ahLst/>
                <a:cxnLst/>
                <a:rect l="l" t="t" r="r" b="b"/>
                <a:pathLst>
                  <a:path w="4956" h="6269" extrusionOk="0">
                    <a:moveTo>
                      <a:pt x="2599" y="1"/>
                    </a:moveTo>
                    <a:lnTo>
                      <a:pt x="429" y="3617"/>
                    </a:lnTo>
                    <a:lnTo>
                      <a:pt x="349" y="3750"/>
                    </a:lnTo>
                    <a:lnTo>
                      <a:pt x="295" y="3884"/>
                    </a:lnTo>
                    <a:lnTo>
                      <a:pt x="242" y="4045"/>
                    </a:lnTo>
                    <a:lnTo>
                      <a:pt x="215" y="4179"/>
                    </a:lnTo>
                    <a:lnTo>
                      <a:pt x="1" y="5438"/>
                    </a:lnTo>
                    <a:lnTo>
                      <a:pt x="376" y="5679"/>
                    </a:lnTo>
                    <a:lnTo>
                      <a:pt x="777" y="5893"/>
                    </a:lnTo>
                    <a:lnTo>
                      <a:pt x="1179" y="6081"/>
                    </a:lnTo>
                    <a:lnTo>
                      <a:pt x="1581" y="6268"/>
                    </a:lnTo>
                    <a:lnTo>
                      <a:pt x="1875" y="4688"/>
                    </a:lnTo>
                    <a:lnTo>
                      <a:pt x="1929" y="4581"/>
                    </a:lnTo>
                    <a:lnTo>
                      <a:pt x="2009" y="4500"/>
                    </a:lnTo>
                    <a:lnTo>
                      <a:pt x="3938" y="2706"/>
                    </a:lnTo>
                    <a:lnTo>
                      <a:pt x="4098" y="2518"/>
                    </a:lnTo>
                    <a:lnTo>
                      <a:pt x="4259" y="2331"/>
                    </a:lnTo>
                    <a:lnTo>
                      <a:pt x="4420" y="2143"/>
                    </a:lnTo>
                    <a:lnTo>
                      <a:pt x="4554" y="1956"/>
                    </a:lnTo>
                    <a:lnTo>
                      <a:pt x="4661" y="1742"/>
                    </a:lnTo>
                    <a:lnTo>
                      <a:pt x="4768" y="1527"/>
                    </a:lnTo>
                    <a:lnTo>
                      <a:pt x="4848" y="1313"/>
                    </a:lnTo>
                    <a:lnTo>
                      <a:pt x="4929" y="1072"/>
                    </a:lnTo>
                    <a:lnTo>
                      <a:pt x="4956" y="965"/>
                    </a:lnTo>
                    <a:lnTo>
                      <a:pt x="4500" y="885"/>
                    </a:lnTo>
                    <a:lnTo>
                      <a:pt x="4206" y="831"/>
                    </a:lnTo>
                    <a:lnTo>
                      <a:pt x="3911" y="751"/>
                    </a:lnTo>
                    <a:lnTo>
                      <a:pt x="3590" y="617"/>
                    </a:lnTo>
                    <a:lnTo>
                      <a:pt x="3268" y="456"/>
                    </a:lnTo>
                    <a:lnTo>
                      <a:pt x="2920" y="269"/>
                    </a:lnTo>
                    <a:lnTo>
                      <a:pt x="2625" y="28"/>
                    </a:lnTo>
                    <a:lnTo>
                      <a:pt x="259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5" name="Google Shape;2065;p71"/>
              <p:cNvSpPr/>
              <p:nvPr/>
            </p:nvSpPr>
            <p:spPr>
              <a:xfrm>
                <a:off x="6445150" y="2385375"/>
                <a:ext cx="78350" cy="164750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6590" extrusionOk="0">
                    <a:moveTo>
                      <a:pt x="0" y="1"/>
                    </a:moveTo>
                    <a:lnTo>
                      <a:pt x="161" y="5250"/>
                    </a:lnTo>
                    <a:lnTo>
                      <a:pt x="161" y="5438"/>
                    </a:lnTo>
                    <a:lnTo>
                      <a:pt x="214" y="5625"/>
                    </a:lnTo>
                    <a:lnTo>
                      <a:pt x="321" y="5786"/>
                    </a:lnTo>
                    <a:lnTo>
                      <a:pt x="429" y="5920"/>
                    </a:lnTo>
                    <a:lnTo>
                      <a:pt x="1018" y="6563"/>
                    </a:lnTo>
                    <a:lnTo>
                      <a:pt x="1741" y="6590"/>
                    </a:lnTo>
                    <a:lnTo>
                      <a:pt x="2437" y="6563"/>
                    </a:lnTo>
                    <a:lnTo>
                      <a:pt x="3134" y="6482"/>
                    </a:lnTo>
                    <a:lnTo>
                      <a:pt x="1982" y="5170"/>
                    </a:lnTo>
                    <a:lnTo>
                      <a:pt x="1902" y="5090"/>
                    </a:lnTo>
                    <a:lnTo>
                      <a:pt x="1875" y="4983"/>
                    </a:lnTo>
                    <a:lnTo>
                      <a:pt x="1848" y="4902"/>
                    </a:lnTo>
                    <a:lnTo>
                      <a:pt x="1848" y="4795"/>
                    </a:lnTo>
                    <a:lnTo>
                      <a:pt x="2169" y="724"/>
                    </a:lnTo>
                    <a:lnTo>
                      <a:pt x="2116" y="724"/>
                    </a:lnTo>
                    <a:lnTo>
                      <a:pt x="1714" y="670"/>
                    </a:lnTo>
                    <a:lnTo>
                      <a:pt x="1473" y="617"/>
                    </a:lnTo>
                    <a:lnTo>
                      <a:pt x="1205" y="563"/>
                    </a:lnTo>
                    <a:lnTo>
                      <a:pt x="911" y="456"/>
                    </a:lnTo>
                    <a:lnTo>
                      <a:pt x="589" y="349"/>
                    </a:lnTo>
                    <a:lnTo>
                      <a:pt x="295" y="18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6" name="Google Shape;2066;p71"/>
              <p:cNvSpPr/>
              <p:nvPr/>
            </p:nvSpPr>
            <p:spPr>
              <a:xfrm>
                <a:off x="6497375" y="2211300"/>
                <a:ext cx="48225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2224" extrusionOk="0">
                    <a:moveTo>
                      <a:pt x="723" y="0"/>
                    </a:moveTo>
                    <a:lnTo>
                      <a:pt x="563" y="509"/>
                    </a:lnTo>
                    <a:lnTo>
                      <a:pt x="536" y="590"/>
                    </a:lnTo>
                    <a:lnTo>
                      <a:pt x="482" y="616"/>
                    </a:lnTo>
                    <a:lnTo>
                      <a:pt x="429" y="670"/>
                    </a:lnTo>
                    <a:lnTo>
                      <a:pt x="375" y="670"/>
                    </a:lnTo>
                    <a:lnTo>
                      <a:pt x="375" y="697"/>
                    </a:lnTo>
                    <a:lnTo>
                      <a:pt x="348" y="723"/>
                    </a:lnTo>
                    <a:lnTo>
                      <a:pt x="214" y="991"/>
                    </a:lnTo>
                    <a:lnTo>
                      <a:pt x="80" y="1286"/>
                    </a:lnTo>
                    <a:lnTo>
                      <a:pt x="54" y="1420"/>
                    </a:lnTo>
                    <a:lnTo>
                      <a:pt x="0" y="1580"/>
                    </a:lnTo>
                    <a:lnTo>
                      <a:pt x="0" y="1741"/>
                    </a:lnTo>
                    <a:lnTo>
                      <a:pt x="27" y="1875"/>
                    </a:lnTo>
                    <a:lnTo>
                      <a:pt x="80" y="1982"/>
                    </a:lnTo>
                    <a:lnTo>
                      <a:pt x="161" y="2063"/>
                    </a:lnTo>
                    <a:lnTo>
                      <a:pt x="241" y="2116"/>
                    </a:lnTo>
                    <a:lnTo>
                      <a:pt x="348" y="2170"/>
                    </a:lnTo>
                    <a:lnTo>
                      <a:pt x="482" y="2197"/>
                    </a:lnTo>
                    <a:lnTo>
                      <a:pt x="589" y="2223"/>
                    </a:lnTo>
                    <a:lnTo>
                      <a:pt x="723" y="2197"/>
                    </a:lnTo>
                    <a:lnTo>
                      <a:pt x="830" y="2170"/>
                    </a:lnTo>
                    <a:lnTo>
                      <a:pt x="1071" y="2063"/>
                    </a:lnTo>
                    <a:lnTo>
                      <a:pt x="1259" y="1902"/>
                    </a:lnTo>
                    <a:lnTo>
                      <a:pt x="1473" y="1714"/>
                    </a:lnTo>
                    <a:lnTo>
                      <a:pt x="1634" y="1527"/>
                    </a:lnTo>
                    <a:lnTo>
                      <a:pt x="1875" y="1179"/>
                    </a:lnTo>
                    <a:lnTo>
                      <a:pt x="1902" y="1152"/>
                    </a:lnTo>
                    <a:lnTo>
                      <a:pt x="1848" y="1098"/>
                    </a:lnTo>
                    <a:lnTo>
                      <a:pt x="1795" y="991"/>
                    </a:lnTo>
                    <a:lnTo>
                      <a:pt x="1768" y="884"/>
                    </a:lnTo>
                    <a:lnTo>
                      <a:pt x="1795" y="750"/>
                    </a:lnTo>
                    <a:lnTo>
                      <a:pt x="1929" y="295"/>
                    </a:lnTo>
                    <a:lnTo>
                      <a:pt x="1848" y="322"/>
                    </a:lnTo>
                    <a:lnTo>
                      <a:pt x="1687" y="375"/>
                    </a:lnTo>
                    <a:lnTo>
                      <a:pt x="1527" y="402"/>
                    </a:lnTo>
                    <a:lnTo>
                      <a:pt x="1366" y="375"/>
                    </a:lnTo>
                    <a:lnTo>
                      <a:pt x="1232" y="348"/>
                    </a:lnTo>
                    <a:lnTo>
                      <a:pt x="1071" y="295"/>
                    </a:lnTo>
                    <a:lnTo>
                      <a:pt x="938" y="215"/>
                    </a:lnTo>
                    <a:lnTo>
                      <a:pt x="830" y="107"/>
                    </a:lnTo>
                    <a:lnTo>
                      <a:pt x="72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7" name="Google Shape;2067;p71"/>
              <p:cNvSpPr/>
              <p:nvPr/>
            </p:nvSpPr>
            <p:spPr>
              <a:xfrm>
                <a:off x="6578375" y="2179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8" name="Google Shape;2068;p71"/>
              <p:cNvSpPr/>
              <p:nvPr/>
            </p:nvSpPr>
            <p:spPr>
              <a:xfrm>
                <a:off x="6514775" y="21577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9" name="Google Shape;2069;p71"/>
              <p:cNvSpPr/>
              <p:nvPr/>
            </p:nvSpPr>
            <p:spPr>
              <a:xfrm>
                <a:off x="6512100" y="2114200"/>
                <a:ext cx="81700" cy="67000"/>
              </a:xfrm>
              <a:custGeom>
                <a:avLst/>
                <a:gdLst/>
                <a:ahLst/>
                <a:cxnLst/>
                <a:rect l="l" t="t" r="r" b="b"/>
                <a:pathLst>
                  <a:path w="3268" h="2680" extrusionOk="0">
                    <a:moveTo>
                      <a:pt x="1340" y="1"/>
                    </a:moveTo>
                    <a:lnTo>
                      <a:pt x="1125" y="54"/>
                    </a:lnTo>
                    <a:lnTo>
                      <a:pt x="991" y="108"/>
                    </a:lnTo>
                    <a:lnTo>
                      <a:pt x="857" y="188"/>
                    </a:lnTo>
                    <a:lnTo>
                      <a:pt x="777" y="295"/>
                    </a:lnTo>
                    <a:lnTo>
                      <a:pt x="697" y="456"/>
                    </a:lnTo>
                    <a:lnTo>
                      <a:pt x="670" y="510"/>
                    </a:lnTo>
                    <a:lnTo>
                      <a:pt x="616" y="510"/>
                    </a:lnTo>
                    <a:lnTo>
                      <a:pt x="536" y="536"/>
                    </a:lnTo>
                    <a:lnTo>
                      <a:pt x="456" y="590"/>
                    </a:lnTo>
                    <a:lnTo>
                      <a:pt x="375" y="644"/>
                    </a:lnTo>
                    <a:lnTo>
                      <a:pt x="322" y="724"/>
                    </a:lnTo>
                    <a:lnTo>
                      <a:pt x="188" y="911"/>
                    </a:lnTo>
                    <a:lnTo>
                      <a:pt x="107" y="1099"/>
                    </a:lnTo>
                    <a:lnTo>
                      <a:pt x="27" y="1474"/>
                    </a:lnTo>
                    <a:lnTo>
                      <a:pt x="0" y="1661"/>
                    </a:lnTo>
                    <a:lnTo>
                      <a:pt x="107" y="1742"/>
                    </a:lnTo>
                    <a:lnTo>
                      <a:pt x="188" y="1608"/>
                    </a:lnTo>
                    <a:lnTo>
                      <a:pt x="295" y="1501"/>
                    </a:lnTo>
                    <a:lnTo>
                      <a:pt x="349" y="1420"/>
                    </a:lnTo>
                    <a:lnTo>
                      <a:pt x="402" y="1313"/>
                    </a:lnTo>
                    <a:lnTo>
                      <a:pt x="482" y="1126"/>
                    </a:lnTo>
                    <a:lnTo>
                      <a:pt x="590" y="938"/>
                    </a:lnTo>
                    <a:lnTo>
                      <a:pt x="643" y="831"/>
                    </a:lnTo>
                    <a:lnTo>
                      <a:pt x="723" y="751"/>
                    </a:lnTo>
                    <a:lnTo>
                      <a:pt x="831" y="697"/>
                    </a:lnTo>
                    <a:lnTo>
                      <a:pt x="938" y="670"/>
                    </a:lnTo>
                    <a:lnTo>
                      <a:pt x="1152" y="697"/>
                    </a:lnTo>
                    <a:lnTo>
                      <a:pt x="1340" y="751"/>
                    </a:lnTo>
                    <a:lnTo>
                      <a:pt x="1500" y="858"/>
                    </a:lnTo>
                    <a:lnTo>
                      <a:pt x="1634" y="938"/>
                    </a:lnTo>
                    <a:lnTo>
                      <a:pt x="1795" y="1045"/>
                    </a:lnTo>
                    <a:lnTo>
                      <a:pt x="2009" y="1072"/>
                    </a:lnTo>
                    <a:lnTo>
                      <a:pt x="2170" y="1099"/>
                    </a:lnTo>
                    <a:lnTo>
                      <a:pt x="2357" y="1126"/>
                    </a:lnTo>
                    <a:lnTo>
                      <a:pt x="2545" y="1206"/>
                    </a:lnTo>
                    <a:lnTo>
                      <a:pt x="2705" y="1313"/>
                    </a:lnTo>
                    <a:lnTo>
                      <a:pt x="2759" y="1393"/>
                    </a:lnTo>
                    <a:lnTo>
                      <a:pt x="2813" y="1501"/>
                    </a:lnTo>
                    <a:lnTo>
                      <a:pt x="2813" y="1608"/>
                    </a:lnTo>
                    <a:lnTo>
                      <a:pt x="2813" y="1742"/>
                    </a:lnTo>
                    <a:lnTo>
                      <a:pt x="2759" y="1956"/>
                    </a:lnTo>
                    <a:lnTo>
                      <a:pt x="2679" y="2143"/>
                    </a:lnTo>
                    <a:lnTo>
                      <a:pt x="2652" y="2251"/>
                    </a:lnTo>
                    <a:lnTo>
                      <a:pt x="2652" y="2358"/>
                    </a:lnTo>
                    <a:lnTo>
                      <a:pt x="2679" y="2518"/>
                    </a:lnTo>
                    <a:lnTo>
                      <a:pt x="2679" y="2679"/>
                    </a:lnTo>
                    <a:lnTo>
                      <a:pt x="2839" y="2679"/>
                    </a:lnTo>
                    <a:lnTo>
                      <a:pt x="3027" y="2251"/>
                    </a:lnTo>
                    <a:lnTo>
                      <a:pt x="3134" y="2036"/>
                    </a:lnTo>
                    <a:lnTo>
                      <a:pt x="3214" y="1849"/>
                    </a:lnTo>
                    <a:lnTo>
                      <a:pt x="3241" y="1635"/>
                    </a:lnTo>
                    <a:lnTo>
                      <a:pt x="3268" y="1474"/>
                    </a:lnTo>
                    <a:lnTo>
                      <a:pt x="3241" y="1286"/>
                    </a:lnTo>
                    <a:lnTo>
                      <a:pt x="3188" y="1126"/>
                    </a:lnTo>
                    <a:lnTo>
                      <a:pt x="3134" y="965"/>
                    </a:lnTo>
                    <a:lnTo>
                      <a:pt x="3054" y="804"/>
                    </a:lnTo>
                    <a:lnTo>
                      <a:pt x="2946" y="670"/>
                    </a:lnTo>
                    <a:lnTo>
                      <a:pt x="2813" y="536"/>
                    </a:lnTo>
                    <a:lnTo>
                      <a:pt x="2679" y="402"/>
                    </a:lnTo>
                    <a:lnTo>
                      <a:pt x="2518" y="322"/>
                    </a:lnTo>
                    <a:lnTo>
                      <a:pt x="2357" y="215"/>
                    </a:lnTo>
                    <a:lnTo>
                      <a:pt x="2197" y="135"/>
                    </a:lnTo>
                    <a:lnTo>
                      <a:pt x="1848" y="28"/>
                    </a:lnTo>
                    <a:lnTo>
                      <a:pt x="1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0" name="Google Shape;2070;p71"/>
              <p:cNvSpPr/>
              <p:nvPr/>
            </p:nvSpPr>
            <p:spPr>
              <a:xfrm>
                <a:off x="6569675" y="2180500"/>
                <a:ext cx="1610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644" h="831" extrusionOk="0">
                    <a:moveTo>
                      <a:pt x="376" y="0"/>
                    </a:moveTo>
                    <a:lnTo>
                      <a:pt x="349" y="134"/>
                    </a:lnTo>
                    <a:lnTo>
                      <a:pt x="295" y="241"/>
                    </a:lnTo>
                    <a:lnTo>
                      <a:pt x="54" y="670"/>
                    </a:lnTo>
                    <a:lnTo>
                      <a:pt x="1" y="804"/>
                    </a:lnTo>
                    <a:lnTo>
                      <a:pt x="54" y="831"/>
                    </a:lnTo>
                    <a:lnTo>
                      <a:pt x="108" y="831"/>
                    </a:lnTo>
                    <a:lnTo>
                      <a:pt x="215" y="804"/>
                    </a:lnTo>
                    <a:lnTo>
                      <a:pt x="269" y="750"/>
                    </a:lnTo>
                    <a:lnTo>
                      <a:pt x="322" y="697"/>
                    </a:lnTo>
                    <a:lnTo>
                      <a:pt x="402" y="590"/>
                    </a:lnTo>
                    <a:lnTo>
                      <a:pt x="483" y="482"/>
                    </a:lnTo>
                    <a:lnTo>
                      <a:pt x="590" y="375"/>
                    </a:lnTo>
                    <a:lnTo>
                      <a:pt x="617" y="295"/>
                    </a:lnTo>
                    <a:lnTo>
                      <a:pt x="643" y="241"/>
                    </a:lnTo>
                    <a:lnTo>
                      <a:pt x="643" y="161"/>
                    </a:lnTo>
                    <a:lnTo>
                      <a:pt x="617" y="81"/>
                    </a:lnTo>
                    <a:lnTo>
                      <a:pt x="563" y="54"/>
                    </a:lnTo>
                    <a:lnTo>
                      <a:pt x="510" y="27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1" name="Google Shape;2071;p71"/>
              <p:cNvSpPr/>
              <p:nvPr/>
            </p:nvSpPr>
            <p:spPr>
              <a:xfrm>
                <a:off x="6569675" y="2189875"/>
                <a:ext cx="13425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56" extrusionOk="0">
                    <a:moveTo>
                      <a:pt x="215" y="0"/>
                    </a:moveTo>
                    <a:lnTo>
                      <a:pt x="54" y="295"/>
                    </a:lnTo>
                    <a:lnTo>
                      <a:pt x="1" y="429"/>
                    </a:lnTo>
                    <a:lnTo>
                      <a:pt x="54" y="456"/>
                    </a:lnTo>
                    <a:lnTo>
                      <a:pt x="108" y="456"/>
                    </a:lnTo>
                    <a:lnTo>
                      <a:pt x="215" y="429"/>
                    </a:lnTo>
                    <a:lnTo>
                      <a:pt x="269" y="375"/>
                    </a:lnTo>
                    <a:lnTo>
                      <a:pt x="322" y="322"/>
                    </a:lnTo>
                    <a:lnTo>
                      <a:pt x="536" y="81"/>
                    </a:lnTo>
                    <a:lnTo>
                      <a:pt x="536" y="81"/>
                    </a:lnTo>
                    <a:lnTo>
                      <a:pt x="402" y="107"/>
                    </a:lnTo>
                    <a:lnTo>
                      <a:pt x="349" y="81"/>
                    </a:lnTo>
                    <a:lnTo>
                      <a:pt x="295" y="54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2" name="Google Shape;2072;p71"/>
              <p:cNvSpPr/>
              <p:nvPr/>
            </p:nvSpPr>
            <p:spPr>
              <a:xfrm>
                <a:off x="6569675" y="2189875"/>
                <a:ext cx="13425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537" h="456" fill="none" extrusionOk="0">
                    <a:moveTo>
                      <a:pt x="536" y="81"/>
                    </a:moveTo>
                    <a:lnTo>
                      <a:pt x="536" y="81"/>
                    </a:lnTo>
                    <a:lnTo>
                      <a:pt x="402" y="107"/>
                    </a:lnTo>
                    <a:lnTo>
                      <a:pt x="349" y="81"/>
                    </a:lnTo>
                    <a:lnTo>
                      <a:pt x="295" y="54"/>
                    </a:lnTo>
                    <a:lnTo>
                      <a:pt x="295" y="54"/>
                    </a:lnTo>
                    <a:lnTo>
                      <a:pt x="215" y="0"/>
                    </a:lnTo>
                    <a:lnTo>
                      <a:pt x="54" y="295"/>
                    </a:lnTo>
                    <a:lnTo>
                      <a:pt x="54" y="295"/>
                    </a:lnTo>
                    <a:lnTo>
                      <a:pt x="1" y="429"/>
                    </a:lnTo>
                    <a:lnTo>
                      <a:pt x="1" y="429"/>
                    </a:lnTo>
                    <a:lnTo>
                      <a:pt x="54" y="456"/>
                    </a:lnTo>
                    <a:lnTo>
                      <a:pt x="108" y="456"/>
                    </a:lnTo>
                    <a:lnTo>
                      <a:pt x="215" y="429"/>
                    </a:lnTo>
                    <a:lnTo>
                      <a:pt x="269" y="375"/>
                    </a:lnTo>
                    <a:lnTo>
                      <a:pt x="322" y="32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3" name="Google Shape;2073;p71"/>
              <p:cNvSpPr/>
              <p:nvPr/>
            </p:nvSpPr>
            <p:spPr>
              <a:xfrm>
                <a:off x="6504050" y="2155050"/>
                <a:ext cx="10750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30" h="938" extrusionOk="0">
                    <a:moveTo>
                      <a:pt x="162" y="1"/>
                    </a:moveTo>
                    <a:lnTo>
                      <a:pt x="108" y="54"/>
                    </a:lnTo>
                    <a:lnTo>
                      <a:pt x="55" y="108"/>
                    </a:lnTo>
                    <a:lnTo>
                      <a:pt x="28" y="161"/>
                    </a:lnTo>
                    <a:lnTo>
                      <a:pt x="28" y="242"/>
                    </a:lnTo>
                    <a:lnTo>
                      <a:pt x="28" y="375"/>
                    </a:lnTo>
                    <a:lnTo>
                      <a:pt x="28" y="509"/>
                    </a:lnTo>
                    <a:lnTo>
                      <a:pt x="1" y="643"/>
                    </a:lnTo>
                    <a:lnTo>
                      <a:pt x="1" y="724"/>
                    </a:lnTo>
                    <a:lnTo>
                      <a:pt x="28" y="831"/>
                    </a:lnTo>
                    <a:lnTo>
                      <a:pt x="81" y="884"/>
                    </a:lnTo>
                    <a:lnTo>
                      <a:pt x="135" y="911"/>
                    </a:lnTo>
                    <a:lnTo>
                      <a:pt x="188" y="938"/>
                    </a:lnTo>
                    <a:lnTo>
                      <a:pt x="242" y="804"/>
                    </a:lnTo>
                    <a:lnTo>
                      <a:pt x="349" y="322"/>
                    </a:lnTo>
                    <a:lnTo>
                      <a:pt x="376" y="215"/>
                    </a:lnTo>
                    <a:lnTo>
                      <a:pt x="429" y="108"/>
                    </a:lnTo>
                    <a:lnTo>
                      <a:pt x="322" y="27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4" name="Google Shape;2074;p71"/>
              <p:cNvSpPr/>
              <p:nvPr/>
            </p:nvSpPr>
            <p:spPr>
              <a:xfrm>
                <a:off x="6506750" y="2130950"/>
                <a:ext cx="75675" cy="96450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3858" extrusionOk="0">
                    <a:moveTo>
                      <a:pt x="1152" y="0"/>
                    </a:moveTo>
                    <a:lnTo>
                      <a:pt x="1045" y="27"/>
                    </a:lnTo>
                    <a:lnTo>
                      <a:pt x="937" y="81"/>
                    </a:lnTo>
                    <a:lnTo>
                      <a:pt x="857" y="161"/>
                    </a:lnTo>
                    <a:lnTo>
                      <a:pt x="777" y="241"/>
                    </a:lnTo>
                    <a:lnTo>
                      <a:pt x="696" y="456"/>
                    </a:lnTo>
                    <a:lnTo>
                      <a:pt x="616" y="643"/>
                    </a:lnTo>
                    <a:lnTo>
                      <a:pt x="563" y="750"/>
                    </a:lnTo>
                    <a:lnTo>
                      <a:pt x="482" y="831"/>
                    </a:lnTo>
                    <a:lnTo>
                      <a:pt x="402" y="911"/>
                    </a:lnTo>
                    <a:lnTo>
                      <a:pt x="295" y="1098"/>
                    </a:lnTo>
                    <a:lnTo>
                      <a:pt x="214" y="1286"/>
                    </a:lnTo>
                    <a:lnTo>
                      <a:pt x="107" y="1768"/>
                    </a:lnTo>
                    <a:lnTo>
                      <a:pt x="54" y="2036"/>
                    </a:lnTo>
                    <a:lnTo>
                      <a:pt x="0" y="2250"/>
                    </a:lnTo>
                    <a:lnTo>
                      <a:pt x="0" y="2491"/>
                    </a:lnTo>
                    <a:lnTo>
                      <a:pt x="27" y="2705"/>
                    </a:lnTo>
                    <a:lnTo>
                      <a:pt x="80" y="2893"/>
                    </a:lnTo>
                    <a:lnTo>
                      <a:pt x="134" y="3080"/>
                    </a:lnTo>
                    <a:lnTo>
                      <a:pt x="214" y="3241"/>
                    </a:lnTo>
                    <a:lnTo>
                      <a:pt x="295" y="3402"/>
                    </a:lnTo>
                    <a:lnTo>
                      <a:pt x="375" y="3509"/>
                    </a:lnTo>
                    <a:lnTo>
                      <a:pt x="509" y="3616"/>
                    </a:lnTo>
                    <a:lnTo>
                      <a:pt x="643" y="3723"/>
                    </a:lnTo>
                    <a:lnTo>
                      <a:pt x="777" y="3777"/>
                    </a:lnTo>
                    <a:lnTo>
                      <a:pt x="937" y="3830"/>
                    </a:lnTo>
                    <a:lnTo>
                      <a:pt x="1098" y="3857"/>
                    </a:lnTo>
                    <a:lnTo>
                      <a:pt x="1259" y="3830"/>
                    </a:lnTo>
                    <a:lnTo>
                      <a:pt x="1420" y="3804"/>
                    </a:lnTo>
                    <a:lnTo>
                      <a:pt x="1554" y="3750"/>
                    </a:lnTo>
                    <a:lnTo>
                      <a:pt x="1714" y="3670"/>
                    </a:lnTo>
                    <a:lnTo>
                      <a:pt x="1902" y="3562"/>
                    </a:lnTo>
                    <a:lnTo>
                      <a:pt x="2062" y="3429"/>
                    </a:lnTo>
                    <a:lnTo>
                      <a:pt x="2196" y="3295"/>
                    </a:lnTo>
                    <a:lnTo>
                      <a:pt x="2357" y="3107"/>
                    </a:lnTo>
                    <a:lnTo>
                      <a:pt x="2464" y="2893"/>
                    </a:lnTo>
                    <a:lnTo>
                      <a:pt x="2571" y="2652"/>
                    </a:lnTo>
                    <a:lnTo>
                      <a:pt x="2812" y="2223"/>
                    </a:lnTo>
                    <a:lnTo>
                      <a:pt x="2893" y="2036"/>
                    </a:lnTo>
                    <a:lnTo>
                      <a:pt x="2919" y="1822"/>
                    </a:lnTo>
                    <a:lnTo>
                      <a:pt x="2893" y="1688"/>
                    </a:lnTo>
                    <a:lnTo>
                      <a:pt x="2893" y="1581"/>
                    </a:lnTo>
                    <a:lnTo>
                      <a:pt x="2919" y="1473"/>
                    </a:lnTo>
                    <a:lnTo>
                      <a:pt x="2973" y="1286"/>
                    </a:lnTo>
                    <a:lnTo>
                      <a:pt x="3027" y="1072"/>
                    </a:lnTo>
                    <a:lnTo>
                      <a:pt x="3027" y="938"/>
                    </a:lnTo>
                    <a:lnTo>
                      <a:pt x="3027" y="831"/>
                    </a:lnTo>
                    <a:lnTo>
                      <a:pt x="2973" y="723"/>
                    </a:lnTo>
                    <a:lnTo>
                      <a:pt x="2919" y="643"/>
                    </a:lnTo>
                    <a:lnTo>
                      <a:pt x="2759" y="509"/>
                    </a:lnTo>
                    <a:lnTo>
                      <a:pt x="2571" y="456"/>
                    </a:lnTo>
                    <a:lnTo>
                      <a:pt x="2384" y="402"/>
                    </a:lnTo>
                    <a:lnTo>
                      <a:pt x="2223" y="402"/>
                    </a:lnTo>
                    <a:lnTo>
                      <a:pt x="2009" y="375"/>
                    </a:lnTo>
                    <a:lnTo>
                      <a:pt x="1848" y="268"/>
                    </a:lnTo>
                    <a:lnTo>
                      <a:pt x="1714" y="161"/>
                    </a:lnTo>
                    <a:lnTo>
                      <a:pt x="1554" y="81"/>
                    </a:lnTo>
                    <a:lnTo>
                      <a:pt x="1366" y="27"/>
                    </a:lnTo>
                    <a:lnTo>
                      <a:pt x="1152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5" name="Google Shape;2075;p71"/>
              <p:cNvSpPr/>
              <p:nvPr/>
            </p:nvSpPr>
            <p:spPr>
              <a:xfrm>
                <a:off x="6427725" y="2175800"/>
                <a:ext cx="174800" cy="228350"/>
              </a:xfrm>
              <a:custGeom>
                <a:avLst/>
                <a:gdLst/>
                <a:ahLst/>
                <a:cxnLst/>
                <a:rect l="l" t="t" r="r" b="b"/>
                <a:pathLst>
                  <a:path w="6992" h="9134" extrusionOk="0">
                    <a:moveTo>
                      <a:pt x="1286" y="1"/>
                    </a:moveTo>
                    <a:lnTo>
                      <a:pt x="81" y="670"/>
                    </a:lnTo>
                    <a:lnTo>
                      <a:pt x="27" y="724"/>
                    </a:lnTo>
                    <a:lnTo>
                      <a:pt x="1" y="804"/>
                    </a:lnTo>
                    <a:lnTo>
                      <a:pt x="1" y="885"/>
                    </a:lnTo>
                    <a:lnTo>
                      <a:pt x="27" y="938"/>
                    </a:lnTo>
                    <a:lnTo>
                      <a:pt x="1286" y="2813"/>
                    </a:lnTo>
                    <a:lnTo>
                      <a:pt x="1367" y="3027"/>
                    </a:lnTo>
                    <a:lnTo>
                      <a:pt x="1447" y="3268"/>
                    </a:lnTo>
                    <a:lnTo>
                      <a:pt x="1474" y="3509"/>
                    </a:lnTo>
                    <a:lnTo>
                      <a:pt x="1447" y="3750"/>
                    </a:lnTo>
                    <a:lnTo>
                      <a:pt x="1233" y="4447"/>
                    </a:lnTo>
                    <a:lnTo>
                      <a:pt x="965" y="5357"/>
                    </a:lnTo>
                    <a:lnTo>
                      <a:pt x="643" y="6509"/>
                    </a:lnTo>
                    <a:lnTo>
                      <a:pt x="295" y="7902"/>
                    </a:lnTo>
                    <a:lnTo>
                      <a:pt x="295" y="7982"/>
                    </a:lnTo>
                    <a:lnTo>
                      <a:pt x="322" y="8063"/>
                    </a:lnTo>
                    <a:lnTo>
                      <a:pt x="349" y="8143"/>
                    </a:lnTo>
                    <a:lnTo>
                      <a:pt x="402" y="8196"/>
                    </a:lnTo>
                    <a:lnTo>
                      <a:pt x="724" y="8437"/>
                    </a:lnTo>
                    <a:lnTo>
                      <a:pt x="1045" y="8652"/>
                    </a:lnTo>
                    <a:lnTo>
                      <a:pt x="1393" y="8812"/>
                    </a:lnTo>
                    <a:lnTo>
                      <a:pt x="1742" y="8920"/>
                    </a:lnTo>
                    <a:lnTo>
                      <a:pt x="2036" y="9027"/>
                    </a:lnTo>
                    <a:lnTo>
                      <a:pt x="2331" y="9080"/>
                    </a:lnTo>
                    <a:lnTo>
                      <a:pt x="2786" y="9134"/>
                    </a:lnTo>
                    <a:lnTo>
                      <a:pt x="2893" y="9107"/>
                    </a:lnTo>
                    <a:lnTo>
                      <a:pt x="3000" y="9080"/>
                    </a:lnTo>
                    <a:lnTo>
                      <a:pt x="3054" y="9000"/>
                    </a:lnTo>
                    <a:lnTo>
                      <a:pt x="3108" y="8920"/>
                    </a:lnTo>
                    <a:lnTo>
                      <a:pt x="3322" y="8143"/>
                    </a:lnTo>
                    <a:lnTo>
                      <a:pt x="3697" y="7045"/>
                    </a:lnTo>
                    <a:lnTo>
                      <a:pt x="4098" y="5813"/>
                    </a:lnTo>
                    <a:lnTo>
                      <a:pt x="4340" y="5223"/>
                    </a:lnTo>
                    <a:lnTo>
                      <a:pt x="4554" y="4661"/>
                    </a:lnTo>
                    <a:lnTo>
                      <a:pt x="4607" y="4607"/>
                    </a:lnTo>
                    <a:lnTo>
                      <a:pt x="4715" y="4607"/>
                    </a:lnTo>
                    <a:lnTo>
                      <a:pt x="4768" y="4661"/>
                    </a:lnTo>
                    <a:lnTo>
                      <a:pt x="5572" y="5973"/>
                    </a:lnTo>
                    <a:lnTo>
                      <a:pt x="5625" y="6027"/>
                    </a:lnTo>
                    <a:lnTo>
                      <a:pt x="5679" y="6054"/>
                    </a:lnTo>
                    <a:lnTo>
                      <a:pt x="5732" y="6054"/>
                    </a:lnTo>
                    <a:lnTo>
                      <a:pt x="5786" y="6027"/>
                    </a:lnTo>
                    <a:lnTo>
                      <a:pt x="6884" y="5518"/>
                    </a:lnTo>
                    <a:lnTo>
                      <a:pt x="6938" y="5491"/>
                    </a:lnTo>
                    <a:lnTo>
                      <a:pt x="6991" y="5411"/>
                    </a:lnTo>
                    <a:lnTo>
                      <a:pt x="6991" y="5357"/>
                    </a:lnTo>
                    <a:lnTo>
                      <a:pt x="6964" y="5304"/>
                    </a:lnTo>
                    <a:lnTo>
                      <a:pt x="5920" y="3188"/>
                    </a:lnTo>
                    <a:lnTo>
                      <a:pt x="5813" y="3000"/>
                    </a:lnTo>
                    <a:lnTo>
                      <a:pt x="5679" y="2867"/>
                    </a:lnTo>
                    <a:lnTo>
                      <a:pt x="5518" y="2733"/>
                    </a:lnTo>
                    <a:lnTo>
                      <a:pt x="5331" y="2652"/>
                    </a:lnTo>
                    <a:lnTo>
                      <a:pt x="4795" y="2465"/>
                    </a:lnTo>
                    <a:lnTo>
                      <a:pt x="4688" y="2465"/>
                    </a:lnTo>
                    <a:lnTo>
                      <a:pt x="4634" y="2492"/>
                    </a:lnTo>
                    <a:lnTo>
                      <a:pt x="4581" y="2545"/>
                    </a:lnTo>
                    <a:lnTo>
                      <a:pt x="4393" y="2813"/>
                    </a:lnTo>
                    <a:lnTo>
                      <a:pt x="4259" y="2974"/>
                    </a:lnTo>
                    <a:lnTo>
                      <a:pt x="4098" y="3134"/>
                    </a:lnTo>
                    <a:lnTo>
                      <a:pt x="3911" y="3242"/>
                    </a:lnTo>
                    <a:lnTo>
                      <a:pt x="3724" y="3322"/>
                    </a:lnTo>
                    <a:lnTo>
                      <a:pt x="3536" y="3349"/>
                    </a:lnTo>
                    <a:lnTo>
                      <a:pt x="3429" y="3349"/>
                    </a:lnTo>
                    <a:lnTo>
                      <a:pt x="3322" y="3322"/>
                    </a:lnTo>
                    <a:lnTo>
                      <a:pt x="3215" y="3268"/>
                    </a:lnTo>
                    <a:lnTo>
                      <a:pt x="3134" y="3215"/>
                    </a:lnTo>
                    <a:lnTo>
                      <a:pt x="3081" y="3161"/>
                    </a:lnTo>
                    <a:lnTo>
                      <a:pt x="3027" y="3081"/>
                    </a:lnTo>
                    <a:lnTo>
                      <a:pt x="2947" y="2947"/>
                    </a:lnTo>
                    <a:lnTo>
                      <a:pt x="2947" y="2786"/>
                    </a:lnTo>
                    <a:lnTo>
                      <a:pt x="2974" y="2599"/>
                    </a:lnTo>
                    <a:lnTo>
                      <a:pt x="3000" y="2438"/>
                    </a:lnTo>
                    <a:lnTo>
                      <a:pt x="3081" y="2304"/>
                    </a:lnTo>
                    <a:lnTo>
                      <a:pt x="3161" y="2170"/>
                    </a:lnTo>
                    <a:lnTo>
                      <a:pt x="3161" y="2117"/>
                    </a:lnTo>
                    <a:lnTo>
                      <a:pt x="3161" y="2036"/>
                    </a:lnTo>
                    <a:lnTo>
                      <a:pt x="3161" y="1983"/>
                    </a:lnTo>
                    <a:lnTo>
                      <a:pt x="3108" y="1929"/>
                    </a:lnTo>
                    <a:lnTo>
                      <a:pt x="2920" y="1768"/>
                    </a:lnTo>
                    <a:lnTo>
                      <a:pt x="2733" y="1581"/>
                    </a:lnTo>
                    <a:lnTo>
                      <a:pt x="2411" y="1179"/>
                    </a:lnTo>
                    <a:lnTo>
                      <a:pt x="1527" y="54"/>
                    </a:lnTo>
                    <a:lnTo>
                      <a:pt x="14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6" name="Google Shape;2076;p71"/>
              <p:cNvSpPr/>
              <p:nvPr/>
            </p:nvSpPr>
            <p:spPr>
              <a:xfrm>
                <a:off x="6495350" y="2312400"/>
                <a:ext cx="118550" cy="83725"/>
              </a:xfrm>
              <a:custGeom>
                <a:avLst/>
                <a:gdLst/>
                <a:ahLst/>
                <a:cxnLst/>
                <a:rect l="l" t="t" r="r" b="b"/>
                <a:pathLst>
                  <a:path w="4742" h="3349" extrusionOk="0">
                    <a:moveTo>
                      <a:pt x="4259" y="1"/>
                    </a:moveTo>
                    <a:lnTo>
                      <a:pt x="4206" y="54"/>
                    </a:lnTo>
                    <a:lnTo>
                      <a:pt x="4072" y="108"/>
                    </a:lnTo>
                    <a:lnTo>
                      <a:pt x="3081" y="563"/>
                    </a:lnTo>
                    <a:lnTo>
                      <a:pt x="3161" y="724"/>
                    </a:lnTo>
                    <a:lnTo>
                      <a:pt x="831" y="1447"/>
                    </a:lnTo>
                    <a:lnTo>
                      <a:pt x="724" y="1500"/>
                    </a:lnTo>
                    <a:lnTo>
                      <a:pt x="617" y="1554"/>
                    </a:lnTo>
                    <a:lnTo>
                      <a:pt x="536" y="1634"/>
                    </a:lnTo>
                    <a:lnTo>
                      <a:pt x="483" y="1741"/>
                    </a:lnTo>
                    <a:lnTo>
                      <a:pt x="108" y="2384"/>
                    </a:lnTo>
                    <a:lnTo>
                      <a:pt x="54" y="2491"/>
                    </a:lnTo>
                    <a:lnTo>
                      <a:pt x="28" y="2625"/>
                    </a:lnTo>
                    <a:lnTo>
                      <a:pt x="1" y="2732"/>
                    </a:lnTo>
                    <a:lnTo>
                      <a:pt x="28" y="2866"/>
                    </a:lnTo>
                    <a:lnTo>
                      <a:pt x="81" y="2973"/>
                    </a:lnTo>
                    <a:lnTo>
                      <a:pt x="135" y="3081"/>
                    </a:lnTo>
                    <a:lnTo>
                      <a:pt x="215" y="3188"/>
                    </a:lnTo>
                    <a:lnTo>
                      <a:pt x="322" y="3268"/>
                    </a:lnTo>
                    <a:lnTo>
                      <a:pt x="456" y="3322"/>
                    </a:lnTo>
                    <a:lnTo>
                      <a:pt x="563" y="3348"/>
                    </a:lnTo>
                    <a:lnTo>
                      <a:pt x="697" y="3348"/>
                    </a:lnTo>
                    <a:lnTo>
                      <a:pt x="831" y="3322"/>
                    </a:lnTo>
                    <a:lnTo>
                      <a:pt x="938" y="3295"/>
                    </a:lnTo>
                    <a:lnTo>
                      <a:pt x="1045" y="3215"/>
                    </a:lnTo>
                    <a:lnTo>
                      <a:pt x="1126" y="3134"/>
                    </a:lnTo>
                    <a:lnTo>
                      <a:pt x="1206" y="3027"/>
                    </a:lnTo>
                    <a:lnTo>
                      <a:pt x="1474" y="2599"/>
                    </a:lnTo>
                    <a:lnTo>
                      <a:pt x="4286" y="1715"/>
                    </a:lnTo>
                    <a:lnTo>
                      <a:pt x="4420" y="1661"/>
                    </a:lnTo>
                    <a:lnTo>
                      <a:pt x="4527" y="1581"/>
                    </a:lnTo>
                    <a:lnTo>
                      <a:pt x="4634" y="1474"/>
                    </a:lnTo>
                    <a:lnTo>
                      <a:pt x="4688" y="1366"/>
                    </a:lnTo>
                    <a:lnTo>
                      <a:pt x="4741" y="1233"/>
                    </a:lnTo>
                    <a:lnTo>
                      <a:pt x="4741" y="1099"/>
                    </a:lnTo>
                    <a:lnTo>
                      <a:pt x="4715" y="938"/>
                    </a:lnTo>
                    <a:lnTo>
                      <a:pt x="4661" y="777"/>
                    </a:lnTo>
                    <a:lnTo>
                      <a:pt x="425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7" name="Google Shape;2077;p71"/>
              <p:cNvSpPr/>
              <p:nvPr/>
            </p:nvSpPr>
            <p:spPr>
              <a:xfrm>
                <a:off x="6572350" y="2312400"/>
                <a:ext cx="4155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662" h="1072" extrusionOk="0">
                    <a:moveTo>
                      <a:pt x="1179" y="1"/>
                    </a:moveTo>
                    <a:lnTo>
                      <a:pt x="1126" y="54"/>
                    </a:lnTo>
                    <a:lnTo>
                      <a:pt x="992" y="108"/>
                    </a:lnTo>
                    <a:lnTo>
                      <a:pt x="1" y="563"/>
                    </a:lnTo>
                    <a:lnTo>
                      <a:pt x="81" y="724"/>
                    </a:lnTo>
                    <a:lnTo>
                      <a:pt x="269" y="643"/>
                    </a:lnTo>
                    <a:lnTo>
                      <a:pt x="456" y="590"/>
                    </a:lnTo>
                    <a:lnTo>
                      <a:pt x="670" y="536"/>
                    </a:lnTo>
                    <a:lnTo>
                      <a:pt x="938" y="563"/>
                    </a:lnTo>
                    <a:lnTo>
                      <a:pt x="1072" y="590"/>
                    </a:lnTo>
                    <a:lnTo>
                      <a:pt x="1206" y="617"/>
                    </a:lnTo>
                    <a:lnTo>
                      <a:pt x="1313" y="697"/>
                    </a:lnTo>
                    <a:lnTo>
                      <a:pt x="1447" y="804"/>
                    </a:lnTo>
                    <a:lnTo>
                      <a:pt x="1554" y="911"/>
                    </a:lnTo>
                    <a:lnTo>
                      <a:pt x="1661" y="1072"/>
                    </a:lnTo>
                    <a:lnTo>
                      <a:pt x="1635" y="938"/>
                    </a:lnTo>
                    <a:lnTo>
                      <a:pt x="1581" y="777"/>
                    </a:lnTo>
                    <a:lnTo>
                      <a:pt x="1179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078" name="Google Shape;2078;p71"/>
          <p:cNvGrpSpPr/>
          <p:nvPr/>
        </p:nvGrpSpPr>
        <p:grpSpPr>
          <a:xfrm>
            <a:off x="5518450" y="2106175"/>
            <a:ext cx="435250" cy="443950"/>
            <a:chOff x="5518450" y="2106175"/>
            <a:chExt cx="435250" cy="443950"/>
          </a:xfrm>
        </p:grpSpPr>
        <p:sp>
          <p:nvSpPr>
            <p:cNvPr id="2079" name="Google Shape;2079;p71"/>
            <p:cNvSpPr/>
            <p:nvPr/>
          </p:nvSpPr>
          <p:spPr>
            <a:xfrm>
              <a:off x="5518450" y="2124925"/>
              <a:ext cx="425200" cy="425200"/>
            </a:xfrm>
            <a:custGeom>
              <a:avLst/>
              <a:gdLst/>
              <a:ahLst/>
              <a:cxnLst/>
              <a:rect l="l" t="t" r="r" b="b"/>
              <a:pathLst>
                <a:path w="17008" h="17008" extrusionOk="0">
                  <a:moveTo>
                    <a:pt x="8517" y="0"/>
                  </a:moveTo>
                  <a:lnTo>
                    <a:pt x="8062" y="27"/>
                  </a:lnTo>
                  <a:lnTo>
                    <a:pt x="7633" y="54"/>
                  </a:lnTo>
                  <a:lnTo>
                    <a:pt x="7205" y="107"/>
                  </a:lnTo>
                  <a:lnTo>
                    <a:pt x="6803" y="188"/>
                  </a:lnTo>
                  <a:lnTo>
                    <a:pt x="6374" y="268"/>
                  </a:lnTo>
                  <a:lnTo>
                    <a:pt x="5973" y="375"/>
                  </a:lnTo>
                  <a:lnTo>
                    <a:pt x="5598" y="509"/>
                  </a:lnTo>
                  <a:lnTo>
                    <a:pt x="5196" y="670"/>
                  </a:lnTo>
                  <a:lnTo>
                    <a:pt x="4821" y="857"/>
                  </a:lnTo>
                  <a:lnTo>
                    <a:pt x="4446" y="1045"/>
                  </a:lnTo>
                  <a:lnTo>
                    <a:pt x="4098" y="1232"/>
                  </a:lnTo>
                  <a:lnTo>
                    <a:pt x="3750" y="1447"/>
                  </a:lnTo>
                  <a:lnTo>
                    <a:pt x="3428" y="1688"/>
                  </a:lnTo>
                  <a:lnTo>
                    <a:pt x="3107" y="1955"/>
                  </a:lnTo>
                  <a:lnTo>
                    <a:pt x="2786" y="2223"/>
                  </a:lnTo>
                  <a:lnTo>
                    <a:pt x="2491" y="2491"/>
                  </a:lnTo>
                  <a:lnTo>
                    <a:pt x="2223" y="2786"/>
                  </a:lnTo>
                  <a:lnTo>
                    <a:pt x="1955" y="3107"/>
                  </a:lnTo>
                  <a:lnTo>
                    <a:pt x="1687" y="3429"/>
                  </a:lnTo>
                  <a:lnTo>
                    <a:pt x="1446" y="3750"/>
                  </a:lnTo>
                  <a:lnTo>
                    <a:pt x="1232" y="4098"/>
                  </a:lnTo>
                  <a:lnTo>
                    <a:pt x="1045" y="4446"/>
                  </a:lnTo>
                  <a:lnTo>
                    <a:pt x="857" y="4821"/>
                  </a:lnTo>
                  <a:lnTo>
                    <a:pt x="670" y="5196"/>
                  </a:lnTo>
                  <a:lnTo>
                    <a:pt x="536" y="5598"/>
                  </a:lnTo>
                  <a:lnTo>
                    <a:pt x="402" y="5973"/>
                  </a:lnTo>
                  <a:lnTo>
                    <a:pt x="268" y="6375"/>
                  </a:lnTo>
                  <a:lnTo>
                    <a:pt x="188" y="6803"/>
                  </a:lnTo>
                  <a:lnTo>
                    <a:pt x="107" y="7205"/>
                  </a:lnTo>
                  <a:lnTo>
                    <a:pt x="54" y="7633"/>
                  </a:lnTo>
                  <a:lnTo>
                    <a:pt x="27" y="8062"/>
                  </a:lnTo>
                  <a:lnTo>
                    <a:pt x="0" y="8517"/>
                  </a:lnTo>
                  <a:lnTo>
                    <a:pt x="27" y="9214"/>
                  </a:lnTo>
                  <a:lnTo>
                    <a:pt x="107" y="9910"/>
                  </a:lnTo>
                  <a:lnTo>
                    <a:pt x="268" y="10580"/>
                  </a:lnTo>
                  <a:lnTo>
                    <a:pt x="455" y="11222"/>
                  </a:lnTo>
                  <a:lnTo>
                    <a:pt x="696" y="11838"/>
                  </a:lnTo>
                  <a:lnTo>
                    <a:pt x="964" y="12454"/>
                  </a:lnTo>
                  <a:lnTo>
                    <a:pt x="1312" y="13017"/>
                  </a:lnTo>
                  <a:lnTo>
                    <a:pt x="1661" y="13579"/>
                  </a:lnTo>
                  <a:lnTo>
                    <a:pt x="2089" y="14088"/>
                  </a:lnTo>
                  <a:lnTo>
                    <a:pt x="2544" y="14570"/>
                  </a:lnTo>
                  <a:lnTo>
                    <a:pt x="3027" y="14999"/>
                  </a:lnTo>
                  <a:lnTo>
                    <a:pt x="3535" y="15401"/>
                  </a:lnTo>
                  <a:lnTo>
                    <a:pt x="4098" y="15776"/>
                  </a:lnTo>
                  <a:lnTo>
                    <a:pt x="4660" y="16097"/>
                  </a:lnTo>
                  <a:lnTo>
                    <a:pt x="5276" y="16392"/>
                  </a:lnTo>
                  <a:lnTo>
                    <a:pt x="5919" y="16606"/>
                  </a:lnTo>
                  <a:lnTo>
                    <a:pt x="7392" y="16954"/>
                  </a:lnTo>
                  <a:lnTo>
                    <a:pt x="7955" y="17008"/>
                  </a:lnTo>
                  <a:lnTo>
                    <a:pt x="8919" y="17008"/>
                  </a:lnTo>
                  <a:lnTo>
                    <a:pt x="11517" y="16472"/>
                  </a:lnTo>
                  <a:lnTo>
                    <a:pt x="12106" y="16231"/>
                  </a:lnTo>
                  <a:lnTo>
                    <a:pt x="12669" y="15936"/>
                  </a:lnTo>
                  <a:lnTo>
                    <a:pt x="13204" y="15588"/>
                  </a:lnTo>
                  <a:lnTo>
                    <a:pt x="13740" y="15240"/>
                  </a:lnTo>
                  <a:lnTo>
                    <a:pt x="14222" y="14811"/>
                  </a:lnTo>
                  <a:lnTo>
                    <a:pt x="14677" y="14383"/>
                  </a:lnTo>
                  <a:lnTo>
                    <a:pt x="15079" y="13901"/>
                  </a:lnTo>
                  <a:lnTo>
                    <a:pt x="15481" y="13392"/>
                  </a:lnTo>
                  <a:lnTo>
                    <a:pt x="15829" y="12883"/>
                  </a:lnTo>
                  <a:lnTo>
                    <a:pt x="16124" y="12320"/>
                  </a:lnTo>
                  <a:lnTo>
                    <a:pt x="16391" y="11731"/>
                  </a:lnTo>
                  <a:lnTo>
                    <a:pt x="16606" y="11115"/>
                  </a:lnTo>
                  <a:lnTo>
                    <a:pt x="16793" y="10499"/>
                  </a:lnTo>
                  <a:lnTo>
                    <a:pt x="16900" y="9856"/>
                  </a:lnTo>
                  <a:lnTo>
                    <a:pt x="16981" y="9187"/>
                  </a:lnTo>
                  <a:lnTo>
                    <a:pt x="17007" y="8517"/>
                  </a:lnTo>
                  <a:lnTo>
                    <a:pt x="17007" y="8062"/>
                  </a:lnTo>
                  <a:lnTo>
                    <a:pt x="16981" y="7633"/>
                  </a:lnTo>
                  <a:lnTo>
                    <a:pt x="16927" y="7205"/>
                  </a:lnTo>
                  <a:lnTo>
                    <a:pt x="16847" y="6803"/>
                  </a:lnTo>
                  <a:lnTo>
                    <a:pt x="16740" y="6375"/>
                  </a:lnTo>
                  <a:lnTo>
                    <a:pt x="16632" y="5973"/>
                  </a:lnTo>
                  <a:lnTo>
                    <a:pt x="16499" y="5598"/>
                  </a:lnTo>
                  <a:lnTo>
                    <a:pt x="16338" y="5196"/>
                  </a:lnTo>
                  <a:lnTo>
                    <a:pt x="16177" y="4821"/>
                  </a:lnTo>
                  <a:lnTo>
                    <a:pt x="15990" y="4446"/>
                  </a:lnTo>
                  <a:lnTo>
                    <a:pt x="15775" y="4098"/>
                  </a:lnTo>
                  <a:lnTo>
                    <a:pt x="15561" y="3750"/>
                  </a:lnTo>
                  <a:lnTo>
                    <a:pt x="15320" y="3429"/>
                  </a:lnTo>
                  <a:lnTo>
                    <a:pt x="15079" y="3107"/>
                  </a:lnTo>
                  <a:lnTo>
                    <a:pt x="14811" y="2786"/>
                  </a:lnTo>
                  <a:lnTo>
                    <a:pt x="14517" y="2491"/>
                  </a:lnTo>
                  <a:lnTo>
                    <a:pt x="14222" y="2223"/>
                  </a:lnTo>
                  <a:lnTo>
                    <a:pt x="13927" y="1955"/>
                  </a:lnTo>
                  <a:lnTo>
                    <a:pt x="13606" y="1688"/>
                  </a:lnTo>
                  <a:lnTo>
                    <a:pt x="13258" y="1447"/>
                  </a:lnTo>
                  <a:lnTo>
                    <a:pt x="12910" y="1232"/>
                  </a:lnTo>
                  <a:lnTo>
                    <a:pt x="12561" y="1045"/>
                  </a:lnTo>
                  <a:lnTo>
                    <a:pt x="12186" y="857"/>
                  </a:lnTo>
                  <a:lnTo>
                    <a:pt x="11811" y="670"/>
                  </a:lnTo>
                  <a:lnTo>
                    <a:pt x="11436" y="509"/>
                  </a:lnTo>
                  <a:lnTo>
                    <a:pt x="11035" y="375"/>
                  </a:lnTo>
                  <a:lnTo>
                    <a:pt x="10633" y="268"/>
                  </a:lnTo>
                  <a:lnTo>
                    <a:pt x="10231" y="188"/>
                  </a:lnTo>
                  <a:lnTo>
                    <a:pt x="9803" y="107"/>
                  </a:lnTo>
                  <a:lnTo>
                    <a:pt x="9374" y="54"/>
                  </a:lnTo>
                  <a:lnTo>
                    <a:pt x="8946" y="27"/>
                  </a:lnTo>
                  <a:lnTo>
                    <a:pt x="8517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080" name="Google Shape;2080;p71"/>
            <p:cNvGrpSpPr/>
            <p:nvPr/>
          </p:nvGrpSpPr>
          <p:grpSpPr>
            <a:xfrm>
              <a:off x="5573350" y="2106175"/>
              <a:ext cx="380350" cy="443950"/>
              <a:chOff x="5573350" y="2106175"/>
              <a:chExt cx="380350" cy="443950"/>
            </a:xfrm>
          </p:grpSpPr>
          <p:sp>
            <p:nvSpPr>
              <p:cNvPr id="2081" name="Google Shape;2081;p71"/>
              <p:cNvSpPr/>
              <p:nvPr/>
            </p:nvSpPr>
            <p:spPr>
              <a:xfrm>
                <a:off x="5573350" y="2240750"/>
                <a:ext cx="121225" cy="48250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1930" extrusionOk="0">
                    <a:moveTo>
                      <a:pt x="4848" y="1"/>
                    </a:moveTo>
                    <a:lnTo>
                      <a:pt x="4553" y="54"/>
                    </a:lnTo>
                    <a:lnTo>
                      <a:pt x="4393" y="81"/>
                    </a:lnTo>
                    <a:lnTo>
                      <a:pt x="590" y="563"/>
                    </a:lnTo>
                    <a:lnTo>
                      <a:pt x="456" y="590"/>
                    </a:lnTo>
                    <a:lnTo>
                      <a:pt x="348" y="644"/>
                    </a:lnTo>
                    <a:lnTo>
                      <a:pt x="241" y="724"/>
                    </a:lnTo>
                    <a:lnTo>
                      <a:pt x="134" y="804"/>
                    </a:lnTo>
                    <a:lnTo>
                      <a:pt x="81" y="911"/>
                    </a:lnTo>
                    <a:lnTo>
                      <a:pt x="27" y="1045"/>
                    </a:lnTo>
                    <a:lnTo>
                      <a:pt x="0" y="1179"/>
                    </a:lnTo>
                    <a:lnTo>
                      <a:pt x="0" y="1313"/>
                    </a:lnTo>
                    <a:lnTo>
                      <a:pt x="27" y="1447"/>
                    </a:lnTo>
                    <a:lnTo>
                      <a:pt x="81" y="1554"/>
                    </a:lnTo>
                    <a:lnTo>
                      <a:pt x="134" y="1661"/>
                    </a:lnTo>
                    <a:lnTo>
                      <a:pt x="215" y="1742"/>
                    </a:lnTo>
                    <a:lnTo>
                      <a:pt x="322" y="1822"/>
                    </a:lnTo>
                    <a:lnTo>
                      <a:pt x="429" y="1876"/>
                    </a:lnTo>
                    <a:lnTo>
                      <a:pt x="563" y="1902"/>
                    </a:lnTo>
                    <a:lnTo>
                      <a:pt x="670" y="1929"/>
                    </a:lnTo>
                    <a:lnTo>
                      <a:pt x="750" y="1902"/>
                    </a:lnTo>
                    <a:lnTo>
                      <a:pt x="4527" y="1447"/>
                    </a:lnTo>
                    <a:lnTo>
                      <a:pt x="4687" y="1126"/>
                    </a:lnTo>
                    <a:lnTo>
                      <a:pt x="4794" y="777"/>
                    </a:lnTo>
                    <a:lnTo>
                      <a:pt x="4848" y="429"/>
                    </a:lnTo>
                    <a:lnTo>
                      <a:pt x="484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2" name="Google Shape;2082;p71"/>
              <p:cNvSpPr/>
              <p:nvPr/>
            </p:nvSpPr>
            <p:spPr>
              <a:xfrm>
                <a:off x="5701900" y="2221350"/>
                <a:ext cx="51575" cy="59600"/>
              </a:xfrm>
              <a:custGeom>
                <a:avLst/>
                <a:gdLst/>
                <a:ahLst/>
                <a:cxnLst/>
                <a:rect l="l" t="t" r="r" b="b"/>
                <a:pathLst>
                  <a:path w="2063" h="2384" extrusionOk="0">
                    <a:moveTo>
                      <a:pt x="376" y="0"/>
                    </a:moveTo>
                    <a:lnTo>
                      <a:pt x="376" y="375"/>
                    </a:lnTo>
                    <a:lnTo>
                      <a:pt x="349" y="482"/>
                    </a:lnTo>
                    <a:lnTo>
                      <a:pt x="268" y="589"/>
                    </a:lnTo>
                    <a:lnTo>
                      <a:pt x="161" y="643"/>
                    </a:lnTo>
                    <a:lnTo>
                      <a:pt x="1" y="696"/>
                    </a:lnTo>
                    <a:lnTo>
                      <a:pt x="27" y="723"/>
                    </a:lnTo>
                    <a:lnTo>
                      <a:pt x="161" y="1125"/>
                    </a:lnTo>
                    <a:lnTo>
                      <a:pt x="295" y="1553"/>
                    </a:lnTo>
                    <a:lnTo>
                      <a:pt x="456" y="1902"/>
                    </a:lnTo>
                    <a:lnTo>
                      <a:pt x="590" y="2169"/>
                    </a:lnTo>
                    <a:lnTo>
                      <a:pt x="670" y="2250"/>
                    </a:lnTo>
                    <a:lnTo>
                      <a:pt x="751" y="2330"/>
                    </a:lnTo>
                    <a:lnTo>
                      <a:pt x="885" y="2384"/>
                    </a:lnTo>
                    <a:lnTo>
                      <a:pt x="1179" y="2384"/>
                    </a:lnTo>
                    <a:lnTo>
                      <a:pt x="1313" y="2330"/>
                    </a:lnTo>
                    <a:lnTo>
                      <a:pt x="1393" y="2250"/>
                    </a:lnTo>
                    <a:lnTo>
                      <a:pt x="1474" y="2169"/>
                    </a:lnTo>
                    <a:lnTo>
                      <a:pt x="1634" y="1902"/>
                    </a:lnTo>
                    <a:lnTo>
                      <a:pt x="1768" y="1553"/>
                    </a:lnTo>
                    <a:lnTo>
                      <a:pt x="1902" y="1125"/>
                    </a:lnTo>
                    <a:lnTo>
                      <a:pt x="2036" y="723"/>
                    </a:lnTo>
                    <a:lnTo>
                      <a:pt x="2063" y="696"/>
                    </a:lnTo>
                    <a:lnTo>
                      <a:pt x="1929" y="643"/>
                    </a:lnTo>
                    <a:lnTo>
                      <a:pt x="1795" y="562"/>
                    </a:lnTo>
                    <a:lnTo>
                      <a:pt x="1715" y="482"/>
                    </a:lnTo>
                    <a:lnTo>
                      <a:pt x="1688" y="375"/>
                    </a:lnTo>
                    <a:lnTo>
                      <a:pt x="168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3" name="Google Shape;2083;p71"/>
              <p:cNvSpPr/>
              <p:nvPr/>
            </p:nvSpPr>
            <p:spPr>
              <a:xfrm>
                <a:off x="5760825" y="2240750"/>
                <a:ext cx="117875" cy="48250"/>
              </a:xfrm>
              <a:custGeom>
                <a:avLst/>
                <a:gdLst/>
                <a:ahLst/>
                <a:cxnLst/>
                <a:rect l="l" t="t" r="r" b="b"/>
                <a:pathLst>
                  <a:path w="4715" h="1930" extrusionOk="0">
                    <a:moveTo>
                      <a:pt x="1" y="1"/>
                    </a:moveTo>
                    <a:lnTo>
                      <a:pt x="1" y="349"/>
                    </a:lnTo>
                    <a:lnTo>
                      <a:pt x="27" y="697"/>
                    </a:lnTo>
                    <a:lnTo>
                      <a:pt x="135" y="1072"/>
                    </a:lnTo>
                    <a:lnTo>
                      <a:pt x="188" y="1260"/>
                    </a:lnTo>
                    <a:lnTo>
                      <a:pt x="268" y="1447"/>
                    </a:lnTo>
                    <a:lnTo>
                      <a:pt x="3938" y="1902"/>
                    </a:lnTo>
                    <a:lnTo>
                      <a:pt x="4018" y="1929"/>
                    </a:lnTo>
                    <a:lnTo>
                      <a:pt x="4152" y="1902"/>
                    </a:lnTo>
                    <a:lnTo>
                      <a:pt x="4259" y="1876"/>
                    </a:lnTo>
                    <a:lnTo>
                      <a:pt x="4393" y="1822"/>
                    </a:lnTo>
                    <a:lnTo>
                      <a:pt x="4473" y="1742"/>
                    </a:lnTo>
                    <a:lnTo>
                      <a:pt x="4554" y="1661"/>
                    </a:lnTo>
                    <a:lnTo>
                      <a:pt x="4634" y="1554"/>
                    </a:lnTo>
                    <a:lnTo>
                      <a:pt x="4688" y="1447"/>
                    </a:lnTo>
                    <a:lnTo>
                      <a:pt x="4714" y="1313"/>
                    </a:lnTo>
                    <a:lnTo>
                      <a:pt x="4714" y="1179"/>
                    </a:lnTo>
                    <a:lnTo>
                      <a:pt x="4688" y="1045"/>
                    </a:lnTo>
                    <a:lnTo>
                      <a:pt x="4634" y="911"/>
                    </a:lnTo>
                    <a:lnTo>
                      <a:pt x="4581" y="804"/>
                    </a:lnTo>
                    <a:lnTo>
                      <a:pt x="4473" y="724"/>
                    </a:lnTo>
                    <a:lnTo>
                      <a:pt x="4366" y="644"/>
                    </a:lnTo>
                    <a:lnTo>
                      <a:pt x="4259" y="590"/>
                    </a:lnTo>
                    <a:lnTo>
                      <a:pt x="4125" y="56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4" name="Google Shape;2084;p71"/>
              <p:cNvSpPr/>
              <p:nvPr/>
            </p:nvSpPr>
            <p:spPr>
              <a:xfrm>
                <a:off x="5685825" y="2305700"/>
                <a:ext cx="83725" cy="83050"/>
              </a:xfrm>
              <a:custGeom>
                <a:avLst/>
                <a:gdLst/>
                <a:ahLst/>
                <a:cxnLst/>
                <a:rect l="l" t="t" r="r" b="b"/>
                <a:pathLst>
                  <a:path w="3349" h="3322" extrusionOk="0">
                    <a:moveTo>
                      <a:pt x="1688" y="1"/>
                    </a:moveTo>
                    <a:lnTo>
                      <a:pt x="1608" y="27"/>
                    </a:lnTo>
                    <a:lnTo>
                      <a:pt x="1554" y="81"/>
                    </a:lnTo>
                    <a:lnTo>
                      <a:pt x="1474" y="188"/>
                    </a:lnTo>
                    <a:lnTo>
                      <a:pt x="1340" y="269"/>
                    </a:lnTo>
                    <a:lnTo>
                      <a:pt x="1233" y="322"/>
                    </a:lnTo>
                    <a:lnTo>
                      <a:pt x="1099" y="376"/>
                    </a:lnTo>
                    <a:lnTo>
                      <a:pt x="831" y="429"/>
                    </a:lnTo>
                    <a:lnTo>
                      <a:pt x="590" y="456"/>
                    </a:lnTo>
                    <a:lnTo>
                      <a:pt x="429" y="429"/>
                    </a:lnTo>
                    <a:lnTo>
                      <a:pt x="269" y="376"/>
                    </a:lnTo>
                    <a:lnTo>
                      <a:pt x="135" y="295"/>
                    </a:lnTo>
                    <a:lnTo>
                      <a:pt x="54" y="161"/>
                    </a:lnTo>
                    <a:lnTo>
                      <a:pt x="1" y="188"/>
                    </a:lnTo>
                    <a:lnTo>
                      <a:pt x="81" y="376"/>
                    </a:lnTo>
                    <a:lnTo>
                      <a:pt x="162" y="563"/>
                    </a:lnTo>
                    <a:lnTo>
                      <a:pt x="295" y="965"/>
                    </a:lnTo>
                    <a:lnTo>
                      <a:pt x="376" y="1340"/>
                    </a:lnTo>
                    <a:lnTo>
                      <a:pt x="403" y="1715"/>
                    </a:lnTo>
                    <a:lnTo>
                      <a:pt x="403" y="2063"/>
                    </a:lnTo>
                    <a:lnTo>
                      <a:pt x="376" y="2384"/>
                    </a:lnTo>
                    <a:lnTo>
                      <a:pt x="322" y="2867"/>
                    </a:lnTo>
                    <a:lnTo>
                      <a:pt x="563" y="3027"/>
                    </a:lnTo>
                    <a:lnTo>
                      <a:pt x="804" y="3161"/>
                    </a:lnTo>
                    <a:lnTo>
                      <a:pt x="1126" y="3268"/>
                    </a:lnTo>
                    <a:lnTo>
                      <a:pt x="1313" y="3295"/>
                    </a:lnTo>
                    <a:lnTo>
                      <a:pt x="1501" y="3322"/>
                    </a:lnTo>
                    <a:lnTo>
                      <a:pt x="1715" y="3322"/>
                    </a:lnTo>
                    <a:lnTo>
                      <a:pt x="1956" y="3295"/>
                    </a:lnTo>
                    <a:lnTo>
                      <a:pt x="2197" y="3241"/>
                    </a:lnTo>
                    <a:lnTo>
                      <a:pt x="2465" y="3161"/>
                    </a:lnTo>
                    <a:lnTo>
                      <a:pt x="2733" y="3027"/>
                    </a:lnTo>
                    <a:lnTo>
                      <a:pt x="3027" y="2867"/>
                    </a:lnTo>
                    <a:lnTo>
                      <a:pt x="2974" y="2384"/>
                    </a:lnTo>
                    <a:lnTo>
                      <a:pt x="2947" y="2063"/>
                    </a:lnTo>
                    <a:lnTo>
                      <a:pt x="2947" y="1715"/>
                    </a:lnTo>
                    <a:lnTo>
                      <a:pt x="3001" y="1340"/>
                    </a:lnTo>
                    <a:lnTo>
                      <a:pt x="3054" y="965"/>
                    </a:lnTo>
                    <a:lnTo>
                      <a:pt x="3188" y="563"/>
                    </a:lnTo>
                    <a:lnTo>
                      <a:pt x="3268" y="376"/>
                    </a:lnTo>
                    <a:lnTo>
                      <a:pt x="3349" y="188"/>
                    </a:lnTo>
                    <a:lnTo>
                      <a:pt x="3322" y="161"/>
                    </a:lnTo>
                    <a:lnTo>
                      <a:pt x="3215" y="295"/>
                    </a:lnTo>
                    <a:lnTo>
                      <a:pt x="3081" y="376"/>
                    </a:lnTo>
                    <a:lnTo>
                      <a:pt x="2947" y="429"/>
                    </a:lnTo>
                    <a:lnTo>
                      <a:pt x="2786" y="456"/>
                    </a:lnTo>
                    <a:lnTo>
                      <a:pt x="2518" y="429"/>
                    </a:lnTo>
                    <a:lnTo>
                      <a:pt x="2251" y="376"/>
                    </a:lnTo>
                    <a:lnTo>
                      <a:pt x="2144" y="322"/>
                    </a:lnTo>
                    <a:lnTo>
                      <a:pt x="2010" y="269"/>
                    </a:lnTo>
                    <a:lnTo>
                      <a:pt x="1902" y="188"/>
                    </a:lnTo>
                    <a:lnTo>
                      <a:pt x="1795" y="81"/>
                    </a:lnTo>
                    <a:lnTo>
                      <a:pt x="1742" y="27"/>
                    </a:lnTo>
                    <a:lnTo>
                      <a:pt x="168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5" name="Google Shape;2085;p71"/>
              <p:cNvSpPr/>
              <p:nvPr/>
            </p:nvSpPr>
            <p:spPr>
              <a:xfrm>
                <a:off x="5900100" y="2189200"/>
                <a:ext cx="53600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1447" extrusionOk="0">
                    <a:moveTo>
                      <a:pt x="590" y="0"/>
                    </a:moveTo>
                    <a:lnTo>
                      <a:pt x="456" y="54"/>
                    </a:lnTo>
                    <a:lnTo>
                      <a:pt x="322" y="108"/>
                    </a:lnTo>
                    <a:lnTo>
                      <a:pt x="215" y="161"/>
                    </a:lnTo>
                    <a:lnTo>
                      <a:pt x="134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43"/>
                    </a:lnTo>
                    <a:lnTo>
                      <a:pt x="0" y="777"/>
                    </a:lnTo>
                    <a:lnTo>
                      <a:pt x="27" y="911"/>
                    </a:lnTo>
                    <a:lnTo>
                      <a:pt x="81" y="1018"/>
                    </a:lnTo>
                    <a:lnTo>
                      <a:pt x="161" y="1125"/>
                    </a:lnTo>
                    <a:lnTo>
                      <a:pt x="242" y="1232"/>
                    </a:lnTo>
                    <a:lnTo>
                      <a:pt x="349" y="1313"/>
                    </a:lnTo>
                    <a:lnTo>
                      <a:pt x="483" y="1340"/>
                    </a:lnTo>
                    <a:lnTo>
                      <a:pt x="617" y="1366"/>
                    </a:lnTo>
                    <a:lnTo>
                      <a:pt x="1393" y="1447"/>
                    </a:lnTo>
                    <a:lnTo>
                      <a:pt x="1447" y="1447"/>
                    </a:lnTo>
                    <a:lnTo>
                      <a:pt x="1581" y="1420"/>
                    </a:lnTo>
                    <a:lnTo>
                      <a:pt x="1688" y="1393"/>
                    </a:lnTo>
                    <a:lnTo>
                      <a:pt x="1822" y="1340"/>
                    </a:lnTo>
                    <a:lnTo>
                      <a:pt x="1902" y="1259"/>
                    </a:lnTo>
                    <a:lnTo>
                      <a:pt x="2009" y="1152"/>
                    </a:lnTo>
                    <a:lnTo>
                      <a:pt x="2063" y="1045"/>
                    </a:lnTo>
                    <a:lnTo>
                      <a:pt x="2116" y="938"/>
                    </a:lnTo>
                    <a:lnTo>
                      <a:pt x="2143" y="804"/>
                    </a:lnTo>
                    <a:lnTo>
                      <a:pt x="2116" y="670"/>
                    </a:lnTo>
                    <a:lnTo>
                      <a:pt x="2090" y="536"/>
                    </a:lnTo>
                    <a:lnTo>
                      <a:pt x="2036" y="402"/>
                    </a:lnTo>
                    <a:lnTo>
                      <a:pt x="1956" y="295"/>
                    </a:lnTo>
                    <a:lnTo>
                      <a:pt x="1875" y="215"/>
                    </a:lnTo>
                    <a:lnTo>
                      <a:pt x="1768" y="134"/>
                    </a:lnTo>
                    <a:lnTo>
                      <a:pt x="1634" y="81"/>
                    </a:lnTo>
                    <a:lnTo>
                      <a:pt x="1500" y="81"/>
                    </a:lnTo>
                    <a:lnTo>
                      <a:pt x="724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6" name="Google Shape;2086;p71"/>
              <p:cNvSpPr/>
              <p:nvPr/>
            </p:nvSpPr>
            <p:spPr>
              <a:xfrm>
                <a:off x="5844525" y="2189200"/>
                <a:ext cx="89075" cy="99800"/>
              </a:xfrm>
              <a:custGeom>
                <a:avLst/>
                <a:gdLst/>
                <a:ahLst/>
                <a:cxnLst/>
                <a:rect l="l" t="t" r="r" b="b"/>
                <a:pathLst>
                  <a:path w="3563" h="3992" extrusionOk="0">
                    <a:moveTo>
                      <a:pt x="2840" y="0"/>
                    </a:moveTo>
                    <a:lnTo>
                      <a:pt x="2706" y="27"/>
                    </a:lnTo>
                    <a:lnTo>
                      <a:pt x="2572" y="81"/>
                    </a:lnTo>
                    <a:lnTo>
                      <a:pt x="2465" y="161"/>
                    </a:lnTo>
                    <a:lnTo>
                      <a:pt x="2357" y="242"/>
                    </a:lnTo>
                    <a:lnTo>
                      <a:pt x="161" y="2839"/>
                    </a:lnTo>
                    <a:lnTo>
                      <a:pt x="81" y="2973"/>
                    </a:lnTo>
                    <a:lnTo>
                      <a:pt x="27" y="3081"/>
                    </a:lnTo>
                    <a:lnTo>
                      <a:pt x="0" y="3214"/>
                    </a:lnTo>
                    <a:lnTo>
                      <a:pt x="0" y="3348"/>
                    </a:lnTo>
                    <a:lnTo>
                      <a:pt x="27" y="3482"/>
                    </a:lnTo>
                    <a:lnTo>
                      <a:pt x="81" y="3616"/>
                    </a:lnTo>
                    <a:lnTo>
                      <a:pt x="134" y="3723"/>
                    </a:lnTo>
                    <a:lnTo>
                      <a:pt x="242" y="3804"/>
                    </a:lnTo>
                    <a:lnTo>
                      <a:pt x="349" y="3884"/>
                    </a:lnTo>
                    <a:lnTo>
                      <a:pt x="456" y="3938"/>
                    </a:lnTo>
                    <a:lnTo>
                      <a:pt x="563" y="3964"/>
                    </a:lnTo>
                    <a:lnTo>
                      <a:pt x="670" y="3991"/>
                    </a:lnTo>
                    <a:lnTo>
                      <a:pt x="831" y="3964"/>
                    </a:lnTo>
                    <a:lnTo>
                      <a:pt x="965" y="3911"/>
                    </a:lnTo>
                    <a:lnTo>
                      <a:pt x="1099" y="3830"/>
                    </a:lnTo>
                    <a:lnTo>
                      <a:pt x="1206" y="3750"/>
                    </a:lnTo>
                    <a:lnTo>
                      <a:pt x="3402" y="1125"/>
                    </a:lnTo>
                    <a:lnTo>
                      <a:pt x="3482" y="1018"/>
                    </a:lnTo>
                    <a:lnTo>
                      <a:pt x="3536" y="911"/>
                    </a:lnTo>
                    <a:lnTo>
                      <a:pt x="3563" y="777"/>
                    </a:lnTo>
                    <a:lnTo>
                      <a:pt x="3563" y="643"/>
                    </a:lnTo>
                    <a:lnTo>
                      <a:pt x="3563" y="509"/>
                    </a:lnTo>
                    <a:lnTo>
                      <a:pt x="3509" y="375"/>
                    </a:lnTo>
                    <a:lnTo>
                      <a:pt x="3429" y="268"/>
                    </a:lnTo>
                    <a:lnTo>
                      <a:pt x="3322" y="161"/>
                    </a:lnTo>
                    <a:lnTo>
                      <a:pt x="3214" y="81"/>
                    </a:lnTo>
                    <a:lnTo>
                      <a:pt x="3107" y="27"/>
                    </a:lnTo>
                    <a:lnTo>
                      <a:pt x="297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7" name="Google Shape;2087;p71"/>
              <p:cNvSpPr/>
              <p:nvPr/>
            </p:nvSpPr>
            <p:spPr>
              <a:xfrm>
                <a:off x="5740075" y="2539400"/>
                <a:ext cx="388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429" extrusionOk="0">
                    <a:moveTo>
                      <a:pt x="0" y="0"/>
                    </a:moveTo>
                    <a:lnTo>
                      <a:pt x="54" y="429"/>
                    </a:lnTo>
                    <a:lnTo>
                      <a:pt x="429" y="402"/>
                    </a:lnTo>
                    <a:lnTo>
                      <a:pt x="804" y="348"/>
                    </a:lnTo>
                    <a:lnTo>
                      <a:pt x="1179" y="295"/>
                    </a:lnTo>
                    <a:lnTo>
                      <a:pt x="1554" y="214"/>
                    </a:lnTo>
                    <a:lnTo>
                      <a:pt x="831" y="1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8" name="Google Shape;2088;p71"/>
              <p:cNvSpPr/>
              <p:nvPr/>
            </p:nvSpPr>
            <p:spPr>
              <a:xfrm>
                <a:off x="5666425" y="2518625"/>
                <a:ext cx="4020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206" extrusionOk="0">
                    <a:moveTo>
                      <a:pt x="134" y="1"/>
                    </a:moveTo>
                    <a:lnTo>
                      <a:pt x="0" y="858"/>
                    </a:lnTo>
                    <a:lnTo>
                      <a:pt x="348" y="965"/>
                    </a:lnTo>
                    <a:lnTo>
                      <a:pt x="723" y="1072"/>
                    </a:lnTo>
                    <a:lnTo>
                      <a:pt x="1098" y="1126"/>
                    </a:lnTo>
                    <a:lnTo>
                      <a:pt x="1473" y="1206"/>
                    </a:lnTo>
                    <a:lnTo>
                      <a:pt x="1607" y="510"/>
                    </a:lnTo>
                    <a:lnTo>
                      <a:pt x="857" y="295"/>
                    </a:lnTo>
                    <a:lnTo>
                      <a:pt x="509" y="161"/>
                    </a:lnTo>
                    <a:lnTo>
                      <a:pt x="13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9" name="Google Shape;2089;p71"/>
              <p:cNvSpPr/>
              <p:nvPr/>
            </p:nvSpPr>
            <p:spPr>
              <a:xfrm>
                <a:off x="5680475" y="2236075"/>
                <a:ext cx="94450" cy="83725"/>
              </a:xfrm>
              <a:custGeom>
                <a:avLst/>
                <a:gdLst/>
                <a:ahLst/>
                <a:cxnLst/>
                <a:rect l="l" t="t" r="r" b="b"/>
                <a:pathLst>
                  <a:path w="3778" h="3349" extrusionOk="0">
                    <a:moveTo>
                      <a:pt x="643" y="0"/>
                    </a:moveTo>
                    <a:lnTo>
                      <a:pt x="590" y="27"/>
                    </a:lnTo>
                    <a:lnTo>
                      <a:pt x="509" y="54"/>
                    </a:lnTo>
                    <a:lnTo>
                      <a:pt x="483" y="107"/>
                    </a:lnTo>
                    <a:lnTo>
                      <a:pt x="483" y="188"/>
                    </a:lnTo>
                    <a:lnTo>
                      <a:pt x="456" y="536"/>
                    </a:lnTo>
                    <a:lnTo>
                      <a:pt x="429" y="938"/>
                    </a:lnTo>
                    <a:lnTo>
                      <a:pt x="376" y="1125"/>
                    </a:lnTo>
                    <a:lnTo>
                      <a:pt x="295" y="1313"/>
                    </a:lnTo>
                    <a:lnTo>
                      <a:pt x="215" y="1500"/>
                    </a:lnTo>
                    <a:lnTo>
                      <a:pt x="81" y="1688"/>
                    </a:lnTo>
                    <a:lnTo>
                      <a:pt x="27" y="1822"/>
                    </a:lnTo>
                    <a:lnTo>
                      <a:pt x="1" y="1955"/>
                    </a:lnTo>
                    <a:lnTo>
                      <a:pt x="1" y="2063"/>
                    </a:lnTo>
                    <a:lnTo>
                      <a:pt x="27" y="2304"/>
                    </a:lnTo>
                    <a:lnTo>
                      <a:pt x="54" y="2545"/>
                    </a:lnTo>
                    <a:lnTo>
                      <a:pt x="135" y="2759"/>
                    </a:lnTo>
                    <a:lnTo>
                      <a:pt x="215" y="2973"/>
                    </a:lnTo>
                    <a:lnTo>
                      <a:pt x="322" y="3134"/>
                    </a:lnTo>
                    <a:lnTo>
                      <a:pt x="456" y="3241"/>
                    </a:lnTo>
                    <a:lnTo>
                      <a:pt x="617" y="3321"/>
                    </a:lnTo>
                    <a:lnTo>
                      <a:pt x="804" y="3348"/>
                    </a:lnTo>
                    <a:lnTo>
                      <a:pt x="1045" y="3321"/>
                    </a:lnTo>
                    <a:lnTo>
                      <a:pt x="1313" y="3268"/>
                    </a:lnTo>
                    <a:lnTo>
                      <a:pt x="1447" y="3214"/>
                    </a:lnTo>
                    <a:lnTo>
                      <a:pt x="1554" y="3134"/>
                    </a:lnTo>
                    <a:lnTo>
                      <a:pt x="1688" y="3054"/>
                    </a:lnTo>
                    <a:lnTo>
                      <a:pt x="1768" y="2946"/>
                    </a:lnTo>
                    <a:lnTo>
                      <a:pt x="1822" y="2920"/>
                    </a:lnTo>
                    <a:lnTo>
                      <a:pt x="1902" y="2893"/>
                    </a:lnTo>
                    <a:lnTo>
                      <a:pt x="1956" y="2920"/>
                    </a:lnTo>
                    <a:lnTo>
                      <a:pt x="2009" y="2946"/>
                    </a:lnTo>
                    <a:lnTo>
                      <a:pt x="2116" y="3054"/>
                    </a:lnTo>
                    <a:lnTo>
                      <a:pt x="2224" y="3134"/>
                    </a:lnTo>
                    <a:lnTo>
                      <a:pt x="2358" y="3214"/>
                    </a:lnTo>
                    <a:lnTo>
                      <a:pt x="2465" y="3268"/>
                    </a:lnTo>
                    <a:lnTo>
                      <a:pt x="2732" y="3321"/>
                    </a:lnTo>
                    <a:lnTo>
                      <a:pt x="3000" y="3348"/>
                    </a:lnTo>
                    <a:lnTo>
                      <a:pt x="3188" y="3321"/>
                    </a:lnTo>
                    <a:lnTo>
                      <a:pt x="3349" y="3241"/>
                    </a:lnTo>
                    <a:lnTo>
                      <a:pt x="3482" y="3134"/>
                    </a:lnTo>
                    <a:lnTo>
                      <a:pt x="3563" y="2973"/>
                    </a:lnTo>
                    <a:lnTo>
                      <a:pt x="3670" y="2759"/>
                    </a:lnTo>
                    <a:lnTo>
                      <a:pt x="3723" y="2545"/>
                    </a:lnTo>
                    <a:lnTo>
                      <a:pt x="3777" y="2304"/>
                    </a:lnTo>
                    <a:lnTo>
                      <a:pt x="3777" y="2089"/>
                    </a:lnTo>
                    <a:lnTo>
                      <a:pt x="3777" y="2036"/>
                    </a:lnTo>
                    <a:lnTo>
                      <a:pt x="3750" y="1929"/>
                    </a:lnTo>
                    <a:lnTo>
                      <a:pt x="3697" y="1822"/>
                    </a:lnTo>
                    <a:lnTo>
                      <a:pt x="3590" y="1634"/>
                    </a:lnTo>
                    <a:lnTo>
                      <a:pt x="3482" y="1420"/>
                    </a:lnTo>
                    <a:lnTo>
                      <a:pt x="3429" y="1206"/>
                    </a:lnTo>
                    <a:lnTo>
                      <a:pt x="3375" y="991"/>
                    </a:lnTo>
                    <a:lnTo>
                      <a:pt x="3322" y="563"/>
                    </a:lnTo>
                    <a:lnTo>
                      <a:pt x="3322" y="188"/>
                    </a:lnTo>
                    <a:lnTo>
                      <a:pt x="3295" y="107"/>
                    </a:lnTo>
                    <a:lnTo>
                      <a:pt x="3268" y="54"/>
                    </a:lnTo>
                    <a:lnTo>
                      <a:pt x="3215" y="27"/>
                    </a:lnTo>
                    <a:lnTo>
                      <a:pt x="3134" y="0"/>
                    </a:lnTo>
                    <a:lnTo>
                      <a:pt x="2974" y="0"/>
                    </a:lnTo>
                    <a:lnTo>
                      <a:pt x="2866" y="27"/>
                    </a:lnTo>
                    <a:lnTo>
                      <a:pt x="2813" y="107"/>
                    </a:lnTo>
                    <a:lnTo>
                      <a:pt x="2679" y="456"/>
                    </a:lnTo>
                    <a:lnTo>
                      <a:pt x="2518" y="938"/>
                    </a:lnTo>
                    <a:lnTo>
                      <a:pt x="2438" y="1179"/>
                    </a:lnTo>
                    <a:lnTo>
                      <a:pt x="2331" y="1366"/>
                    </a:lnTo>
                    <a:lnTo>
                      <a:pt x="2224" y="1554"/>
                    </a:lnTo>
                    <a:lnTo>
                      <a:pt x="2116" y="1634"/>
                    </a:lnTo>
                    <a:lnTo>
                      <a:pt x="2009" y="1688"/>
                    </a:lnTo>
                    <a:lnTo>
                      <a:pt x="1902" y="1714"/>
                    </a:lnTo>
                    <a:lnTo>
                      <a:pt x="1768" y="1688"/>
                    </a:lnTo>
                    <a:lnTo>
                      <a:pt x="1661" y="1634"/>
                    </a:lnTo>
                    <a:lnTo>
                      <a:pt x="1554" y="1554"/>
                    </a:lnTo>
                    <a:lnTo>
                      <a:pt x="1447" y="1366"/>
                    </a:lnTo>
                    <a:lnTo>
                      <a:pt x="1340" y="1179"/>
                    </a:lnTo>
                    <a:lnTo>
                      <a:pt x="1259" y="938"/>
                    </a:lnTo>
                    <a:lnTo>
                      <a:pt x="1099" y="456"/>
                    </a:lnTo>
                    <a:lnTo>
                      <a:pt x="992" y="107"/>
                    </a:lnTo>
                    <a:lnTo>
                      <a:pt x="911" y="27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0" name="Google Shape;2090;p71"/>
              <p:cNvSpPr/>
              <p:nvPr/>
            </p:nvSpPr>
            <p:spPr>
              <a:xfrm>
                <a:off x="5574675" y="2398100"/>
                <a:ext cx="231700" cy="148000"/>
              </a:xfrm>
              <a:custGeom>
                <a:avLst/>
                <a:gdLst/>
                <a:ahLst/>
                <a:cxnLst/>
                <a:rect l="l" t="t" r="r" b="b"/>
                <a:pathLst>
                  <a:path w="9268" h="5920" extrusionOk="0">
                    <a:moveTo>
                      <a:pt x="3965" y="1"/>
                    </a:moveTo>
                    <a:lnTo>
                      <a:pt x="3617" y="54"/>
                    </a:lnTo>
                    <a:lnTo>
                      <a:pt x="3268" y="135"/>
                    </a:lnTo>
                    <a:lnTo>
                      <a:pt x="2947" y="215"/>
                    </a:lnTo>
                    <a:lnTo>
                      <a:pt x="2626" y="322"/>
                    </a:lnTo>
                    <a:lnTo>
                      <a:pt x="2331" y="456"/>
                    </a:lnTo>
                    <a:lnTo>
                      <a:pt x="2036" y="617"/>
                    </a:lnTo>
                    <a:lnTo>
                      <a:pt x="1769" y="777"/>
                    </a:lnTo>
                    <a:lnTo>
                      <a:pt x="1260" y="1126"/>
                    </a:lnTo>
                    <a:lnTo>
                      <a:pt x="831" y="1474"/>
                    </a:lnTo>
                    <a:lnTo>
                      <a:pt x="429" y="1849"/>
                    </a:lnTo>
                    <a:lnTo>
                      <a:pt x="108" y="2197"/>
                    </a:lnTo>
                    <a:lnTo>
                      <a:pt x="54" y="2304"/>
                    </a:lnTo>
                    <a:lnTo>
                      <a:pt x="1" y="2411"/>
                    </a:lnTo>
                    <a:lnTo>
                      <a:pt x="1" y="2545"/>
                    </a:lnTo>
                    <a:lnTo>
                      <a:pt x="28" y="2652"/>
                    </a:lnTo>
                    <a:lnTo>
                      <a:pt x="81" y="2759"/>
                    </a:lnTo>
                    <a:lnTo>
                      <a:pt x="135" y="2840"/>
                    </a:lnTo>
                    <a:lnTo>
                      <a:pt x="242" y="2920"/>
                    </a:lnTo>
                    <a:lnTo>
                      <a:pt x="349" y="2974"/>
                    </a:lnTo>
                    <a:lnTo>
                      <a:pt x="751" y="3108"/>
                    </a:lnTo>
                    <a:lnTo>
                      <a:pt x="1233" y="3322"/>
                    </a:lnTo>
                    <a:lnTo>
                      <a:pt x="1822" y="3697"/>
                    </a:lnTo>
                    <a:lnTo>
                      <a:pt x="2518" y="4179"/>
                    </a:lnTo>
                    <a:lnTo>
                      <a:pt x="2813" y="4393"/>
                    </a:lnTo>
                    <a:lnTo>
                      <a:pt x="3134" y="4581"/>
                    </a:lnTo>
                    <a:lnTo>
                      <a:pt x="3456" y="4768"/>
                    </a:lnTo>
                    <a:lnTo>
                      <a:pt x="3804" y="4929"/>
                    </a:lnTo>
                    <a:lnTo>
                      <a:pt x="4527" y="5197"/>
                    </a:lnTo>
                    <a:lnTo>
                      <a:pt x="5250" y="5438"/>
                    </a:lnTo>
                    <a:lnTo>
                      <a:pt x="5974" y="5625"/>
                    </a:lnTo>
                    <a:lnTo>
                      <a:pt x="6670" y="5759"/>
                    </a:lnTo>
                    <a:lnTo>
                      <a:pt x="7313" y="5866"/>
                    </a:lnTo>
                    <a:lnTo>
                      <a:pt x="7902" y="5920"/>
                    </a:lnTo>
                    <a:lnTo>
                      <a:pt x="8598" y="5759"/>
                    </a:lnTo>
                    <a:lnTo>
                      <a:pt x="9268" y="5545"/>
                    </a:lnTo>
                    <a:lnTo>
                      <a:pt x="9268" y="4902"/>
                    </a:lnTo>
                    <a:lnTo>
                      <a:pt x="9241" y="4313"/>
                    </a:lnTo>
                    <a:lnTo>
                      <a:pt x="9161" y="3724"/>
                    </a:lnTo>
                    <a:lnTo>
                      <a:pt x="9080" y="3215"/>
                    </a:lnTo>
                    <a:lnTo>
                      <a:pt x="8973" y="2706"/>
                    </a:lnTo>
                    <a:lnTo>
                      <a:pt x="8866" y="2251"/>
                    </a:lnTo>
                    <a:lnTo>
                      <a:pt x="8732" y="1849"/>
                    </a:lnTo>
                    <a:lnTo>
                      <a:pt x="8598" y="1474"/>
                    </a:lnTo>
                    <a:lnTo>
                      <a:pt x="8330" y="831"/>
                    </a:lnTo>
                    <a:lnTo>
                      <a:pt x="8089" y="376"/>
                    </a:lnTo>
                    <a:lnTo>
                      <a:pt x="7929" y="81"/>
                    </a:lnTo>
                    <a:lnTo>
                      <a:pt x="784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1" name="Google Shape;2091;p71"/>
              <p:cNvSpPr/>
              <p:nvPr/>
            </p:nvSpPr>
            <p:spPr>
              <a:xfrm>
                <a:off x="5683150" y="2377350"/>
                <a:ext cx="8775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3510" h="1206" extrusionOk="0">
                    <a:moveTo>
                      <a:pt x="429" y="1"/>
                    </a:moveTo>
                    <a:lnTo>
                      <a:pt x="1" y="831"/>
                    </a:lnTo>
                    <a:lnTo>
                      <a:pt x="322" y="965"/>
                    </a:lnTo>
                    <a:lnTo>
                      <a:pt x="644" y="1072"/>
                    </a:lnTo>
                    <a:lnTo>
                      <a:pt x="965" y="1152"/>
                    </a:lnTo>
                    <a:lnTo>
                      <a:pt x="1260" y="1179"/>
                    </a:lnTo>
                    <a:lnTo>
                      <a:pt x="1581" y="1206"/>
                    </a:lnTo>
                    <a:lnTo>
                      <a:pt x="1876" y="1206"/>
                    </a:lnTo>
                    <a:lnTo>
                      <a:pt x="2143" y="1179"/>
                    </a:lnTo>
                    <a:lnTo>
                      <a:pt x="2411" y="1152"/>
                    </a:lnTo>
                    <a:lnTo>
                      <a:pt x="2867" y="1045"/>
                    </a:lnTo>
                    <a:lnTo>
                      <a:pt x="3215" y="938"/>
                    </a:lnTo>
                    <a:lnTo>
                      <a:pt x="3509" y="831"/>
                    </a:lnTo>
                    <a:lnTo>
                      <a:pt x="3134" y="1"/>
                    </a:lnTo>
                    <a:lnTo>
                      <a:pt x="2867" y="134"/>
                    </a:lnTo>
                    <a:lnTo>
                      <a:pt x="2599" y="242"/>
                    </a:lnTo>
                    <a:lnTo>
                      <a:pt x="2331" y="295"/>
                    </a:lnTo>
                    <a:lnTo>
                      <a:pt x="2063" y="322"/>
                    </a:lnTo>
                    <a:lnTo>
                      <a:pt x="1849" y="349"/>
                    </a:lnTo>
                    <a:lnTo>
                      <a:pt x="1608" y="349"/>
                    </a:lnTo>
                    <a:lnTo>
                      <a:pt x="1206" y="295"/>
                    </a:lnTo>
                    <a:lnTo>
                      <a:pt x="885" y="215"/>
                    </a:lnTo>
                    <a:lnTo>
                      <a:pt x="644" y="108"/>
                    </a:lnTo>
                    <a:lnTo>
                      <a:pt x="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2" name="Google Shape;2092;p71"/>
              <p:cNvSpPr/>
              <p:nvPr/>
            </p:nvSpPr>
            <p:spPr>
              <a:xfrm>
                <a:off x="5695200" y="2232725"/>
                <a:ext cx="65650" cy="129250"/>
              </a:xfrm>
              <a:custGeom>
                <a:avLst/>
                <a:gdLst/>
                <a:ahLst/>
                <a:cxnLst/>
                <a:rect l="l" t="t" r="r" b="b"/>
                <a:pathLst>
                  <a:path w="2626" h="5170" extrusionOk="0">
                    <a:moveTo>
                      <a:pt x="215" y="0"/>
                    </a:moveTo>
                    <a:lnTo>
                      <a:pt x="135" y="27"/>
                    </a:lnTo>
                    <a:lnTo>
                      <a:pt x="54" y="81"/>
                    </a:lnTo>
                    <a:lnTo>
                      <a:pt x="1" y="161"/>
                    </a:lnTo>
                    <a:lnTo>
                      <a:pt x="1" y="268"/>
                    </a:lnTo>
                    <a:lnTo>
                      <a:pt x="349" y="4312"/>
                    </a:lnTo>
                    <a:lnTo>
                      <a:pt x="376" y="4527"/>
                    </a:lnTo>
                    <a:lnTo>
                      <a:pt x="456" y="4687"/>
                    </a:lnTo>
                    <a:lnTo>
                      <a:pt x="563" y="4848"/>
                    </a:lnTo>
                    <a:lnTo>
                      <a:pt x="670" y="4955"/>
                    </a:lnTo>
                    <a:lnTo>
                      <a:pt x="831" y="5062"/>
                    </a:lnTo>
                    <a:lnTo>
                      <a:pt x="965" y="5116"/>
                    </a:lnTo>
                    <a:lnTo>
                      <a:pt x="1126" y="5169"/>
                    </a:lnTo>
                    <a:lnTo>
                      <a:pt x="1447" y="5169"/>
                    </a:lnTo>
                    <a:lnTo>
                      <a:pt x="1608" y="5116"/>
                    </a:lnTo>
                    <a:lnTo>
                      <a:pt x="1769" y="5062"/>
                    </a:lnTo>
                    <a:lnTo>
                      <a:pt x="1902" y="4982"/>
                    </a:lnTo>
                    <a:lnTo>
                      <a:pt x="2036" y="4848"/>
                    </a:lnTo>
                    <a:lnTo>
                      <a:pt x="2143" y="4687"/>
                    </a:lnTo>
                    <a:lnTo>
                      <a:pt x="2197" y="4527"/>
                    </a:lnTo>
                    <a:lnTo>
                      <a:pt x="2251" y="4312"/>
                    </a:lnTo>
                    <a:lnTo>
                      <a:pt x="2626" y="268"/>
                    </a:lnTo>
                    <a:lnTo>
                      <a:pt x="2599" y="161"/>
                    </a:lnTo>
                    <a:lnTo>
                      <a:pt x="2572" y="81"/>
                    </a:lnTo>
                    <a:lnTo>
                      <a:pt x="2492" y="27"/>
                    </a:lnTo>
                    <a:lnTo>
                      <a:pt x="2385" y="0"/>
                    </a:lnTo>
                    <a:lnTo>
                      <a:pt x="2277" y="0"/>
                    </a:lnTo>
                    <a:lnTo>
                      <a:pt x="2197" y="54"/>
                    </a:lnTo>
                    <a:lnTo>
                      <a:pt x="2143" y="134"/>
                    </a:lnTo>
                    <a:lnTo>
                      <a:pt x="2117" y="215"/>
                    </a:lnTo>
                    <a:lnTo>
                      <a:pt x="1742" y="4259"/>
                    </a:lnTo>
                    <a:lnTo>
                      <a:pt x="1715" y="4366"/>
                    </a:lnTo>
                    <a:lnTo>
                      <a:pt x="1688" y="4446"/>
                    </a:lnTo>
                    <a:lnTo>
                      <a:pt x="1635" y="4527"/>
                    </a:lnTo>
                    <a:lnTo>
                      <a:pt x="1581" y="4580"/>
                    </a:lnTo>
                    <a:lnTo>
                      <a:pt x="1447" y="4661"/>
                    </a:lnTo>
                    <a:lnTo>
                      <a:pt x="1153" y="4661"/>
                    </a:lnTo>
                    <a:lnTo>
                      <a:pt x="1019" y="4580"/>
                    </a:lnTo>
                    <a:lnTo>
                      <a:pt x="938" y="4527"/>
                    </a:lnTo>
                    <a:lnTo>
                      <a:pt x="911" y="4446"/>
                    </a:lnTo>
                    <a:lnTo>
                      <a:pt x="858" y="4366"/>
                    </a:lnTo>
                    <a:lnTo>
                      <a:pt x="858" y="4259"/>
                    </a:lnTo>
                    <a:lnTo>
                      <a:pt x="483" y="215"/>
                    </a:lnTo>
                    <a:lnTo>
                      <a:pt x="456" y="134"/>
                    </a:lnTo>
                    <a:lnTo>
                      <a:pt x="403" y="54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3" name="Google Shape;2093;p71"/>
              <p:cNvSpPr/>
              <p:nvPr/>
            </p:nvSpPr>
            <p:spPr>
              <a:xfrm>
                <a:off x="5711275" y="2106175"/>
                <a:ext cx="3350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751" extrusionOk="0">
                    <a:moveTo>
                      <a:pt x="536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402"/>
                    </a:lnTo>
                    <a:lnTo>
                      <a:pt x="1" y="509"/>
                    </a:lnTo>
                    <a:lnTo>
                      <a:pt x="1" y="643"/>
                    </a:lnTo>
                    <a:lnTo>
                      <a:pt x="1" y="750"/>
                    </a:lnTo>
                    <a:lnTo>
                      <a:pt x="295" y="643"/>
                    </a:lnTo>
                    <a:lnTo>
                      <a:pt x="483" y="643"/>
                    </a:lnTo>
                    <a:lnTo>
                      <a:pt x="670" y="616"/>
                    </a:lnTo>
                    <a:lnTo>
                      <a:pt x="858" y="643"/>
                    </a:lnTo>
                    <a:lnTo>
                      <a:pt x="1018" y="643"/>
                    </a:lnTo>
                    <a:lnTo>
                      <a:pt x="1313" y="750"/>
                    </a:lnTo>
                    <a:lnTo>
                      <a:pt x="1340" y="643"/>
                    </a:lnTo>
                    <a:lnTo>
                      <a:pt x="1313" y="509"/>
                    </a:lnTo>
                    <a:lnTo>
                      <a:pt x="1286" y="402"/>
                    </a:lnTo>
                    <a:lnTo>
                      <a:pt x="1206" y="268"/>
                    </a:lnTo>
                    <a:lnTo>
                      <a:pt x="1126" y="188"/>
                    </a:lnTo>
                    <a:lnTo>
                      <a:pt x="1045" y="107"/>
                    </a:lnTo>
                    <a:lnTo>
                      <a:pt x="911" y="54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4" name="Google Shape;2094;p71"/>
              <p:cNvSpPr/>
              <p:nvPr/>
            </p:nvSpPr>
            <p:spPr>
              <a:xfrm>
                <a:off x="5711275" y="2106175"/>
                <a:ext cx="33500" cy="187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751" extrusionOk="0">
                    <a:moveTo>
                      <a:pt x="536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402"/>
                    </a:lnTo>
                    <a:lnTo>
                      <a:pt x="1" y="509"/>
                    </a:lnTo>
                    <a:lnTo>
                      <a:pt x="1" y="643"/>
                    </a:lnTo>
                    <a:lnTo>
                      <a:pt x="1" y="750"/>
                    </a:lnTo>
                    <a:lnTo>
                      <a:pt x="295" y="643"/>
                    </a:lnTo>
                    <a:lnTo>
                      <a:pt x="483" y="643"/>
                    </a:lnTo>
                    <a:lnTo>
                      <a:pt x="670" y="616"/>
                    </a:lnTo>
                    <a:lnTo>
                      <a:pt x="858" y="643"/>
                    </a:lnTo>
                    <a:lnTo>
                      <a:pt x="1018" y="643"/>
                    </a:lnTo>
                    <a:lnTo>
                      <a:pt x="1313" y="750"/>
                    </a:lnTo>
                    <a:lnTo>
                      <a:pt x="1340" y="643"/>
                    </a:lnTo>
                    <a:lnTo>
                      <a:pt x="1313" y="509"/>
                    </a:lnTo>
                    <a:lnTo>
                      <a:pt x="1286" y="402"/>
                    </a:lnTo>
                    <a:lnTo>
                      <a:pt x="1206" y="268"/>
                    </a:lnTo>
                    <a:lnTo>
                      <a:pt x="1126" y="188"/>
                    </a:lnTo>
                    <a:lnTo>
                      <a:pt x="1045" y="107"/>
                    </a:lnTo>
                    <a:lnTo>
                      <a:pt x="911" y="54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5" name="Google Shape;2095;p71"/>
              <p:cNvSpPr/>
              <p:nvPr/>
            </p:nvSpPr>
            <p:spPr>
              <a:xfrm>
                <a:off x="5689850" y="2121575"/>
                <a:ext cx="75700" cy="50250"/>
              </a:xfrm>
              <a:custGeom>
                <a:avLst/>
                <a:gdLst/>
                <a:ahLst/>
                <a:cxnLst/>
                <a:rect l="l" t="t" r="r" b="b"/>
                <a:pathLst>
                  <a:path w="3028" h="2010" extrusionOk="0">
                    <a:moveTo>
                      <a:pt x="1286" y="0"/>
                    </a:moveTo>
                    <a:lnTo>
                      <a:pt x="1099" y="27"/>
                    </a:lnTo>
                    <a:lnTo>
                      <a:pt x="911" y="107"/>
                    </a:lnTo>
                    <a:lnTo>
                      <a:pt x="750" y="161"/>
                    </a:lnTo>
                    <a:lnTo>
                      <a:pt x="590" y="268"/>
                    </a:lnTo>
                    <a:lnTo>
                      <a:pt x="429" y="375"/>
                    </a:lnTo>
                    <a:lnTo>
                      <a:pt x="322" y="509"/>
                    </a:lnTo>
                    <a:lnTo>
                      <a:pt x="215" y="643"/>
                    </a:lnTo>
                    <a:lnTo>
                      <a:pt x="108" y="804"/>
                    </a:lnTo>
                    <a:lnTo>
                      <a:pt x="54" y="965"/>
                    </a:lnTo>
                    <a:lnTo>
                      <a:pt x="27" y="1152"/>
                    </a:lnTo>
                    <a:lnTo>
                      <a:pt x="1" y="1340"/>
                    </a:lnTo>
                    <a:lnTo>
                      <a:pt x="1" y="1956"/>
                    </a:lnTo>
                    <a:lnTo>
                      <a:pt x="108" y="1956"/>
                    </a:lnTo>
                    <a:lnTo>
                      <a:pt x="215" y="2009"/>
                    </a:lnTo>
                    <a:lnTo>
                      <a:pt x="242" y="1902"/>
                    </a:lnTo>
                    <a:lnTo>
                      <a:pt x="295" y="1848"/>
                    </a:lnTo>
                    <a:lnTo>
                      <a:pt x="322" y="1768"/>
                    </a:lnTo>
                    <a:lnTo>
                      <a:pt x="349" y="1714"/>
                    </a:lnTo>
                    <a:lnTo>
                      <a:pt x="349" y="1581"/>
                    </a:lnTo>
                    <a:lnTo>
                      <a:pt x="376" y="1447"/>
                    </a:lnTo>
                    <a:lnTo>
                      <a:pt x="429" y="1286"/>
                    </a:lnTo>
                    <a:lnTo>
                      <a:pt x="536" y="1125"/>
                    </a:lnTo>
                    <a:lnTo>
                      <a:pt x="590" y="1045"/>
                    </a:lnTo>
                    <a:lnTo>
                      <a:pt x="670" y="991"/>
                    </a:lnTo>
                    <a:lnTo>
                      <a:pt x="750" y="965"/>
                    </a:lnTo>
                    <a:lnTo>
                      <a:pt x="858" y="938"/>
                    </a:lnTo>
                    <a:lnTo>
                      <a:pt x="992" y="911"/>
                    </a:lnTo>
                    <a:lnTo>
                      <a:pt x="1125" y="911"/>
                    </a:lnTo>
                    <a:lnTo>
                      <a:pt x="1286" y="965"/>
                    </a:lnTo>
                    <a:lnTo>
                      <a:pt x="1447" y="1018"/>
                    </a:lnTo>
                    <a:lnTo>
                      <a:pt x="1581" y="1018"/>
                    </a:lnTo>
                    <a:lnTo>
                      <a:pt x="1768" y="965"/>
                    </a:lnTo>
                    <a:lnTo>
                      <a:pt x="1929" y="911"/>
                    </a:lnTo>
                    <a:lnTo>
                      <a:pt x="2063" y="911"/>
                    </a:lnTo>
                    <a:lnTo>
                      <a:pt x="2170" y="938"/>
                    </a:lnTo>
                    <a:lnTo>
                      <a:pt x="2277" y="965"/>
                    </a:lnTo>
                    <a:lnTo>
                      <a:pt x="2384" y="991"/>
                    </a:lnTo>
                    <a:lnTo>
                      <a:pt x="2438" y="1045"/>
                    </a:lnTo>
                    <a:lnTo>
                      <a:pt x="2518" y="1125"/>
                    </a:lnTo>
                    <a:lnTo>
                      <a:pt x="2599" y="1286"/>
                    </a:lnTo>
                    <a:lnTo>
                      <a:pt x="2652" y="1447"/>
                    </a:lnTo>
                    <a:lnTo>
                      <a:pt x="2679" y="1581"/>
                    </a:lnTo>
                    <a:lnTo>
                      <a:pt x="2706" y="1714"/>
                    </a:lnTo>
                    <a:lnTo>
                      <a:pt x="2706" y="1768"/>
                    </a:lnTo>
                    <a:lnTo>
                      <a:pt x="2759" y="1848"/>
                    </a:lnTo>
                    <a:lnTo>
                      <a:pt x="2786" y="1902"/>
                    </a:lnTo>
                    <a:lnTo>
                      <a:pt x="2840" y="2009"/>
                    </a:lnTo>
                    <a:lnTo>
                      <a:pt x="2920" y="1956"/>
                    </a:lnTo>
                    <a:lnTo>
                      <a:pt x="3027" y="1956"/>
                    </a:lnTo>
                    <a:lnTo>
                      <a:pt x="3027" y="1340"/>
                    </a:lnTo>
                    <a:lnTo>
                      <a:pt x="3027" y="1152"/>
                    </a:lnTo>
                    <a:lnTo>
                      <a:pt x="2974" y="965"/>
                    </a:lnTo>
                    <a:lnTo>
                      <a:pt x="2920" y="804"/>
                    </a:lnTo>
                    <a:lnTo>
                      <a:pt x="2840" y="643"/>
                    </a:lnTo>
                    <a:lnTo>
                      <a:pt x="2732" y="509"/>
                    </a:lnTo>
                    <a:lnTo>
                      <a:pt x="2599" y="375"/>
                    </a:lnTo>
                    <a:lnTo>
                      <a:pt x="2465" y="268"/>
                    </a:lnTo>
                    <a:lnTo>
                      <a:pt x="2304" y="161"/>
                    </a:lnTo>
                    <a:lnTo>
                      <a:pt x="2143" y="107"/>
                    </a:lnTo>
                    <a:lnTo>
                      <a:pt x="1956" y="27"/>
                    </a:lnTo>
                    <a:lnTo>
                      <a:pt x="17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6" name="Google Shape;2096;p71"/>
              <p:cNvSpPr/>
              <p:nvPr/>
            </p:nvSpPr>
            <p:spPr>
              <a:xfrm>
                <a:off x="5685175" y="2169775"/>
                <a:ext cx="10050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02" h="912" extrusionOk="0">
                    <a:moveTo>
                      <a:pt x="134" y="1"/>
                    </a:moveTo>
                    <a:lnTo>
                      <a:pt x="80" y="54"/>
                    </a:lnTo>
                    <a:lnTo>
                      <a:pt x="27" y="108"/>
                    </a:lnTo>
                    <a:lnTo>
                      <a:pt x="0" y="161"/>
                    </a:lnTo>
                    <a:lnTo>
                      <a:pt x="0" y="295"/>
                    </a:lnTo>
                    <a:lnTo>
                      <a:pt x="27" y="429"/>
                    </a:lnTo>
                    <a:lnTo>
                      <a:pt x="80" y="536"/>
                    </a:lnTo>
                    <a:lnTo>
                      <a:pt x="107" y="670"/>
                    </a:lnTo>
                    <a:lnTo>
                      <a:pt x="134" y="751"/>
                    </a:lnTo>
                    <a:lnTo>
                      <a:pt x="188" y="831"/>
                    </a:lnTo>
                    <a:lnTo>
                      <a:pt x="268" y="885"/>
                    </a:lnTo>
                    <a:lnTo>
                      <a:pt x="402" y="911"/>
                    </a:lnTo>
                    <a:lnTo>
                      <a:pt x="402" y="911"/>
                    </a:lnTo>
                    <a:lnTo>
                      <a:pt x="375" y="858"/>
                    </a:lnTo>
                    <a:lnTo>
                      <a:pt x="348" y="563"/>
                    </a:lnTo>
                    <a:lnTo>
                      <a:pt x="348" y="322"/>
                    </a:lnTo>
                    <a:lnTo>
                      <a:pt x="375" y="188"/>
                    </a:lnTo>
                    <a:lnTo>
                      <a:pt x="402" y="54"/>
                    </a:lnTo>
                    <a:lnTo>
                      <a:pt x="321" y="28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7" name="Google Shape;2097;p71"/>
              <p:cNvSpPr/>
              <p:nvPr/>
            </p:nvSpPr>
            <p:spPr>
              <a:xfrm>
                <a:off x="5760825" y="2169775"/>
                <a:ext cx="9400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912" extrusionOk="0">
                    <a:moveTo>
                      <a:pt x="161" y="1"/>
                    </a:moveTo>
                    <a:lnTo>
                      <a:pt x="54" y="28"/>
                    </a:lnTo>
                    <a:lnTo>
                      <a:pt x="1" y="54"/>
                    </a:lnTo>
                    <a:lnTo>
                      <a:pt x="27" y="188"/>
                    </a:lnTo>
                    <a:lnTo>
                      <a:pt x="27" y="322"/>
                    </a:lnTo>
                    <a:lnTo>
                      <a:pt x="27" y="563"/>
                    </a:lnTo>
                    <a:lnTo>
                      <a:pt x="1" y="858"/>
                    </a:lnTo>
                    <a:lnTo>
                      <a:pt x="1" y="911"/>
                    </a:lnTo>
                    <a:lnTo>
                      <a:pt x="135" y="885"/>
                    </a:lnTo>
                    <a:lnTo>
                      <a:pt x="215" y="831"/>
                    </a:lnTo>
                    <a:lnTo>
                      <a:pt x="242" y="751"/>
                    </a:lnTo>
                    <a:lnTo>
                      <a:pt x="268" y="670"/>
                    </a:lnTo>
                    <a:lnTo>
                      <a:pt x="295" y="536"/>
                    </a:lnTo>
                    <a:lnTo>
                      <a:pt x="349" y="429"/>
                    </a:lnTo>
                    <a:lnTo>
                      <a:pt x="376" y="295"/>
                    </a:lnTo>
                    <a:lnTo>
                      <a:pt x="376" y="161"/>
                    </a:lnTo>
                    <a:lnTo>
                      <a:pt x="349" y="108"/>
                    </a:lnTo>
                    <a:lnTo>
                      <a:pt x="322" y="54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8" name="Google Shape;2098;p71"/>
              <p:cNvSpPr/>
              <p:nvPr/>
            </p:nvSpPr>
            <p:spPr>
              <a:xfrm>
                <a:off x="5693875" y="2144325"/>
                <a:ext cx="68325" cy="88425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537" extrusionOk="0">
                    <a:moveTo>
                      <a:pt x="697" y="1"/>
                    </a:moveTo>
                    <a:lnTo>
                      <a:pt x="589" y="55"/>
                    </a:lnTo>
                    <a:lnTo>
                      <a:pt x="509" y="81"/>
                    </a:lnTo>
                    <a:lnTo>
                      <a:pt x="429" y="135"/>
                    </a:lnTo>
                    <a:lnTo>
                      <a:pt x="348" y="215"/>
                    </a:lnTo>
                    <a:lnTo>
                      <a:pt x="268" y="376"/>
                    </a:lnTo>
                    <a:lnTo>
                      <a:pt x="215" y="537"/>
                    </a:lnTo>
                    <a:lnTo>
                      <a:pt x="188" y="671"/>
                    </a:lnTo>
                    <a:lnTo>
                      <a:pt x="188" y="804"/>
                    </a:lnTo>
                    <a:lnTo>
                      <a:pt x="161" y="858"/>
                    </a:lnTo>
                    <a:lnTo>
                      <a:pt x="134" y="938"/>
                    </a:lnTo>
                    <a:lnTo>
                      <a:pt x="54" y="1046"/>
                    </a:lnTo>
                    <a:lnTo>
                      <a:pt x="27" y="1179"/>
                    </a:lnTo>
                    <a:lnTo>
                      <a:pt x="0" y="1340"/>
                    </a:lnTo>
                    <a:lnTo>
                      <a:pt x="0" y="1501"/>
                    </a:lnTo>
                    <a:lnTo>
                      <a:pt x="27" y="1769"/>
                    </a:lnTo>
                    <a:lnTo>
                      <a:pt x="27" y="1876"/>
                    </a:lnTo>
                    <a:lnTo>
                      <a:pt x="107" y="2170"/>
                    </a:lnTo>
                    <a:lnTo>
                      <a:pt x="215" y="2438"/>
                    </a:lnTo>
                    <a:lnTo>
                      <a:pt x="322" y="2679"/>
                    </a:lnTo>
                    <a:lnTo>
                      <a:pt x="402" y="2867"/>
                    </a:lnTo>
                    <a:lnTo>
                      <a:pt x="563" y="3054"/>
                    </a:lnTo>
                    <a:lnTo>
                      <a:pt x="723" y="3242"/>
                    </a:lnTo>
                    <a:lnTo>
                      <a:pt x="911" y="3376"/>
                    </a:lnTo>
                    <a:lnTo>
                      <a:pt x="1152" y="3483"/>
                    </a:lnTo>
                    <a:lnTo>
                      <a:pt x="1259" y="3510"/>
                    </a:lnTo>
                    <a:lnTo>
                      <a:pt x="1366" y="3536"/>
                    </a:lnTo>
                    <a:lnTo>
                      <a:pt x="1473" y="3510"/>
                    </a:lnTo>
                    <a:lnTo>
                      <a:pt x="1580" y="3483"/>
                    </a:lnTo>
                    <a:lnTo>
                      <a:pt x="1795" y="3376"/>
                    </a:lnTo>
                    <a:lnTo>
                      <a:pt x="1982" y="3242"/>
                    </a:lnTo>
                    <a:lnTo>
                      <a:pt x="2170" y="3054"/>
                    </a:lnTo>
                    <a:lnTo>
                      <a:pt x="2304" y="2867"/>
                    </a:lnTo>
                    <a:lnTo>
                      <a:pt x="2411" y="2679"/>
                    </a:lnTo>
                    <a:lnTo>
                      <a:pt x="2518" y="2438"/>
                    </a:lnTo>
                    <a:lnTo>
                      <a:pt x="2598" y="2170"/>
                    </a:lnTo>
                    <a:lnTo>
                      <a:pt x="2679" y="1876"/>
                    </a:lnTo>
                    <a:lnTo>
                      <a:pt x="2705" y="1769"/>
                    </a:lnTo>
                    <a:lnTo>
                      <a:pt x="2732" y="1501"/>
                    </a:lnTo>
                    <a:lnTo>
                      <a:pt x="2705" y="1340"/>
                    </a:lnTo>
                    <a:lnTo>
                      <a:pt x="2705" y="1179"/>
                    </a:lnTo>
                    <a:lnTo>
                      <a:pt x="2652" y="1046"/>
                    </a:lnTo>
                    <a:lnTo>
                      <a:pt x="2598" y="938"/>
                    </a:lnTo>
                    <a:lnTo>
                      <a:pt x="2545" y="858"/>
                    </a:lnTo>
                    <a:lnTo>
                      <a:pt x="2545" y="804"/>
                    </a:lnTo>
                    <a:lnTo>
                      <a:pt x="2545" y="671"/>
                    </a:lnTo>
                    <a:lnTo>
                      <a:pt x="2518" y="537"/>
                    </a:lnTo>
                    <a:lnTo>
                      <a:pt x="2438" y="376"/>
                    </a:lnTo>
                    <a:lnTo>
                      <a:pt x="2357" y="215"/>
                    </a:lnTo>
                    <a:lnTo>
                      <a:pt x="2304" y="135"/>
                    </a:lnTo>
                    <a:lnTo>
                      <a:pt x="2223" y="81"/>
                    </a:lnTo>
                    <a:lnTo>
                      <a:pt x="2116" y="55"/>
                    </a:lnTo>
                    <a:lnTo>
                      <a:pt x="2009" y="1"/>
                    </a:lnTo>
                    <a:lnTo>
                      <a:pt x="1768" y="1"/>
                    </a:lnTo>
                    <a:lnTo>
                      <a:pt x="1607" y="28"/>
                    </a:lnTo>
                    <a:lnTo>
                      <a:pt x="1420" y="108"/>
                    </a:lnTo>
                    <a:lnTo>
                      <a:pt x="1286" y="108"/>
                    </a:lnTo>
                    <a:lnTo>
                      <a:pt x="1125" y="28"/>
                    </a:lnTo>
                    <a:lnTo>
                      <a:pt x="96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9" name="Google Shape;2099;p71"/>
              <p:cNvSpPr/>
              <p:nvPr/>
            </p:nvSpPr>
            <p:spPr>
              <a:xfrm>
                <a:off x="5628925" y="2189200"/>
                <a:ext cx="52925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2117" h="1447" extrusionOk="0">
                    <a:moveTo>
                      <a:pt x="590" y="0"/>
                    </a:moveTo>
                    <a:lnTo>
                      <a:pt x="456" y="54"/>
                    </a:lnTo>
                    <a:lnTo>
                      <a:pt x="322" y="108"/>
                    </a:lnTo>
                    <a:lnTo>
                      <a:pt x="215" y="161"/>
                    </a:lnTo>
                    <a:lnTo>
                      <a:pt x="134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43"/>
                    </a:lnTo>
                    <a:lnTo>
                      <a:pt x="0" y="777"/>
                    </a:lnTo>
                    <a:lnTo>
                      <a:pt x="27" y="911"/>
                    </a:lnTo>
                    <a:lnTo>
                      <a:pt x="81" y="1018"/>
                    </a:lnTo>
                    <a:lnTo>
                      <a:pt x="161" y="1125"/>
                    </a:lnTo>
                    <a:lnTo>
                      <a:pt x="241" y="1232"/>
                    </a:lnTo>
                    <a:lnTo>
                      <a:pt x="348" y="1313"/>
                    </a:lnTo>
                    <a:lnTo>
                      <a:pt x="482" y="1340"/>
                    </a:lnTo>
                    <a:lnTo>
                      <a:pt x="616" y="1366"/>
                    </a:lnTo>
                    <a:lnTo>
                      <a:pt x="1393" y="1447"/>
                    </a:lnTo>
                    <a:lnTo>
                      <a:pt x="1447" y="1447"/>
                    </a:lnTo>
                    <a:lnTo>
                      <a:pt x="1581" y="1420"/>
                    </a:lnTo>
                    <a:lnTo>
                      <a:pt x="1688" y="1393"/>
                    </a:lnTo>
                    <a:lnTo>
                      <a:pt x="1822" y="1340"/>
                    </a:lnTo>
                    <a:lnTo>
                      <a:pt x="1902" y="1259"/>
                    </a:lnTo>
                    <a:lnTo>
                      <a:pt x="1982" y="1152"/>
                    </a:lnTo>
                    <a:lnTo>
                      <a:pt x="2063" y="1045"/>
                    </a:lnTo>
                    <a:lnTo>
                      <a:pt x="2116" y="938"/>
                    </a:lnTo>
                    <a:lnTo>
                      <a:pt x="2116" y="804"/>
                    </a:lnTo>
                    <a:lnTo>
                      <a:pt x="2116" y="670"/>
                    </a:lnTo>
                    <a:lnTo>
                      <a:pt x="2089" y="536"/>
                    </a:lnTo>
                    <a:lnTo>
                      <a:pt x="2036" y="402"/>
                    </a:lnTo>
                    <a:lnTo>
                      <a:pt x="1955" y="295"/>
                    </a:lnTo>
                    <a:lnTo>
                      <a:pt x="1875" y="215"/>
                    </a:lnTo>
                    <a:lnTo>
                      <a:pt x="1768" y="134"/>
                    </a:lnTo>
                    <a:lnTo>
                      <a:pt x="1634" y="81"/>
                    </a:lnTo>
                    <a:lnTo>
                      <a:pt x="1500" y="81"/>
                    </a:lnTo>
                    <a:lnTo>
                      <a:pt x="72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00" name="Google Shape;2100;p71"/>
              <p:cNvSpPr/>
              <p:nvPr/>
            </p:nvSpPr>
            <p:spPr>
              <a:xfrm>
                <a:off x="5573350" y="2189200"/>
                <a:ext cx="89075" cy="99800"/>
              </a:xfrm>
              <a:custGeom>
                <a:avLst/>
                <a:gdLst/>
                <a:ahLst/>
                <a:cxnLst/>
                <a:rect l="l" t="t" r="r" b="b"/>
                <a:pathLst>
                  <a:path w="3563" h="3992" extrusionOk="0">
                    <a:moveTo>
                      <a:pt x="2839" y="0"/>
                    </a:moveTo>
                    <a:lnTo>
                      <a:pt x="2705" y="27"/>
                    </a:lnTo>
                    <a:lnTo>
                      <a:pt x="2571" y="81"/>
                    </a:lnTo>
                    <a:lnTo>
                      <a:pt x="2464" y="161"/>
                    </a:lnTo>
                    <a:lnTo>
                      <a:pt x="2357" y="242"/>
                    </a:lnTo>
                    <a:lnTo>
                      <a:pt x="161" y="2839"/>
                    </a:lnTo>
                    <a:lnTo>
                      <a:pt x="81" y="2973"/>
                    </a:lnTo>
                    <a:lnTo>
                      <a:pt x="27" y="3081"/>
                    </a:lnTo>
                    <a:lnTo>
                      <a:pt x="0" y="3214"/>
                    </a:lnTo>
                    <a:lnTo>
                      <a:pt x="0" y="3348"/>
                    </a:lnTo>
                    <a:lnTo>
                      <a:pt x="27" y="3482"/>
                    </a:lnTo>
                    <a:lnTo>
                      <a:pt x="54" y="3616"/>
                    </a:lnTo>
                    <a:lnTo>
                      <a:pt x="134" y="3723"/>
                    </a:lnTo>
                    <a:lnTo>
                      <a:pt x="241" y="3804"/>
                    </a:lnTo>
                    <a:lnTo>
                      <a:pt x="348" y="3884"/>
                    </a:lnTo>
                    <a:lnTo>
                      <a:pt x="456" y="3938"/>
                    </a:lnTo>
                    <a:lnTo>
                      <a:pt x="563" y="3964"/>
                    </a:lnTo>
                    <a:lnTo>
                      <a:pt x="670" y="3991"/>
                    </a:lnTo>
                    <a:lnTo>
                      <a:pt x="831" y="3964"/>
                    </a:lnTo>
                    <a:lnTo>
                      <a:pt x="964" y="3911"/>
                    </a:lnTo>
                    <a:lnTo>
                      <a:pt x="1098" y="3830"/>
                    </a:lnTo>
                    <a:lnTo>
                      <a:pt x="1206" y="3750"/>
                    </a:lnTo>
                    <a:lnTo>
                      <a:pt x="3402" y="1125"/>
                    </a:lnTo>
                    <a:lnTo>
                      <a:pt x="3482" y="1018"/>
                    </a:lnTo>
                    <a:lnTo>
                      <a:pt x="3536" y="911"/>
                    </a:lnTo>
                    <a:lnTo>
                      <a:pt x="3562" y="777"/>
                    </a:lnTo>
                    <a:lnTo>
                      <a:pt x="3562" y="643"/>
                    </a:lnTo>
                    <a:lnTo>
                      <a:pt x="3536" y="509"/>
                    </a:lnTo>
                    <a:lnTo>
                      <a:pt x="3509" y="375"/>
                    </a:lnTo>
                    <a:lnTo>
                      <a:pt x="3429" y="268"/>
                    </a:lnTo>
                    <a:lnTo>
                      <a:pt x="3321" y="161"/>
                    </a:lnTo>
                    <a:lnTo>
                      <a:pt x="3214" y="81"/>
                    </a:lnTo>
                    <a:lnTo>
                      <a:pt x="3107" y="27"/>
                    </a:lnTo>
                    <a:lnTo>
                      <a:pt x="297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101" name="Google Shape;2101;p71"/>
          <p:cNvGrpSpPr/>
          <p:nvPr/>
        </p:nvGrpSpPr>
        <p:grpSpPr>
          <a:xfrm>
            <a:off x="7029000" y="2106175"/>
            <a:ext cx="425225" cy="443950"/>
            <a:chOff x="7029000" y="2106175"/>
            <a:chExt cx="425225" cy="443950"/>
          </a:xfrm>
        </p:grpSpPr>
        <p:sp>
          <p:nvSpPr>
            <p:cNvPr id="2102" name="Google Shape;2102;p71"/>
            <p:cNvSpPr/>
            <p:nvPr/>
          </p:nvSpPr>
          <p:spPr>
            <a:xfrm>
              <a:off x="7029000" y="2124925"/>
              <a:ext cx="425225" cy="385700"/>
            </a:xfrm>
            <a:custGeom>
              <a:avLst/>
              <a:gdLst/>
              <a:ahLst/>
              <a:cxnLst/>
              <a:rect l="l" t="t" r="r" b="b"/>
              <a:pathLst>
                <a:path w="17009" h="15428" extrusionOk="0">
                  <a:moveTo>
                    <a:pt x="8491" y="0"/>
                  </a:moveTo>
                  <a:lnTo>
                    <a:pt x="8063" y="27"/>
                  </a:lnTo>
                  <a:lnTo>
                    <a:pt x="7634" y="54"/>
                  </a:lnTo>
                  <a:lnTo>
                    <a:pt x="7206" y="107"/>
                  </a:lnTo>
                  <a:lnTo>
                    <a:pt x="6777" y="188"/>
                  </a:lnTo>
                  <a:lnTo>
                    <a:pt x="6375" y="268"/>
                  </a:lnTo>
                  <a:lnTo>
                    <a:pt x="5974" y="375"/>
                  </a:lnTo>
                  <a:lnTo>
                    <a:pt x="5572" y="509"/>
                  </a:lnTo>
                  <a:lnTo>
                    <a:pt x="5197" y="670"/>
                  </a:lnTo>
                  <a:lnTo>
                    <a:pt x="4822" y="857"/>
                  </a:lnTo>
                  <a:lnTo>
                    <a:pt x="4447" y="1045"/>
                  </a:lnTo>
                  <a:lnTo>
                    <a:pt x="4099" y="1232"/>
                  </a:lnTo>
                  <a:lnTo>
                    <a:pt x="3751" y="1447"/>
                  </a:lnTo>
                  <a:lnTo>
                    <a:pt x="3402" y="1688"/>
                  </a:lnTo>
                  <a:lnTo>
                    <a:pt x="3081" y="1955"/>
                  </a:lnTo>
                  <a:lnTo>
                    <a:pt x="2786" y="2223"/>
                  </a:lnTo>
                  <a:lnTo>
                    <a:pt x="2492" y="2491"/>
                  </a:lnTo>
                  <a:lnTo>
                    <a:pt x="2197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3" y="4098"/>
                  </a:lnTo>
                  <a:lnTo>
                    <a:pt x="1019" y="4446"/>
                  </a:lnTo>
                  <a:lnTo>
                    <a:pt x="831" y="4821"/>
                  </a:lnTo>
                  <a:lnTo>
                    <a:pt x="671" y="5196"/>
                  </a:lnTo>
                  <a:lnTo>
                    <a:pt x="510" y="5598"/>
                  </a:lnTo>
                  <a:lnTo>
                    <a:pt x="376" y="5973"/>
                  </a:lnTo>
                  <a:lnTo>
                    <a:pt x="269" y="6375"/>
                  </a:lnTo>
                  <a:lnTo>
                    <a:pt x="162" y="6803"/>
                  </a:lnTo>
                  <a:lnTo>
                    <a:pt x="81" y="7205"/>
                  </a:lnTo>
                  <a:lnTo>
                    <a:pt x="28" y="7633"/>
                  </a:lnTo>
                  <a:lnTo>
                    <a:pt x="1" y="8062"/>
                  </a:lnTo>
                  <a:lnTo>
                    <a:pt x="1" y="8517"/>
                  </a:lnTo>
                  <a:lnTo>
                    <a:pt x="1" y="9053"/>
                  </a:lnTo>
                  <a:lnTo>
                    <a:pt x="55" y="9562"/>
                  </a:lnTo>
                  <a:lnTo>
                    <a:pt x="135" y="10071"/>
                  </a:lnTo>
                  <a:lnTo>
                    <a:pt x="242" y="10580"/>
                  </a:lnTo>
                  <a:lnTo>
                    <a:pt x="376" y="11062"/>
                  </a:lnTo>
                  <a:lnTo>
                    <a:pt x="537" y="11544"/>
                  </a:lnTo>
                  <a:lnTo>
                    <a:pt x="751" y="11999"/>
                  </a:lnTo>
                  <a:lnTo>
                    <a:pt x="965" y="12454"/>
                  </a:lnTo>
                  <a:lnTo>
                    <a:pt x="1206" y="12883"/>
                  </a:lnTo>
                  <a:lnTo>
                    <a:pt x="1474" y="13311"/>
                  </a:lnTo>
                  <a:lnTo>
                    <a:pt x="1769" y="13713"/>
                  </a:lnTo>
                  <a:lnTo>
                    <a:pt x="2063" y="14088"/>
                  </a:lnTo>
                  <a:lnTo>
                    <a:pt x="2411" y="14436"/>
                  </a:lnTo>
                  <a:lnTo>
                    <a:pt x="2760" y="14785"/>
                  </a:lnTo>
                  <a:lnTo>
                    <a:pt x="3135" y="15106"/>
                  </a:lnTo>
                  <a:lnTo>
                    <a:pt x="3536" y="15427"/>
                  </a:lnTo>
                  <a:lnTo>
                    <a:pt x="13473" y="15401"/>
                  </a:lnTo>
                  <a:lnTo>
                    <a:pt x="13875" y="15106"/>
                  </a:lnTo>
                  <a:lnTo>
                    <a:pt x="14250" y="14785"/>
                  </a:lnTo>
                  <a:lnTo>
                    <a:pt x="14598" y="14436"/>
                  </a:lnTo>
                  <a:lnTo>
                    <a:pt x="14919" y="14088"/>
                  </a:lnTo>
                  <a:lnTo>
                    <a:pt x="15241" y="13686"/>
                  </a:lnTo>
                  <a:lnTo>
                    <a:pt x="15535" y="13285"/>
                  </a:lnTo>
                  <a:lnTo>
                    <a:pt x="15803" y="12883"/>
                  </a:lnTo>
                  <a:lnTo>
                    <a:pt x="16044" y="12454"/>
                  </a:lnTo>
                  <a:lnTo>
                    <a:pt x="16258" y="11999"/>
                  </a:lnTo>
                  <a:lnTo>
                    <a:pt x="16446" y="11544"/>
                  </a:lnTo>
                  <a:lnTo>
                    <a:pt x="16607" y="11062"/>
                  </a:lnTo>
                  <a:lnTo>
                    <a:pt x="16740" y="10580"/>
                  </a:lnTo>
                  <a:lnTo>
                    <a:pt x="16848" y="10071"/>
                  </a:lnTo>
                  <a:lnTo>
                    <a:pt x="16928" y="9562"/>
                  </a:lnTo>
                  <a:lnTo>
                    <a:pt x="16982" y="9026"/>
                  </a:lnTo>
                  <a:lnTo>
                    <a:pt x="17008" y="8517"/>
                  </a:lnTo>
                  <a:lnTo>
                    <a:pt x="16982" y="8062"/>
                  </a:lnTo>
                  <a:lnTo>
                    <a:pt x="16955" y="7633"/>
                  </a:lnTo>
                  <a:lnTo>
                    <a:pt x="16901" y="7205"/>
                  </a:lnTo>
                  <a:lnTo>
                    <a:pt x="16821" y="6803"/>
                  </a:lnTo>
                  <a:lnTo>
                    <a:pt x="16740" y="6375"/>
                  </a:lnTo>
                  <a:lnTo>
                    <a:pt x="16607" y="5973"/>
                  </a:lnTo>
                  <a:lnTo>
                    <a:pt x="16473" y="5598"/>
                  </a:lnTo>
                  <a:lnTo>
                    <a:pt x="16339" y="5196"/>
                  </a:lnTo>
                  <a:lnTo>
                    <a:pt x="16151" y="4821"/>
                  </a:lnTo>
                  <a:lnTo>
                    <a:pt x="15964" y="4446"/>
                  </a:lnTo>
                  <a:lnTo>
                    <a:pt x="15776" y="4098"/>
                  </a:lnTo>
                  <a:lnTo>
                    <a:pt x="15562" y="3750"/>
                  </a:lnTo>
                  <a:lnTo>
                    <a:pt x="15321" y="3429"/>
                  </a:lnTo>
                  <a:lnTo>
                    <a:pt x="15053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3" y="2223"/>
                  </a:lnTo>
                  <a:lnTo>
                    <a:pt x="13901" y="1955"/>
                  </a:lnTo>
                  <a:lnTo>
                    <a:pt x="13580" y="1688"/>
                  </a:lnTo>
                  <a:lnTo>
                    <a:pt x="13259" y="1447"/>
                  </a:lnTo>
                  <a:lnTo>
                    <a:pt x="12910" y="1232"/>
                  </a:lnTo>
                  <a:lnTo>
                    <a:pt x="12562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11" y="509"/>
                  </a:lnTo>
                  <a:lnTo>
                    <a:pt x="11036" y="375"/>
                  </a:lnTo>
                  <a:lnTo>
                    <a:pt x="10634" y="268"/>
                  </a:lnTo>
                  <a:lnTo>
                    <a:pt x="10205" y="188"/>
                  </a:lnTo>
                  <a:lnTo>
                    <a:pt x="9804" y="107"/>
                  </a:lnTo>
                  <a:lnTo>
                    <a:pt x="9375" y="54"/>
                  </a:lnTo>
                  <a:lnTo>
                    <a:pt x="8947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103" name="Google Shape;2103;p71"/>
            <p:cNvGrpSpPr/>
            <p:nvPr/>
          </p:nvGrpSpPr>
          <p:grpSpPr>
            <a:xfrm>
              <a:off x="7099325" y="2106175"/>
              <a:ext cx="331450" cy="443950"/>
              <a:chOff x="7099325" y="2106175"/>
              <a:chExt cx="331450" cy="443950"/>
            </a:xfrm>
          </p:grpSpPr>
          <p:sp>
            <p:nvSpPr>
              <p:cNvPr id="2104" name="Google Shape;2104;p71"/>
              <p:cNvSpPr/>
              <p:nvPr/>
            </p:nvSpPr>
            <p:spPr>
              <a:xfrm>
                <a:off x="7264700" y="2232050"/>
                <a:ext cx="123225" cy="32825"/>
              </a:xfrm>
              <a:custGeom>
                <a:avLst/>
                <a:gdLst/>
                <a:ahLst/>
                <a:cxnLst/>
                <a:rect l="l" t="t" r="r" b="b"/>
                <a:pathLst>
                  <a:path w="4929" h="1313" extrusionOk="0">
                    <a:moveTo>
                      <a:pt x="510" y="1"/>
                    </a:moveTo>
                    <a:lnTo>
                      <a:pt x="402" y="54"/>
                    </a:lnTo>
                    <a:lnTo>
                      <a:pt x="295" y="108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6"/>
                    </a:lnTo>
                    <a:lnTo>
                      <a:pt x="27" y="509"/>
                    </a:lnTo>
                    <a:lnTo>
                      <a:pt x="1" y="643"/>
                    </a:lnTo>
                    <a:lnTo>
                      <a:pt x="1" y="777"/>
                    </a:lnTo>
                    <a:lnTo>
                      <a:pt x="54" y="884"/>
                    </a:lnTo>
                    <a:lnTo>
                      <a:pt x="108" y="992"/>
                    </a:lnTo>
                    <a:lnTo>
                      <a:pt x="188" y="1099"/>
                    </a:lnTo>
                    <a:lnTo>
                      <a:pt x="268" y="1179"/>
                    </a:lnTo>
                    <a:lnTo>
                      <a:pt x="376" y="1233"/>
                    </a:lnTo>
                    <a:lnTo>
                      <a:pt x="510" y="1286"/>
                    </a:lnTo>
                    <a:lnTo>
                      <a:pt x="643" y="1286"/>
                    </a:lnTo>
                    <a:lnTo>
                      <a:pt x="4259" y="1313"/>
                    </a:lnTo>
                    <a:lnTo>
                      <a:pt x="4393" y="1313"/>
                    </a:lnTo>
                    <a:lnTo>
                      <a:pt x="4500" y="1286"/>
                    </a:lnTo>
                    <a:lnTo>
                      <a:pt x="4607" y="1233"/>
                    </a:lnTo>
                    <a:lnTo>
                      <a:pt x="4715" y="1152"/>
                    </a:lnTo>
                    <a:lnTo>
                      <a:pt x="4795" y="1072"/>
                    </a:lnTo>
                    <a:lnTo>
                      <a:pt x="4875" y="965"/>
                    </a:lnTo>
                    <a:lnTo>
                      <a:pt x="4902" y="831"/>
                    </a:lnTo>
                    <a:lnTo>
                      <a:pt x="4929" y="724"/>
                    </a:lnTo>
                    <a:lnTo>
                      <a:pt x="4902" y="590"/>
                    </a:lnTo>
                    <a:lnTo>
                      <a:pt x="4875" y="456"/>
                    </a:lnTo>
                    <a:lnTo>
                      <a:pt x="4822" y="349"/>
                    </a:lnTo>
                    <a:lnTo>
                      <a:pt x="4741" y="242"/>
                    </a:lnTo>
                    <a:lnTo>
                      <a:pt x="4634" y="161"/>
                    </a:lnTo>
                    <a:lnTo>
                      <a:pt x="4527" y="108"/>
                    </a:lnTo>
                    <a:lnTo>
                      <a:pt x="4420" y="81"/>
                    </a:lnTo>
                    <a:lnTo>
                      <a:pt x="4286" y="54"/>
                    </a:lnTo>
                    <a:lnTo>
                      <a:pt x="67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05" name="Google Shape;2105;p71"/>
              <p:cNvSpPr/>
              <p:nvPr/>
            </p:nvSpPr>
            <p:spPr>
              <a:xfrm>
                <a:off x="7099325" y="2232725"/>
                <a:ext cx="121200" cy="46225"/>
              </a:xfrm>
              <a:custGeom>
                <a:avLst/>
                <a:gdLst/>
                <a:ahLst/>
                <a:cxnLst/>
                <a:rect l="l" t="t" r="r" b="b"/>
                <a:pathLst>
                  <a:path w="4848" h="1849" extrusionOk="0">
                    <a:moveTo>
                      <a:pt x="4125" y="0"/>
                    </a:moveTo>
                    <a:lnTo>
                      <a:pt x="536" y="563"/>
                    </a:lnTo>
                    <a:lnTo>
                      <a:pt x="402" y="616"/>
                    </a:lnTo>
                    <a:lnTo>
                      <a:pt x="295" y="670"/>
                    </a:lnTo>
                    <a:lnTo>
                      <a:pt x="188" y="723"/>
                    </a:lnTo>
                    <a:lnTo>
                      <a:pt x="107" y="831"/>
                    </a:lnTo>
                    <a:lnTo>
                      <a:pt x="54" y="938"/>
                    </a:lnTo>
                    <a:lnTo>
                      <a:pt x="0" y="1045"/>
                    </a:lnTo>
                    <a:lnTo>
                      <a:pt x="0" y="1179"/>
                    </a:lnTo>
                    <a:lnTo>
                      <a:pt x="0" y="1313"/>
                    </a:lnTo>
                    <a:lnTo>
                      <a:pt x="27" y="1420"/>
                    </a:lnTo>
                    <a:lnTo>
                      <a:pt x="81" y="1527"/>
                    </a:lnTo>
                    <a:lnTo>
                      <a:pt x="134" y="1634"/>
                    </a:lnTo>
                    <a:lnTo>
                      <a:pt x="214" y="1714"/>
                    </a:lnTo>
                    <a:lnTo>
                      <a:pt x="295" y="1768"/>
                    </a:lnTo>
                    <a:lnTo>
                      <a:pt x="402" y="1822"/>
                    </a:lnTo>
                    <a:lnTo>
                      <a:pt x="509" y="1848"/>
                    </a:lnTo>
                    <a:lnTo>
                      <a:pt x="723" y="1848"/>
                    </a:lnTo>
                    <a:lnTo>
                      <a:pt x="4312" y="1286"/>
                    </a:lnTo>
                    <a:lnTo>
                      <a:pt x="4446" y="1259"/>
                    </a:lnTo>
                    <a:lnTo>
                      <a:pt x="4553" y="1206"/>
                    </a:lnTo>
                    <a:lnTo>
                      <a:pt x="4660" y="1125"/>
                    </a:lnTo>
                    <a:lnTo>
                      <a:pt x="4741" y="1018"/>
                    </a:lnTo>
                    <a:lnTo>
                      <a:pt x="4794" y="911"/>
                    </a:lnTo>
                    <a:lnTo>
                      <a:pt x="4848" y="804"/>
                    </a:lnTo>
                    <a:lnTo>
                      <a:pt x="4848" y="670"/>
                    </a:lnTo>
                    <a:lnTo>
                      <a:pt x="4848" y="536"/>
                    </a:lnTo>
                    <a:lnTo>
                      <a:pt x="4821" y="429"/>
                    </a:lnTo>
                    <a:lnTo>
                      <a:pt x="4768" y="295"/>
                    </a:lnTo>
                    <a:lnTo>
                      <a:pt x="4687" y="215"/>
                    </a:lnTo>
                    <a:lnTo>
                      <a:pt x="4607" y="134"/>
                    </a:lnTo>
                    <a:lnTo>
                      <a:pt x="4500" y="54"/>
                    </a:lnTo>
                    <a:lnTo>
                      <a:pt x="4366" y="27"/>
                    </a:lnTo>
                    <a:lnTo>
                      <a:pt x="423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06" name="Google Shape;2106;p71"/>
              <p:cNvSpPr/>
              <p:nvPr/>
            </p:nvSpPr>
            <p:spPr>
              <a:xfrm>
                <a:off x="7217825" y="2219325"/>
                <a:ext cx="47575" cy="54275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2171" extrusionOk="0">
                    <a:moveTo>
                      <a:pt x="295" y="1"/>
                    </a:moveTo>
                    <a:lnTo>
                      <a:pt x="295" y="402"/>
                    </a:lnTo>
                    <a:lnTo>
                      <a:pt x="269" y="456"/>
                    </a:lnTo>
                    <a:lnTo>
                      <a:pt x="188" y="510"/>
                    </a:lnTo>
                    <a:lnTo>
                      <a:pt x="108" y="563"/>
                    </a:lnTo>
                    <a:lnTo>
                      <a:pt x="1" y="563"/>
                    </a:lnTo>
                    <a:lnTo>
                      <a:pt x="81" y="938"/>
                    </a:lnTo>
                    <a:lnTo>
                      <a:pt x="215" y="1340"/>
                    </a:lnTo>
                    <a:lnTo>
                      <a:pt x="349" y="1688"/>
                    </a:lnTo>
                    <a:lnTo>
                      <a:pt x="510" y="1929"/>
                    </a:lnTo>
                    <a:lnTo>
                      <a:pt x="590" y="2036"/>
                    </a:lnTo>
                    <a:lnTo>
                      <a:pt x="670" y="2090"/>
                    </a:lnTo>
                    <a:lnTo>
                      <a:pt x="804" y="2143"/>
                    </a:lnTo>
                    <a:lnTo>
                      <a:pt x="938" y="2170"/>
                    </a:lnTo>
                    <a:lnTo>
                      <a:pt x="1099" y="2143"/>
                    </a:lnTo>
                    <a:lnTo>
                      <a:pt x="1233" y="2090"/>
                    </a:lnTo>
                    <a:lnTo>
                      <a:pt x="1313" y="2036"/>
                    </a:lnTo>
                    <a:lnTo>
                      <a:pt x="1394" y="1929"/>
                    </a:lnTo>
                    <a:lnTo>
                      <a:pt x="1527" y="1688"/>
                    </a:lnTo>
                    <a:lnTo>
                      <a:pt x="1661" y="1340"/>
                    </a:lnTo>
                    <a:lnTo>
                      <a:pt x="1795" y="938"/>
                    </a:lnTo>
                    <a:lnTo>
                      <a:pt x="1902" y="563"/>
                    </a:lnTo>
                    <a:lnTo>
                      <a:pt x="1742" y="563"/>
                    </a:lnTo>
                    <a:lnTo>
                      <a:pt x="1688" y="510"/>
                    </a:lnTo>
                    <a:lnTo>
                      <a:pt x="1635" y="456"/>
                    </a:lnTo>
                    <a:lnTo>
                      <a:pt x="1608" y="402"/>
                    </a:lnTo>
                    <a:lnTo>
                      <a:pt x="1608" y="27"/>
                    </a:lnTo>
                    <a:lnTo>
                      <a:pt x="1394" y="188"/>
                    </a:lnTo>
                    <a:lnTo>
                      <a:pt x="1153" y="295"/>
                    </a:lnTo>
                    <a:lnTo>
                      <a:pt x="1045" y="349"/>
                    </a:lnTo>
                    <a:lnTo>
                      <a:pt x="831" y="349"/>
                    </a:lnTo>
                    <a:lnTo>
                      <a:pt x="751" y="295"/>
                    </a:lnTo>
                    <a:lnTo>
                      <a:pt x="510" y="188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07" name="Google Shape;2107;p71"/>
              <p:cNvSpPr/>
              <p:nvPr/>
            </p:nvSpPr>
            <p:spPr>
              <a:xfrm>
                <a:off x="7114725" y="2368650"/>
                <a:ext cx="253125" cy="181475"/>
              </a:xfrm>
              <a:custGeom>
                <a:avLst/>
                <a:gdLst/>
                <a:ahLst/>
                <a:cxnLst/>
                <a:rect l="l" t="t" r="r" b="b"/>
                <a:pathLst>
                  <a:path w="10125" h="7259" extrusionOk="0">
                    <a:moveTo>
                      <a:pt x="3348" y="0"/>
                    </a:moveTo>
                    <a:lnTo>
                      <a:pt x="3027" y="322"/>
                    </a:lnTo>
                    <a:lnTo>
                      <a:pt x="2679" y="750"/>
                    </a:lnTo>
                    <a:lnTo>
                      <a:pt x="2250" y="1313"/>
                    </a:lnTo>
                    <a:lnTo>
                      <a:pt x="1821" y="1955"/>
                    </a:lnTo>
                    <a:lnTo>
                      <a:pt x="1366" y="2705"/>
                    </a:lnTo>
                    <a:lnTo>
                      <a:pt x="884" y="3562"/>
                    </a:lnTo>
                    <a:lnTo>
                      <a:pt x="429" y="4527"/>
                    </a:lnTo>
                    <a:lnTo>
                      <a:pt x="214" y="5062"/>
                    </a:lnTo>
                    <a:lnTo>
                      <a:pt x="0" y="5598"/>
                    </a:lnTo>
                    <a:lnTo>
                      <a:pt x="563" y="5973"/>
                    </a:lnTo>
                    <a:lnTo>
                      <a:pt x="1125" y="6294"/>
                    </a:lnTo>
                    <a:lnTo>
                      <a:pt x="1741" y="6589"/>
                    </a:lnTo>
                    <a:lnTo>
                      <a:pt x="2357" y="6830"/>
                    </a:lnTo>
                    <a:lnTo>
                      <a:pt x="3000" y="7017"/>
                    </a:lnTo>
                    <a:lnTo>
                      <a:pt x="3670" y="7151"/>
                    </a:lnTo>
                    <a:lnTo>
                      <a:pt x="4366" y="7232"/>
                    </a:lnTo>
                    <a:lnTo>
                      <a:pt x="5062" y="7259"/>
                    </a:lnTo>
                    <a:lnTo>
                      <a:pt x="5785" y="7232"/>
                    </a:lnTo>
                    <a:lnTo>
                      <a:pt x="6455" y="7151"/>
                    </a:lnTo>
                    <a:lnTo>
                      <a:pt x="7125" y="7017"/>
                    </a:lnTo>
                    <a:lnTo>
                      <a:pt x="7794" y="6830"/>
                    </a:lnTo>
                    <a:lnTo>
                      <a:pt x="8410" y="6589"/>
                    </a:lnTo>
                    <a:lnTo>
                      <a:pt x="9026" y="6294"/>
                    </a:lnTo>
                    <a:lnTo>
                      <a:pt x="9589" y="5973"/>
                    </a:lnTo>
                    <a:lnTo>
                      <a:pt x="10124" y="5598"/>
                    </a:lnTo>
                    <a:lnTo>
                      <a:pt x="9937" y="5062"/>
                    </a:lnTo>
                    <a:lnTo>
                      <a:pt x="9723" y="4553"/>
                    </a:lnTo>
                    <a:lnTo>
                      <a:pt x="9267" y="3589"/>
                    </a:lnTo>
                    <a:lnTo>
                      <a:pt x="8812" y="2732"/>
                    </a:lnTo>
                    <a:lnTo>
                      <a:pt x="8357" y="1982"/>
                    </a:lnTo>
                    <a:lnTo>
                      <a:pt x="7928" y="1339"/>
                    </a:lnTo>
                    <a:lnTo>
                      <a:pt x="7500" y="804"/>
                    </a:lnTo>
                    <a:lnTo>
                      <a:pt x="7151" y="349"/>
                    </a:lnTo>
                    <a:lnTo>
                      <a:pt x="6830" y="27"/>
                    </a:lnTo>
                    <a:lnTo>
                      <a:pt x="6535" y="456"/>
                    </a:lnTo>
                    <a:lnTo>
                      <a:pt x="6267" y="938"/>
                    </a:lnTo>
                    <a:lnTo>
                      <a:pt x="6000" y="1473"/>
                    </a:lnTo>
                    <a:lnTo>
                      <a:pt x="5732" y="2063"/>
                    </a:lnTo>
                    <a:lnTo>
                      <a:pt x="5598" y="2304"/>
                    </a:lnTo>
                    <a:lnTo>
                      <a:pt x="5437" y="2491"/>
                    </a:lnTo>
                    <a:lnTo>
                      <a:pt x="5357" y="2545"/>
                    </a:lnTo>
                    <a:lnTo>
                      <a:pt x="5277" y="2598"/>
                    </a:lnTo>
                    <a:lnTo>
                      <a:pt x="5196" y="2625"/>
                    </a:lnTo>
                    <a:lnTo>
                      <a:pt x="5009" y="2625"/>
                    </a:lnTo>
                    <a:lnTo>
                      <a:pt x="4928" y="2598"/>
                    </a:lnTo>
                    <a:lnTo>
                      <a:pt x="4821" y="2545"/>
                    </a:lnTo>
                    <a:lnTo>
                      <a:pt x="4741" y="2491"/>
                    </a:lnTo>
                    <a:lnTo>
                      <a:pt x="4607" y="2304"/>
                    </a:lnTo>
                    <a:lnTo>
                      <a:pt x="4473" y="2063"/>
                    </a:lnTo>
                    <a:lnTo>
                      <a:pt x="4205" y="1447"/>
                    </a:lnTo>
                    <a:lnTo>
                      <a:pt x="3911" y="911"/>
                    </a:lnTo>
                    <a:lnTo>
                      <a:pt x="3643" y="429"/>
                    </a:lnTo>
                    <a:lnTo>
                      <a:pt x="334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08" name="Google Shape;2108;p71"/>
              <p:cNvSpPr/>
              <p:nvPr/>
            </p:nvSpPr>
            <p:spPr>
              <a:xfrm>
                <a:off x="7114725" y="2458375"/>
                <a:ext cx="253125" cy="91750"/>
              </a:xfrm>
              <a:custGeom>
                <a:avLst/>
                <a:gdLst/>
                <a:ahLst/>
                <a:cxnLst/>
                <a:rect l="l" t="t" r="r" b="b"/>
                <a:pathLst>
                  <a:path w="10125" h="3670" extrusionOk="0">
                    <a:moveTo>
                      <a:pt x="9267" y="0"/>
                    </a:moveTo>
                    <a:lnTo>
                      <a:pt x="9187" y="161"/>
                    </a:lnTo>
                    <a:lnTo>
                      <a:pt x="9080" y="295"/>
                    </a:lnTo>
                    <a:lnTo>
                      <a:pt x="8919" y="429"/>
                    </a:lnTo>
                    <a:lnTo>
                      <a:pt x="8758" y="536"/>
                    </a:lnTo>
                    <a:lnTo>
                      <a:pt x="8624" y="589"/>
                    </a:lnTo>
                    <a:lnTo>
                      <a:pt x="8491" y="616"/>
                    </a:lnTo>
                    <a:lnTo>
                      <a:pt x="8223" y="616"/>
                    </a:lnTo>
                    <a:lnTo>
                      <a:pt x="8169" y="777"/>
                    </a:lnTo>
                    <a:lnTo>
                      <a:pt x="8089" y="938"/>
                    </a:lnTo>
                    <a:lnTo>
                      <a:pt x="8008" y="1072"/>
                    </a:lnTo>
                    <a:lnTo>
                      <a:pt x="7874" y="1205"/>
                    </a:lnTo>
                    <a:lnTo>
                      <a:pt x="7741" y="1313"/>
                    </a:lnTo>
                    <a:lnTo>
                      <a:pt x="7580" y="1393"/>
                    </a:lnTo>
                    <a:lnTo>
                      <a:pt x="7419" y="1473"/>
                    </a:lnTo>
                    <a:lnTo>
                      <a:pt x="7258" y="1500"/>
                    </a:lnTo>
                    <a:lnTo>
                      <a:pt x="7017" y="1527"/>
                    </a:lnTo>
                    <a:lnTo>
                      <a:pt x="6803" y="1500"/>
                    </a:lnTo>
                    <a:lnTo>
                      <a:pt x="6589" y="1447"/>
                    </a:lnTo>
                    <a:lnTo>
                      <a:pt x="6401" y="1366"/>
                    </a:lnTo>
                    <a:lnTo>
                      <a:pt x="6321" y="1554"/>
                    </a:lnTo>
                    <a:lnTo>
                      <a:pt x="6214" y="1741"/>
                    </a:lnTo>
                    <a:lnTo>
                      <a:pt x="6053" y="1902"/>
                    </a:lnTo>
                    <a:lnTo>
                      <a:pt x="5893" y="2036"/>
                    </a:lnTo>
                    <a:lnTo>
                      <a:pt x="5705" y="2143"/>
                    </a:lnTo>
                    <a:lnTo>
                      <a:pt x="5491" y="2223"/>
                    </a:lnTo>
                    <a:lnTo>
                      <a:pt x="5250" y="2277"/>
                    </a:lnTo>
                    <a:lnTo>
                      <a:pt x="5009" y="2304"/>
                    </a:lnTo>
                    <a:lnTo>
                      <a:pt x="4794" y="2277"/>
                    </a:lnTo>
                    <a:lnTo>
                      <a:pt x="4580" y="2223"/>
                    </a:lnTo>
                    <a:lnTo>
                      <a:pt x="4366" y="2143"/>
                    </a:lnTo>
                    <a:lnTo>
                      <a:pt x="4205" y="2036"/>
                    </a:lnTo>
                    <a:lnTo>
                      <a:pt x="4044" y="1902"/>
                    </a:lnTo>
                    <a:lnTo>
                      <a:pt x="3884" y="1741"/>
                    </a:lnTo>
                    <a:lnTo>
                      <a:pt x="3777" y="1554"/>
                    </a:lnTo>
                    <a:lnTo>
                      <a:pt x="3696" y="1366"/>
                    </a:lnTo>
                    <a:lnTo>
                      <a:pt x="3509" y="1447"/>
                    </a:lnTo>
                    <a:lnTo>
                      <a:pt x="3295" y="1500"/>
                    </a:lnTo>
                    <a:lnTo>
                      <a:pt x="3080" y="1527"/>
                    </a:lnTo>
                    <a:lnTo>
                      <a:pt x="2839" y="1500"/>
                    </a:lnTo>
                    <a:lnTo>
                      <a:pt x="2679" y="1473"/>
                    </a:lnTo>
                    <a:lnTo>
                      <a:pt x="2491" y="1393"/>
                    </a:lnTo>
                    <a:lnTo>
                      <a:pt x="2357" y="1313"/>
                    </a:lnTo>
                    <a:lnTo>
                      <a:pt x="2223" y="1205"/>
                    </a:lnTo>
                    <a:lnTo>
                      <a:pt x="2089" y="1072"/>
                    </a:lnTo>
                    <a:lnTo>
                      <a:pt x="2009" y="938"/>
                    </a:lnTo>
                    <a:lnTo>
                      <a:pt x="1929" y="777"/>
                    </a:lnTo>
                    <a:lnTo>
                      <a:pt x="1875" y="616"/>
                    </a:lnTo>
                    <a:lnTo>
                      <a:pt x="1607" y="616"/>
                    </a:lnTo>
                    <a:lnTo>
                      <a:pt x="1473" y="589"/>
                    </a:lnTo>
                    <a:lnTo>
                      <a:pt x="1339" y="536"/>
                    </a:lnTo>
                    <a:lnTo>
                      <a:pt x="1179" y="429"/>
                    </a:lnTo>
                    <a:lnTo>
                      <a:pt x="1045" y="322"/>
                    </a:lnTo>
                    <a:lnTo>
                      <a:pt x="938" y="188"/>
                    </a:lnTo>
                    <a:lnTo>
                      <a:pt x="857" y="54"/>
                    </a:lnTo>
                    <a:lnTo>
                      <a:pt x="429" y="991"/>
                    </a:lnTo>
                    <a:lnTo>
                      <a:pt x="0" y="2009"/>
                    </a:lnTo>
                    <a:lnTo>
                      <a:pt x="563" y="2384"/>
                    </a:lnTo>
                    <a:lnTo>
                      <a:pt x="1125" y="2705"/>
                    </a:lnTo>
                    <a:lnTo>
                      <a:pt x="1741" y="3000"/>
                    </a:lnTo>
                    <a:lnTo>
                      <a:pt x="2357" y="3241"/>
                    </a:lnTo>
                    <a:lnTo>
                      <a:pt x="3000" y="3428"/>
                    </a:lnTo>
                    <a:lnTo>
                      <a:pt x="3670" y="3562"/>
                    </a:lnTo>
                    <a:lnTo>
                      <a:pt x="4366" y="3643"/>
                    </a:lnTo>
                    <a:lnTo>
                      <a:pt x="5062" y="3670"/>
                    </a:lnTo>
                    <a:lnTo>
                      <a:pt x="5785" y="3643"/>
                    </a:lnTo>
                    <a:lnTo>
                      <a:pt x="6455" y="3562"/>
                    </a:lnTo>
                    <a:lnTo>
                      <a:pt x="7125" y="3428"/>
                    </a:lnTo>
                    <a:lnTo>
                      <a:pt x="7794" y="3241"/>
                    </a:lnTo>
                    <a:lnTo>
                      <a:pt x="8410" y="3000"/>
                    </a:lnTo>
                    <a:lnTo>
                      <a:pt x="9026" y="2705"/>
                    </a:lnTo>
                    <a:lnTo>
                      <a:pt x="9589" y="2384"/>
                    </a:lnTo>
                    <a:lnTo>
                      <a:pt x="10124" y="2009"/>
                    </a:lnTo>
                    <a:lnTo>
                      <a:pt x="9937" y="1473"/>
                    </a:lnTo>
                    <a:lnTo>
                      <a:pt x="9723" y="938"/>
                    </a:lnTo>
                    <a:lnTo>
                      <a:pt x="926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09" name="Google Shape;2109;p71"/>
              <p:cNvSpPr/>
              <p:nvPr/>
            </p:nvSpPr>
            <p:spPr>
              <a:xfrm>
                <a:off x="7146200" y="2377350"/>
                <a:ext cx="189500" cy="172775"/>
              </a:xfrm>
              <a:custGeom>
                <a:avLst/>
                <a:gdLst/>
                <a:ahLst/>
                <a:cxnLst/>
                <a:rect l="l" t="t" r="r" b="b"/>
                <a:pathLst>
                  <a:path w="7580" h="6911" extrusionOk="0">
                    <a:moveTo>
                      <a:pt x="2303" y="1"/>
                    </a:moveTo>
                    <a:lnTo>
                      <a:pt x="2062" y="402"/>
                    </a:lnTo>
                    <a:lnTo>
                      <a:pt x="1795" y="938"/>
                    </a:lnTo>
                    <a:lnTo>
                      <a:pt x="1500" y="1554"/>
                    </a:lnTo>
                    <a:lnTo>
                      <a:pt x="1205" y="2250"/>
                    </a:lnTo>
                    <a:lnTo>
                      <a:pt x="884" y="3054"/>
                    </a:lnTo>
                    <a:lnTo>
                      <a:pt x="562" y="3964"/>
                    </a:lnTo>
                    <a:lnTo>
                      <a:pt x="268" y="4955"/>
                    </a:lnTo>
                    <a:lnTo>
                      <a:pt x="0" y="6027"/>
                    </a:lnTo>
                    <a:lnTo>
                      <a:pt x="429" y="6214"/>
                    </a:lnTo>
                    <a:lnTo>
                      <a:pt x="884" y="6402"/>
                    </a:lnTo>
                    <a:lnTo>
                      <a:pt x="1339" y="6562"/>
                    </a:lnTo>
                    <a:lnTo>
                      <a:pt x="1821" y="6696"/>
                    </a:lnTo>
                    <a:lnTo>
                      <a:pt x="2303" y="6777"/>
                    </a:lnTo>
                    <a:lnTo>
                      <a:pt x="2785" y="6857"/>
                    </a:lnTo>
                    <a:lnTo>
                      <a:pt x="3294" y="6911"/>
                    </a:lnTo>
                    <a:lnTo>
                      <a:pt x="4312" y="6911"/>
                    </a:lnTo>
                    <a:lnTo>
                      <a:pt x="4821" y="6857"/>
                    </a:lnTo>
                    <a:lnTo>
                      <a:pt x="5303" y="6777"/>
                    </a:lnTo>
                    <a:lnTo>
                      <a:pt x="5785" y="6696"/>
                    </a:lnTo>
                    <a:lnTo>
                      <a:pt x="6241" y="6562"/>
                    </a:lnTo>
                    <a:lnTo>
                      <a:pt x="6696" y="6402"/>
                    </a:lnTo>
                    <a:lnTo>
                      <a:pt x="7151" y="6241"/>
                    </a:lnTo>
                    <a:lnTo>
                      <a:pt x="7580" y="6027"/>
                    </a:lnTo>
                    <a:lnTo>
                      <a:pt x="7312" y="4982"/>
                    </a:lnTo>
                    <a:lnTo>
                      <a:pt x="7017" y="4018"/>
                    </a:lnTo>
                    <a:lnTo>
                      <a:pt x="6723" y="3134"/>
                    </a:lnTo>
                    <a:lnTo>
                      <a:pt x="6428" y="2331"/>
                    </a:lnTo>
                    <a:lnTo>
                      <a:pt x="6107" y="1634"/>
                    </a:lnTo>
                    <a:lnTo>
                      <a:pt x="5839" y="1018"/>
                    </a:lnTo>
                    <a:lnTo>
                      <a:pt x="5544" y="509"/>
                    </a:lnTo>
                    <a:lnTo>
                      <a:pt x="5303" y="81"/>
                    </a:lnTo>
                    <a:lnTo>
                      <a:pt x="5089" y="429"/>
                    </a:lnTo>
                    <a:lnTo>
                      <a:pt x="4875" y="831"/>
                    </a:lnTo>
                    <a:lnTo>
                      <a:pt x="4660" y="1259"/>
                    </a:lnTo>
                    <a:lnTo>
                      <a:pt x="4473" y="1715"/>
                    </a:lnTo>
                    <a:lnTo>
                      <a:pt x="4339" y="1956"/>
                    </a:lnTo>
                    <a:lnTo>
                      <a:pt x="4178" y="2143"/>
                    </a:lnTo>
                    <a:lnTo>
                      <a:pt x="4098" y="2197"/>
                    </a:lnTo>
                    <a:lnTo>
                      <a:pt x="4018" y="2250"/>
                    </a:lnTo>
                    <a:lnTo>
                      <a:pt x="3937" y="2277"/>
                    </a:lnTo>
                    <a:lnTo>
                      <a:pt x="3750" y="2277"/>
                    </a:lnTo>
                    <a:lnTo>
                      <a:pt x="3669" y="2250"/>
                    </a:lnTo>
                    <a:lnTo>
                      <a:pt x="3562" y="2197"/>
                    </a:lnTo>
                    <a:lnTo>
                      <a:pt x="3482" y="2143"/>
                    </a:lnTo>
                    <a:lnTo>
                      <a:pt x="3348" y="1956"/>
                    </a:lnTo>
                    <a:lnTo>
                      <a:pt x="3214" y="1715"/>
                    </a:lnTo>
                    <a:lnTo>
                      <a:pt x="3000" y="1233"/>
                    </a:lnTo>
                    <a:lnTo>
                      <a:pt x="2785" y="777"/>
                    </a:lnTo>
                    <a:lnTo>
                      <a:pt x="2544" y="375"/>
                    </a:lnTo>
                    <a:lnTo>
                      <a:pt x="23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0" name="Google Shape;2110;p71"/>
              <p:cNvSpPr/>
              <p:nvPr/>
            </p:nvSpPr>
            <p:spPr>
              <a:xfrm>
                <a:off x="7146200" y="2473775"/>
                <a:ext cx="189500" cy="76350"/>
              </a:xfrm>
              <a:custGeom>
                <a:avLst/>
                <a:gdLst/>
                <a:ahLst/>
                <a:cxnLst/>
                <a:rect l="l" t="t" r="r" b="b"/>
                <a:pathLst>
                  <a:path w="7580" h="3054" extrusionOk="0">
                    <a:moveTo>
                      <a:pt x="616" y="0"/>
                    </a:moveTo>
                    <a:lnTo>
                      <a:pt x="295" y="1018"/>
                    </a:lnTo>
                    <a:lnTo>
                      <a:pt x="0" y="2170"/>
                    </a:lnTo>
                    <a:lnTo>
                      <a:pt x="429" y="2357"/>
                    </a:lnTo>
                    <a:lnTo>
                      <a:pt x="884" y="2545"/>
                    </a:lnTo>
                    <a:lnTo>
                      <a:pt x="1339" y="2705"/>
                    </a:lnTo>
                    <a:lnTo>
                      <a:pt x="1821" y="2839"/>
                    </a:lnTo>
                    <a:lnTo>
                      <a:pt x="2303" y="2920"/>
                    </a:lnTo>
                    <a:lnTo>
                      <a:pt x="2785" y="3000"/>
                    </a:lnTo>
                    <a:lnTo>
                      <a:pt x="3294" y="3054"/>
                    </a:lnTo>
                    <a:lnTo>
                      <a:pt x="4312" y="3054"/>
                    </a:lnTo>
                    <a:lnTo>
                      <a:pt x="4821" y="3000"/>
                    </a:lnTo>
                    <a:lnTo>
                      <a:pt x="5303" y="2920"/>
                    </a:lnTo>
                    <a:lnTo>
                      <a:pt x="5785" y="2839"/>
                    </a:lnTo>
                    <a:lnTo>
                      <a:pt x="6241" y="2705"/>
                    </a:lnTo>
                    <a:lnTo>
                      <a:pt x="6696" y="2545"/>
                    </a:lnTo>
                    <a:lnTo>
                      <a:pt x="7151" y="2384"/>
                    </a:lnTo>
                    <a:lnTo>
                      <a:pt x="7580" y="2170"/>
                    </a:lnTo>
                    <a:lnTo>
                      <a:pt x="7285" y="1045"/>
                    </a:lnTo>
                    <a:lnTo>
                      <a:pt x="6964" y="0"/>
                    </a:lnTo>
                    <a:lnTo>
                      <a:pt x="6910" y="161"/>
                    </a:lnTo>
                    <a:lnTo>
                      <a:pt x="6830" y="322"/>
                    </a:lnTo>
                    <a:lnTo>
                      <a:pt x="6749" y="456"/>
                    </a:lnTo>
                    <a:lnTo>
                      <a:pt x="6615" y="589"/>
                    </a:lnTo>
                    <a:lnTo>
                      <a:pt x="6482" y="697"/>
                    </a:lnTo>
                    <a:lnTo>
                      <a:pt x="6321" y="777"/>
                    </a:lnTo>
                    <a:lnTo>
                      <a:pt x="6160" y="857"/>
                    </a:lnTo>
                    <a:lnTo>
                      <a:pt x="5999" y="884"/>
                    </a:lnTo>
                    <a:lnTo>
                      <a:pt x="5758" y="911"/>
                    </a:lnTo>
                    <a:lnTo>
                      <a:pt x="5544" y="884"/>
                    </a:lnTo>
                    <a:lnTo>
                      <a:pt x="5330" y="831"/>
                    </a:lnTo>
                    <a:lnTo>
                      <a:pt x="5142" y="750"/>
                    </a:lnTo>
                    <a:lnTo>
                      <a:pt x="5062" y="938"/>
                    </a:lnTo>
                    <a:lnTo>
                      <a:pt x="4955" y="1125"/>
                    </a:lnTo>
                    <a:lnTo>
                      <a:pt x="4794" y="1286"/>
                    </a:lnTo>
                    <a:lnTo>
                      <a:pt x="4634" y="1420"/>
                    </a:lnTo>
                    <a:lnTo>
                      <a:pt x="4446" y="1527"/>
                    </a:lnTo>
                    <a:lnTo>
                      <a:pt x="4232" y="1607"/>
                    </a:lnTo>
                    <a:lnTo>
                      <a:pt x="3991" y="1661"/>
                    </a:lnTo>
                    <a:lnTo>
                      <a:pt x="3750" y="1688"/>
                    </a:lnTo>
                    <a:lnTo>
                      <a:pt x="3535" y="1661"/>
                    </a:lnTo>
                    <a:lnTo>
                      <a:pt x="3321" y="1607"/>
                    </a:lnTo>
                    <a:lnTo>
                      <a:pt x="3107" y="1527"/>
                    </a:lnTo>
                    <a:lnTo>
                      <a:pt x="2946" y="1420"/>
                    </a:lnTo>
                    <a:lnTo>
                      <a:pt x="2785" y="1286"/>
                    </a:lnTo>
                    <a:lnTo>
                      <a:pt x="2625" y="1125"/>
                    </a:lnTo>
                    <a:lnTo>
                      <a:pt x="2518" y="938"/>
                    </a:lnTo>
                    <a:lnTo>
                      <a:pt x="2437" y="750"/>
                    </a:lnTo>
                    <a:lnTo>
                      <a:pt x="2250" y="831"/>
                    </a:lnTo>
                    <a:lnTo>
                      <a:pt x="2036" y="884"/>
                    </a:lnTo>
                    <a:lnTo>
                      <a:pt x="1821" y="911"/>
                    </a:lnTo>
                    <a:lnTo>
                      <a:pt x="1580" y="884"/>
                    </a:lnTo>
                    <a:lnTo>
                      <a:pt x="1420" y="857"/>
                    </a:lnTo>
                    <a:lnTo>
                      <a:pt x="1232" y="777"/>
                    </a:lnTo>
                    <a:lnTo>
                      <a:pt x="1098" y="697"/>
                    </a:lnTo>
                    <a:lnTo>
                      <a:pt x="964" y="589"/>
                    </a:lnTo>
                    <a:lnTo>
                      <a:pt x="830" y="456"/>
                    </a:lnTo>
                    <a:lnTo>
                      <a:pt x="750" y="322"/>
                    </a:lnTo>
                    <a:lnTo>
                      <a:pt x="670" y="161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1" name="Google Shape;2111;p71"/>
              <p:cNvSpPr/>
              <p:nvPr/>
            </p:nvSpPr>
            <p:spPr>
              <a:xfrm>
                <a:off x="7201100" y="2405475"/>
                <a:ext cx="79025" cy="144650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5786" extrusionOk="0">
                    <a:moveTo>
                      <a:pt x="750" y="0"/>
                    </a:moveTo>
                    <a:lnTo>
                      <a:pt x="563" y="1072"/>
                    </a:lnTo>
                    <a:lnTo>
                      <a:pt x="375" y="2384"/>
                    </a:lnTo>
                    <a:lnTo>
                      <a:pt x="188" y="3911"/>
                    </a:lnTo>
                    <a:lnTo>
                      <a:pt x="0" y="5652"/>
                    </a:lnTo>
                    <a:lnTo>
                      <a:pt x="402" y="5705"/>
                    </a:lnTo>
                    <a:lnTo>
                      <a:pt x="804" y="5759"/>
                    </a:lnTo>
                    <a:lnTo>
                      <a:pt x="1206" y="5786"/>
                    </a:lnTo>
                    <a:lnTo>
                      <a:pt x="2009" y="5786"/>
                    </a:lnTo>
                    <a:lnTo>
                      <a:pt x="2411" y="5759"/>
                    </a:lnTo>
                    <a:lnTo>
                      <a:pt x="2786" y="5705"/>
                    </a:lnTo>
                    <a:lnTo>
                      <a:pt x="3161" y="5652"/>
                    </a:lnTo>
                    <a:lnTo>
                      <a:pt x="3000" y="3964"/>
                    </a:lnTo>
                    <a:lnTo>
                      <a:pt x="2839" y="2491"/>
                    </a:lnTo>
                    <a:lnTo>
                      <a:pt x="2652" y="1206"/>
                    </a:lnTo>
                    <a:lnTo>
                      <a:pt x="2464" y="161"/>
                    </a:lnTo>
                    <a:lnTo>
                      <a:pt x="2277" y="590"/>
                    </a:lnTo>
                    <a:lnTo>
                      <a:pt x="2143" y="831"/>
                    </a:lnTo>
                    <a:lnTo>
                      <a:pt x="1982" y="1018"/>
                    </a:lnTo>
                    <a:lnTo>
                      <a:pt x="1902" y="1072"/>
                    </a:lnTo>
                    <a:lnTo>
                      <a:pt x="1822" y="1125"/>
                    </a:lnTo>
                    <a:lnTo>
                      <a:pt x="1741" y="1152"/>
                    </a:lnTo>
                    <a:lnTo>
                      <a:pt x="1554" y="1152"/>
                    </a:lnTo>
                    <a:lnTo>
                      <a:pt x="1473" y="1125"/>
                    </a:lnTo>
                    <a:lnTo>
                      <a:pt x="1366" y="1072"/>
                    </a:lnTo>
                    <a:lnTo>
                      <a:pt x="1286" y="1018"/>
                    </a:lnTo>
                    <a:lnTo>
                      <a:pt x="1152" y="831"/>
                    </a:lnTo>
                    <a:lnTo>
                      <a:pt x="1018" y="590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2" name="Google Shape;2112;p71"/>
              <p:cNvSpPr/>
              <p:nvPr/>
            </p:nvSpPr>
            <p:spPr>
              <a:xfrm>
                <a:off x="7192400" y="2230725"/>
                <a:ext cx="97100" cy="204900"/>
              </a:xfrm>
              <a:custGeom>
                <a:avLst/>
                <a:gdLst/>
                <a:ahLst/>
                <a:cxnLst/>
                <a:rect l="l" t="t" r="r" b="b"/>
                <a:pathLst>
                  <a:path w="3884" h="8196" extrusionOk="0">
                    <a:moveTo>
                      <a:pt x="723" y="0"/>
                    </a:moveTo>
                    <a:lnTo>
                      <a:pt x="670" y="54"/>
                    </a:lnTo>
                    <a:lnTo>
                      <a:pt x="643" y="107"/>
                    </a:lnTo>
                    <a:lnTo>
                      <a:pt x="616" y="161"/>
                    </a:lnTo>
                    <a:lnTo>
                      <a:pt x="616" y="509"/>
                    </a:lnTo>
                    <a:lnTo>
                      <a:pt x="589" y="803"/>
                    </a:lnTo>
                    <a:lnTo>
                      <a:pt x="509" y="1045"/>
                    </a:lnTo>
                    <a:lnTo>
                      <a:pt x="455" y="1259"/>
                    </a:lnTo>
                    <a:lnTo>
                      <a:pt x="295" y="1553"/>
                    </a:lnTo>
                    <a:lnTo>
                      <a:pt x="188" y="1741"/>
                    </a:lnTo>
                    <a:lnTo>
                      <a:pt x="107" y="1902"/>
                    </a:lnTo>
                    <a:lnTo>
                      <a:pt x="27" y="2062"/>
                    </a:lnTo>
                    <a:lnTo>
                      <a:pt x="0" y="2277"/>
                    </a:lnTo>
                    <a:lnTo>
                      <a:pt x="0" y="2491"/>
                    </a:lnTo>
                    <a:lnTo>
                      <a:pt x="27" y="2732"/>
                    </a:lnTo>
                    <a:lnTo>
                      <a:pt x="80" y="2866"/>
                    </a:lnTo>
                    <a:lnTo>
                      <a:pt x="134" y="3000"/>
                    </a:lnTo>
                    <a:lnTo>
                      <a:pt x="241" y="3160"/>
                    </a:lnTo>
                    <a:lnTo>
                      <a:pt x="348" y="3294"/>
                    </a:lnTo>
                    <a:lnTo>
                      <a:pt x="455" y="3428"/>
                    </a:lnTo>
                    <a:lnTo>
                      <a:pt x="536" y="3562"/>
                    </a:lnTo>
                    <a:lnTo>
                      <a:pt x="589" y="3723"/>
                    </a:lnTo>
                    <a:lnTo>
                      <a:pt x="616" y="3884"/>
                    </a:lnTo>
                    <a:lnTo>
                      <a:pt x="670" y="4285"/>
                    </a:lnTo>
                    <a:lnTo>
                      <a:pt x="723" y="4767"/>
                    </a:lnTo>
                    <a:lnTo>
                      <a:pt x="696" y="4928"/>
                    </a:lnTo>
                    <a:lnTo>
                      <a:pt x="643" y="5089"/>
                    </a:lnTo>
                    <a:lnTo>
                      <a:pt x="563" y="5223"/>
                    </a:lnTo>
                    <a:lnTo>
                      <a:pt x="455" y="5330"/>
                    </a:lnTo>
                    <a:lnTo>
                      <a:pt x="214" y="5544"/>
                    </a:lnTo>
                    <a:lnTo>
                      <a:pt x="509" y="5973"/>
                    </a:lnTo>
                    <a:lnTo>
                      <a:pt x="804" y="6482"/>
                    </a:lnTo>
                    <a:lnTo>
                      <a:pt x="1098" y="7017"/>
                    </a:lnTo>
                    <a:lnTo>
                      <a:pt x="1366" y="7633"/>
                    </a:lnTo>
                    <a:lnTo>
                      <a:pt x="1500" y="7874"/>
                    </a:lnTo>
                    <a:lnTo>
                      <a:pt x="1634" y="8062"/>
                    </a:lnTo>
                    <a:lnTo>
                      <a:pt x="1714" y="8115"/>
                    </a:lnTo>
                    <a:lnTo>
                      <a:pt x="1821" y="8169"/>
                    </a:lnTo>
                    <a:lnTo>
                      <a:pt x="1902" y="8196"/>
                    </a:lnTo>
                    <a:lnTo>
                      <a:pt x="2089" y="8196"/>
                    </a:lnTo>
                    <a:lnTo>
                      <a:pt x="2170" y="8169"/>
                    </a:lnTo>
                    <a:lnTo>
                      <a:pt x="2250" y="8115"/>
                    </a:lnTo>
                    <a:lnTo>
                      <a:pt x="2330" y="8062"/>
                    </a:lnTo>
                    <a:lnTo>
                      <a:pt x="2491" y="7874"/>
                    </a:lnTo>
                    <a:lnTo>
                      <a:pt x="2625" y="7633"/>
                    </a:lnTo>
                    <a:lnTo>
                      <a:pt x="2893" y="7044"/>
                    </a:lnTo>
                    <a:lnTo>
                      <a:pt x="3160" y="6482"/>
                    </a:lnTo>
                    <a:lnTo>
                      <a:pt x="3455" y="5999"/>
                    </a:lnTo>
                    <a:lnTo>
                      <a:pt x="3750" y="5571"/>
                    </a:lnTo>
                    <a:lnTo>
                      <a:pt x="3482" y="5330"/>
                    </a:lnTo>
                    <a:lnTo>
                      <a:pt x="3348" y="5223"/>
                    </a:lnTo>
                    <a:lnTo>
                      <a:pt x="3268" y="5089"/>
                    </a:lnTo>
                    <a:lnTo>
                      <a:pt x="3241" y="4928"/>
                    </a:lnTo>
                    <a:lnTo>
                      <a:pt x="3214" y="4767"/>
                    </a:lnTo>
                    <a:lnTo>
                      <a:pt x="3268" y="4259"/>
                    </a:lnTo>
                    <a:lnTo>
                      <a:pt x="3321" y="3803"/>
                    </a:lnTo>
                    <a:lnTo>
                      <a:pt x="3348" y="3643"/>
                    </a:lnTo>
                    <a:lnTo>
                      <a:pt x="3402" y="3509"/>
                    </a:lnTo>
                    <a:lnTo>
                      <a:pt x="3482" y="3375"/>
                    </a:lnTo>
                    <a:lnTo>
                      <a:pt x="3562" y="3268"/>
                    </a:lnTo>
                    <a:lnTo>
                      <a:pt x="3669" y="3107"/>
                    </a:lnTo>
                    <a:lnTo>
                      <a:pt x="3750" y="2973"/>
                    </a:lnTo>
                    <a:lnTo>
                      <a:pt x="3830" y="2812"/>
                    </a:lnTo>
                    <a:lnTo>
                      <a:pt x="3857" y="2678"/>
                    </a:lnTo>
                    <a:lnTo>
                      <a:pt x="3884" y="2410"/>
                    </a:lnTo>
                    <a:lnTo>
                      <a:pt x="3884" y="2196"/>
                    </a:lnTo>
                    <a:lnTo>
                      <a:pt x="3830" y="2009"/>
                    </a:lnTo>
                    <a:lnTo>
                      <a:pt x="3750" y="1848"/>
                    </a:lnTo>
                    <a:lnTo>
                      <a:pt x="3669" y="1714"/>
                    </a:lnTo>
                    <a:lnTo>
                      <a:pt x="3562" y="1527"/>
                    </a:lnTo>
                    <a:lnTo>
                      <a:pt x="3482" y="1339"/>
                    </a:lnTo>
                    <a:lnTo>
                      <a:pt x="3402" y="1152"/>
                    </a:lnTo>
                    <a:lnTo>
                      <a:pt x="3348" y="937"/>
                    </a:lnTo>
                    <a:lnTo>
                      <a:pt x="3294" y="536"/>
                    </a:lnTo>
                    <a:lnTo>
                      <a:pt x="3294" y="161"/>
                    </a:lnTo>
                    <a:lnTo>
                      <a:pt x="3294" y="107"/>
                    </a:lnTo>
                    <a:lnTo>
                      <a:pt x="3268" y="54"/>
                    </a:lnTo>
                    <a:lnTo>
                      <a:pt x="3214" y="0"/>
                    </a:lnTo>
                    <a:lnTo>
                      <a:pt x="2973" y="0"/>
                    </a:lnTo>
                    <a:lnTo>
                      <a:pt x="2893" y="27"/>
                    </a:lnTo>
                    <a:lnTo>
                      <a:pt x="2839" y="107"/>
                    </a:lnTo>
                    <a:lnTo>
                      <a:pt x="2705" y="429"/>
                    </a:lnTo>
                    <a:lnTo>
                      <a:pt x="2571" y="884"/>
                    </a:lnTo>
                    <a:lnTo>
                      <a:pt x="2464" y="1098"/>
                    </a:lnTo>
                    <a:lnTo>
                      <a:pt x="2384" y="1312"/>
                    </a:lnTo>
                    <a:lnTo>
                      <a:pt x="2277" y="1446"/>
                    </a:lnTo>
                    <a:lnTo>
                      <a:pt x="2170" y="1553"/>
                    </a:lnTo>
                    <a:lnTo>
                      <a:pt x="2062" y="1580"/>
                    </a:lnTo>
                    <a:lnTo>
                      <a:pt x="1955" y="1607"/>
                    </a:lnTo>
                    <a:lnTo>
                      <a:pt x="1848" y="1580"/>
                    </a:lnTo>
                    <a:lnTo>
                      <a:pt x="1741" y="1553"/>
                    </a:lnTo>
                    <a:lnTo>
                      <a:pt x="1634" y="1446"/>
                    </a:lnTo>
                    <a:lnTo>
                      <a:pt x="1554" y="1286"/>
                    </a:lnTo>
                    <a:lnTo>
                      <a:pt x="1446" y="1098"/>
                    </a:lnTo>
                    <a:lnTo>
                      <a:pt x="1366" y="884"/>
                    </a:lnTo>
                    <a:lnTo>
                      <a:pt x="1205" y="429"/>
                    </a:lnTo>
                    <a:lnTo>
                      <a:pt x="1098" y="107"/>
                    </a:lnTo>
                    <a:lnTo>
                      <a:pt x="1045" y="27"/>
                    </a:lnTo>
                    <a:lnTo>
                      <a:pt x="93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3" name="Google Shape;2113;p71"/>
              <p:cNvSpPr/>
              <p:nvPr/>
            </p:nvSpPr>
            <p:spPr>
              <a:xfrm>
                <a:off x="7192400" y="2230725"/>
                <a:ext cx="97100" cy="163400"/>
              </a:xfrm>
              <a:custGeom>
                <a:avLst/>
                <a:gdLst/>
                <a:ahLst/>
                <a:cxnLst/>
                <a:rect l="l" t="t" r="r" b="b"/>
                <a:pathLst>
                  <a:path w="3884" h="6536" extrusionOk="0">
                    <a:moveTo>
                      <a:pt x="723" y="0"/>
                    </a:moveTo>
                    <a:lnTo>
                      <a:pt x="670" y="54"/>
                    </a:lnTo>
                    <a:lnTo>
                      <a:pt x="643" y="107"/>
                    </a:lnTo>
                    <a:lnTo>
                      <a:pt x="616" y="161"/>
                    </a:lnTo>
                    <a:lnTo>
                      <a:pt x="616" y="509"/>
                    </a:lnTo>
                    <a:lnTo>
                      <a:pt x="589" y="803"/>
                    </a:lnTo>
                    <a:lnTo>
                      <a:pt x="509" y="1045"/>
                    </a:lnTo>
                    <a:lnTo>
                      <a:pt x="455" y="1259"/>
                    </a:lnTo>
                    <a:lnTo>
                      <a:pt x="295" y="1553"/>
                    </a:lnTo>
                    <a:lnTo>
                      <a:pt x="188" y="1741"/>
                    </a:lnTo>
                    <a:lnTo>
                      <a:pt x="107" y="1902"/>
                    </a:lnTo>
                    <a:lnTo>
                      <a:pt x="27" y="2062"/>
                    </a:lnTo>
                    <a:lnTo>
                      <a:pt x="0" y="2277"/>
                    </a:lnTo>
                    <a:lnTo>
                      <a:pt x="0" y="2491"/>
                    </a:lnTo>
                    <a:lnTo>
                      <a:pt x="27" y="2732"/>
                    </a:lnTo>
                    <a:lnTo>
                      <a:pt x="80" y="2866"/>
                    </a:lnTo>
                    <a:lnTo>
                      <a:pt x="134" y="3000"/>
                    </a:lnTo>
                    <a:lnTo>
                      <a:pt x="241" y="3160"/>
                    </a:lnTo>
                    <a:lnTo>
                      <a:pt x="348" y="3294"/>
                    </a:lnTo>
                    <a:lnTo>
                      <a:pt x="455" y="3428"/>
                    </a:lnTo>
                    <a:lnTo>
                      <a:pt x="536" y="3562"/>
                    </a:lnTo>
                    <a:lnTo>
                      <a:pt x="589" y="3723"/>
                    </a:lnTo>
                    <a:lnTo>
                      <a:pt x="616" y="3884"/>
                    </a:lnTo>
                    <a:lnTo>
                      <a:pt x="670" y="4285"/>
                    </a:lnTo>
                    <a:lnTo>
                      <a:pt x="723" y="4767"/>
                    </a:lnTo>
                    <a:lnTo>
                      <a:pt x="696" y="4928"/>
                    </a:lnTo>
                    <a:lnTo>
                      <a:pt x="643" y="5089"/>
                    </a:lnTo>
                    <a:lnTo>
                      <a:pt x="563" y="5223"/>
                    </a:lnTo>
                    <a:lnTo>
                      <a:pt x="455" y="5330"/>
                    </a:lnTo>
                    <a:lnTo>
                      <a:pt x="589" y="5383"/>
                    </a:lnTo>
                    <a:lnTo>
                      <a:pt x="884" y="5571"/>
                    </a:lnTo>
                    <a:lnTo>
                      <a:pt x="1071" y="5732"/>
                    </a:lnTo>
                    <a:lnTo>
                      <a:pt x="1259" y="5892"/>
                    </a:lnTo>
                    <a:lnTo>
                      <a:pt x="1473" y="6107"/>
                    </a:lnTo>
                    <a:lnTo>
                      <a:pt x="1661" y="6348"/>
                    </a:lnTo>
                    <a:lnTo>
                      <a:pt x="1714" y="6428"/>
                    </a:lnTo>
                    <a:lnTo>
                      <a:pt x="1795" y="6482"/>
                    </a:lnTo>
                    <a:lnTo>
                      <a:pt x="1875" y="6508"/>
                    </a:lnTo>
                    <a:lnTo>
                      <a:pt x="1955" y="6535"/>
                    </a:lnTo>
                    <a:lnTo>
                      <a:pt x="2062" y="6508"/>
                    </a:lnTo>
                    <a:lnTo>
                      <a:pt x="2143" y="6482"/>
                    </a:lnTo>
                    <a:lnTo>
                      <a:pt x="2223" y="6428"/>
                    </a:lnTo>
                    <a:lnTo>
                      <a:pt x="2277" y="6348"/>
                    </a:lnTo>
                    <a:lnTo>
                      <a:pt x="2464" y="6107"/>
                    </a:lnTo>
                    <a:lnTo>
                      <a:pt x="2652" y="5892"/>
                    </a:lnTo>
                    <a:lnTo>
                      <a:pt x="2866" y="5732"/>
                    </a:lnTo>
                    <a:lnTo>
                      <a:pt x="3053" y="5571"/>
                    </a:lnTo>
                    <a:lnTo>
                      <a:pt x="3348" y="5383"/>
                    </a:lnTo>
                    <a:lnTo>
                      <a:pt x="3482" y="5330"/>
                    </a:lnTo>
                    <a:lnTo>
                      <a:pt x="3348" y="5223"/>
                    </a:lnTo>
                    <a:lnTo>
                      <a:pt x="3268" y="5089"/>
                    </a:lnTo>
                    <a:lnTo>
                      <a:pt x="3241" y="4928"/>
                    </a:lnTo>
                    <a:lnTo>
                      <a:pt x="3214" y="4767"/>
                    </a:lnTo>
                    <a:lnTo>
                      <a:pt x="3268" y="4259"/>
                    </a:lnTo>
                    <a:lnTo>
                      <a:pt x="3321" y="3803"/>
                    </a:lnTo>
                    <a:lnTo>
                      <a:pt x="3348" y="3643"/>
                    </a:lnTo>
                    <a:lnTo>
                      <a:pt x="3402" y="3509"/>
                    </a:lnTo>
                    <a:lnTo>
                      <a:pt x="3482" y="3375"/>
                    </a:lnTo>
                    <a:lnTo>
                      <a:pt x="3562" y="3268"/>
                    </a:lnTo>
                    <a:lnTo>
                      <a:pt x="3669" y="3107"/>
                    </a:lnTo>
                    <a:lnTo>
                      <a:pt x="3750" y="2973"/>
                    </a:lnTo>
                    <a:lnTo>
                      <a:pt x="3830" y="2812"/>
                    </a:lnTo>
                    <a:lnTo>
                      <a:pt x="3857" y="2678"/>
                    </a:lnTo>
                    <a:lnTo>
                      <a:pt x="3884" y="2410"/>
                    </a:lnTo>
                    <a:lnTo>
                      <a:pt x="3884" y="2196"/>
                    </a:lnTo>
                    <a:lnTo>
                      <a:pt x="3830" y="2009"/>
                    </a:lnTo>
                    <a:lnTo>
                      <a:pt x="3750" y="1848"/>
                    </a:lnTo>
                    <a:lnTo>
                      <a:pt x="3669" y="1714"/>
                    </a:lnTo>
                    <a:lnTo>
                      <a:pt x="3562" y="1527"/>
                    </a:lnTo>
                    <a:lnTo>
                      <a:pt x="3482" y="1339"/>
                    </a:lnTo>
                    <a:lnTo>
                      <a:pt x="3402" y="1152"/>
                    </a:lnTo>
                    <a:lnTo>
                      <a:pt x="3348" y="937"/>
                    </a:lnTo>
                    <a:lnTo>
                      <a:pt x="3294" y="536"/>
                    </a:lnTo>
                    <a:lnTo>
                      <a:pt x="3294" y="161"/>
                    </a:lnTo>
                    <a:lnTo>
                      <a:pt x="3294" y="107"/>
                    </a:lnTo>
                    <a:lnTo>
                      <a:pt x="3268" y="54"/>
                    </a:lnTo>
                    <a:lnTo>
                      <a:pt x="3214" y="0"/>
                    </a:lnTo>
                    <a:lnTo>
                      <a:pt x="2973" y="0"/>
                    </a:lnTo>
                    <a:lnTo>
                      <a:pt x="2893" y="27"/>
                    </a:lnTo>
                    <a:lnTo>
                      <a:pt x="2839" y="107"/>
                    </a:lnTo>
                    <a:lnTo>
                      <a:pt x="2705" y="429"/>
                    </a:lnTo>
                    <a:lnTo>
                      <a:pt x="2571" y="884"/>
                    </a:lnTo>
                    <a:lnTo>
                      <a:pt x="2464" y="1098"/>
                    </a:lnTo>
                    <a:lnTo>
                      <a:pt x="2384" y="1312"/>
                    </a:lnTo>
                    <a:lnTo>
                      <a:pt x="2277" y="1446"/>
                    </a:lnTo>
                    <a:lnTo>
                      <a:pt x="2170" y="1553"/>
                    </a:lnTo>
                    <a:lnTo>
                      <a:pt x="2062" y="1580"/>
                    </a:lnTo>
                    <a:lnTo>
                      <a:pt x="1955" y="1607"/>
                    </a:lnTo>
                    <a:lnTo>
                      <a:pt x="1848" y="1580"/>
                    </a:lnTo>
                    <a:lnTo>
                      <a:pt x="1741" y="1553"/>
                    </a:lnTo>
                    <a:lnTo>
                      <a:pt x="1634" y="1446"/>
                    </a:lnTo>
                    <a:lnTo>
                      <a:pt x="1554" y="1286"/>
                    </a:lnTo>
                    <a:lnTo>
                      <a:pt x="1446" y="1098"/>
                    </a:lnTo>
                    <a:lnTo>
                      <a:pt x="1366" y="884"/>
                    </a:lnTo>
                    <a:lnTo>
                      <a:pt x="1205" y="429"/>
                    </a:lnTo>
                    <a:lnTo>
                      <a:pt x="1098" y="107"/>
                    </a:lnTo>
                    <a:lnTo>
                      <a:pt x="1045" y="27"/>
                    </a:lnTo>
                    <a:lnTo>
                      <a:pt x="93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4" name="Google Shape;2114;p71"/>
              <p:cNvSpPr/>
              <p:nvPr/>
            </p:nvSpPr>
            <p:spPr>
              <a:xfrm>
                <a:off x="7225200" y="2106175"/>
                <a:ext cx="328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24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16"/>
                    </a:lnTo>
                    <a:lnTo>
                      <a:pt x="0" y="723"/>
                    </a:lnTo>
                    <a:lnTo>
                      <a:pt x="295" y="643"/>
                    </a:lnTo>
                    <a:lnTo>
                      <a:pt x="483" y="616"/>
                    </a:lnTo>
                    <a:lnTo>
                      <a:pt x="831" y="616"/>
                    </a:lnTo>
                    <a:lnTo>
                      <a:pt x="991" y="643"/>
                    </a:lnTo>
                    <a:lnTo>
                      <a:pt x="1313" y="723"/>
                    </a:lnTo>
                    <a:lnTo>
                      <a:pt x="1313" y="616"/>
                    </a:lnTo>
                    <a:lnTo>
                      <a:pt x="1286" y="509"/>
                    </a:lnTo>
                    <a:lnTo>
                      <a:pt x="1259" y="375"/>
                    </a:lnTo>
                    <a:lnTo>
                      <a:pt x="1206" y="268"/>
                    </a:lnTo>
                    <a:lnTo>
                      <a:pt x="1125" y="188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5" name="Google Shape;2115;p71"/>
              <p:cNvSpPr/>
              <p:nvPr/>
            </p:nvSpPr>
            <p:spPr>
              <a:xfrm>
                <a:off x="7225200" y="2106175"/>
                <a:ext cx="328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24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0" y="509"/>
                    </a:lnTo>
                    <a:lnTo>
                      <a:pt x="0" y="616"/>
                    </a:lnTo>
                    <a:lnTo>
                      <a:pt x="0" y="723"/>
                    </a:lnTo>
                    <a:lnTo>
                      <a:pt x="295" y="643"/>
                    </a:lnTo>
                    <a:lnTo>
                      <a:pt x="483" y="616"/>
                    </a:lnTo>
                    <a:lnTo>
                      <a:pt x="831" y="616"/>
                    </a:lnTo>
                    <a:lnTo>
                      <a:pt x="991" y="643"/>
                    </a:lnTo>
                    <a:lnTo>
                      <a:pt x="1313" y="723"/>
                    </a:lnTo>
                    <a:lnTo>
                      <a:pt x="1313" y="616"/>
                    </a:lnTo>
                    <a:lnTo>
                      <a:pt x="1286" y="509"/>
                    </a:lnTo>
                    <a:lnTo>
                      <a:pt x="1259" y="375"/>
                    </a:lnTo>
                    <a:lnTo>
                      <a:pt x="1206" y="268"/>
                    </a:lnTo>
                    <a:lnTo>
                      <a:pt x="1125" y="188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6" name="Google Shape;2116;p71"/>
              <p:cNvSpPr/>
              <p:nvPr/>
            </p:nvSpPr>
            <p:spPr>
              <a:xfrm>
                <a:off x="7204450" y="2120900"/>
                <a:ext cx="73675" cy="49575"/>
              </a:xfrm>
              <a:custGeom>
                <a:avLst/>
                <a:gdLst/>
                <a:ahLst/>
                <a:cxnLst/>
                <a:rect l="l" t="t" r="r" b="b"/>
                <a:pathLst>
                  <a:path w="2947" h="1983" extrusionOk="0">
                    <a:moveTo>
                      <a:pt x="1473" y="1"/>
                    </a:moveTo>
                    <a:lnTo>
                      <a:pt x="1259" y="27"/>
                    </a:lnTo>
                    <a:lnTo>
                      <a:pt x="1072" y="54"/>
                    </a:lnTo>
                    <a:lnTo>
                      <a:pt x="884" y="108"/>
                    </a:lnTo>
                    <a:lnTo>
                      <a:pt x="723" y="188"/>
                    </a:lnTo>
                    <a:lnTo>
                      <a:pt x="563" y="268"/>
                    </a:lnTo>
                    <a:lnTo>
                      <a:pt x="429" y="376"/>
                    </a:lnTo>
                    <a:lnTo>
                      <a:pt x="295" y="509"/>
                    </a:lnTo>
                    <a:lnTo>
                      <a:pt x="188" y="643"/>
                    </a:lnTo>
                    <a:lnTo>
                      <a:pt x="107" y="804"/>
                    </a:lnTo>
                    <a:lnTo>
                      <a:pt x="54" y="965"/>
                    </a:lnTo>
                    <a:lnTo>
                      <a:pt x="27" y="1125"/>
                    </a:lnTo>
                    <a:lnTo>
                      <a:pt x="0" y="1313"/>
                    </a:lnTo>
                    <a:lnTo>
                      <a:pt x="0" y="1929"/>
                    </a:lnTo>
                    <a:lnTo>
                      <a:pt x="107" y="1929"/>
                    </a:lnTo>
                    <a:lnTo>
                      <a:pt x="214" y="1983"/>
                    </a:lnTo>
                    <a:lnTo>
                      <a:pt x="241" y="1875"/>
                    </a:lnTo>
                    <a:lnTo>
                      <a:pt x="268" y="1822"/>
                    </a:lnTo>
                    <a:lnTo>
                      <a:pt x="322" y="1741"/>
                    </a:lnTo>
                    <a:lnTo>
                      <a:pt x="322" y="1688"/>
                    </a:lnTo>
                    <a:lnTo>
                      <a:pt x="348" y="1581"/>
                    </a:lnTo>
                    <a:lnTo>
                      <a:pt x="375" y="1420"/>
                    </a:lnTo>
                    <a:lnTo>
                      <a:pt x="429" y="1259"/>
                    </a:lnTo>
                    <a:lnTo>
                      <a:pt x="509" y="1099"/>
                    </a:lnTo>
                    <a:lnTo>
                      <a:pt x="563" y="1045"/>
                    </a:lnTo>
                    <a:lnTo>
                      <a:pt x="643" y="992"/>
                    </a:lnTo>
                    <a:lnTo>
                      <a:pt x="750" y="938"/>
                    </a:lnTo>
                    <a:lnTo>
                      <a:pt x="830" y="911"/>
                    </a:lnTo>
                    <a:lnTo>
                      <a:pt x="1098" y="911"/>
                    </a:lnTo>
                    <a:lnTo>
                      <a:pt x="1259" y="938"/>
                    </a:lnTo>
                    <a:lnTo>
                      <a:pt x="1420" y="992"/>
                    </a:lnTo>
                    <a:lnTo>
                      <a:pt x="1473" y="1018"/>
                    </a:lnTo>
                    <a:lnTo>
                      <a:pt x="1554" y="992"/>
                    </a:lnTo>
                    <a:lnTo>
                      <a:pt x="1714" y="938"/>
                    </a:lnTo>
                    <a:lnTo>
                      <a:pt x="1875" y="911"/>
                    </a:lnTo>
                    <a:lnTo>
                      <a:pt x="2116" y="911"/>
                    </a:lnTo>
                    <a:lnTo>
                      <a:pt x="2223" y="938"/>
                    </a:lnTo>
                    <a:lnTo>
                      <a:pt x="2330" y="992"/>
                    </a:lnTo>
                    <a:lnTo>
                      <a:pt x="2384" y="1045"/>
                    </a:lnTo>
                    <a:lnTo>
                      <a:pt x="2464" y="1099"/>
                    </a:lnTo>
                    <a:lnTo>
                      <a:pt x="2545" y="1259"/>
                    </a:lnTo>
                    <a:lnTo>
                      <a:pt x="2598" y="1420"/>
                    </a:lnTo>
                    <a:lnTo>
                      <a:pt x="2625" y="1581"/>
                    </a:lnTo>
                    <a:lnTo>
                      <a:pt x="2625" y="1688"/>
                    </a:lnTo>
                    <a:lnTo>
                      <a:pt x="2652" y="1741"/>
                    </a:lnTo>
                    <a:lnTo>
                      <a:pt x="2678" y="1822"/>
                    </a:lnTo>
                    <a:lnTo>
                      <a:pt x="2732" y="1875"/>
                    </a:lnTo>
                    <a:lnTo>
                      <a:pt x="2759" y="1983"/>
                    </a:lnTo>
                    <a:lnTo>
                      <a:pt x="2866" y="1929"/>
                    </a:lnTo>
                    <a:lnTo>
                      <a:pt x="2946" y="1929"/>
                    </a:lnTo>
                    <a:lnTo>
                      <a:pt x="2946" y="1313"/>
                    </a:lnTo>
                    <a:lnTo>
                      <a:pt x="2946" y="1125"/>
                    </a:lnTo>
                    <a:lnTo>
                      <a:pt x="2920" y="965"/>
                    </a:lnTo>
                    <a:lnTo>
                      <a:pt x="2839" y="804"/>
                    </a:lnTo>
                    <a:lnTo>
                      <a:pt x="2759" y="643"/>
                    </a:lnTo>
                    <a:lnTo>
                      <a:pt x="2652" y="509"/>
                    </a:lnTo>
                    <a:lnTo>
                      <a:pt x="2545" y="376"/>
                    </a:lnTo>
                    <a:lnTo>
                      <a:pt x="2411" y="268"/>
                    </a:lnTo>
                    <a:lnTo>
                      <a:pt x="2250" y="188"/>
                    </a:lnTo>
                    <a:lnTo>
                      <a:pt x="2089" y="108"/>
                    </a:lnTo>
                    <a:lnTo>
                      <a:pt x="1902" y="54"/>
                    </a:lnTo>
                    <a:lnTo>
                      <a:pt x="1714" y="27"/>
                    </a:lnTo>
                    <a:lnTo>
                      <a:pt x="147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7" name="Google Shape;2117;p71"/>
              <p:cNvSpPr/>
              <p:nvPr/>
            </p:nvSpPr>
            <p:spPr>
              <a:xfrm>
                <a:off x="7199750" y="2168450"/>
                <a:ext cx="10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85" extrusionOk="0">
                    <a:moveTo>
                      <a:pt x="135" y="0"/>
                    </a:moveTo>
                    <a:lnTo>
                      <a:pt x="81" y="54"/>
                    </a:lnTo>
                    <a:lnTo>
                      <a:pt x="27" y="107"/>
                    </a:lnTo>
                    <a:lnTo>
                      <a:pt x="1" y="161"/>
                    </a:lnTo>
                    <a:lnTo>
                      <a:pt x="1" y="295"/>
                    </a:lnTo>
                    <a:lnTo>
                      <a:pt x="54" y="429"/>
                    </a:lnTo>
                    <a:lnTo>
                      <a:pt x="81" y="536"/>
                    </a:lnTo>
                    <a:lnTo>
                      <a:pt x="108" y="670"/>
                    </a:lnTo>
                    <a:lnTo>
                      <a:pt x="135" y="723"/>
                    </a:lnTo>
                    <a:lnTo>
                      <a:pt x="188" y="804"/>
                    </a:lnTo>
                    <a:lnTo>
                      <a:pt x="269" y="857"/>
                    </a:lnTo>
                    <a:lnTo>
                      <a:pt x="402" y="884"/>
                    </a:lnTo>
                    <a:lnTo>
                      <a:pt x="376" y="830"/>
                    </a:lnTo>
                    <a:lnTo>
                      <a:pt x="349" y="563"/>
                    </a:lnTo>
                    <a:lnTo>
                      <a:pt x="349" y="295"/>
                    </a:lnTo>
                    <a:lnTo>
                      <a:pt x="376" y="161"/>
                    </a:lnTo>
                    <a:lnTo>
                      <a:pt x="402" y="54"/>
                    </a:lnTo>
                    <a:lnTo>
                      <a:pt x="322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8" name="Google Shape;2118;p71"/>
              <p:cNvSpPr/>
              <p:nvPr/>
            </p:nvSpPr>
            <p:spPr>
              <a:xfrm>
                <a:off x="7273400" y="2168450"/>
                <a:ext cx="10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85" extrusionOk="0">
                    <a:moveTo>
                      <a:pt x="162" y="0"/>
                    </a:moveTo>
                    <a:lnTo>
                      <a:pt x="81" y="27"/>
                    </a:lnTo>
                    <a:lnTo>
                      <a:pt x="1" y="54"/>
                    </a:lnTo>
                    <a:lnTo>
                      <a:pt x="28" y="161"/>
                    </a:lnTo>
                    <a:lnTo>
                      <a:pt x="54" y="295"/>
                    </a:lnTo>
                    <a:lnTo>
                      <a:pt x="54" y="563"/>
                    </a:lnTo>
                    <a:lnTo>
                      <a:pt x="28" y="830"/>
                    </a:lnTo>
                    <a:lnTo>
                      <a:pt x="1" y="884"/>
                    </a:lnTo>
                    <a:lnTo>
                      <a:pt x="135" y="857"/>
                    </a:lnTo>
                    <a:lnTo>
                      <a:pt x="215" y="804"/>
                    </a:lnTo>
                    <a:lnTo>
                      <a:pt x="269" y="723"/>
                    </a:lnTo>
                    <a:lnTo>
                      <a:pt x="269" y="670"/>
                    </a:lnTo>
                    <a:lnTo>
                      <a:pt x="322" y="536"/>
                    </a:lnTo>
                    <a:lnTo>
                      <a:pt x="349" y="429"/>
                    </a:lnTo>
                    <a:lnTo>
                      <a:pt x="403" y="295"/>
                    </a:lnTo>
                    <a:lnTo>
                      <a:pt x="403" y="161"/>
                    </a:lnTo>
                    <a:lnTo>
                      <a:pt x="376" y="107"/>
                    </a:lnTo>
                    <a:lnTo>
                      <a:pt x="322" y="54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19" name="Google Shape;2119;p71"/>
              <p:cNvSpPr/>
              <p:nvPr/>
            </p:nvSpPr>
            <p:spPr>
              <a:xfrm>
                <a:off x="7208450" y="2143675"/>
                <a:ext cx="66325" cy="86400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3456" extrusionOk="0">
                    <a:moveTo>
                      <a:pt x="670" y="0"/>
                    </a:moveTo>
                    <a:lnTo>
                      <a:pt x="563" y="27"/>
                    </a:lnTo>
                    <a:lnTo>
                      <a:pt x="483" y="81"/>
                    </a:lnTo>
                    <a:lnTo>
                      <a:pt x="403" y="134"/>
                    </a:lnTo>
                    <a:lnTo>
                      <a:pt x="349" y="188"/>
                    </a:lnTo>
                    <a:lnTo>
                      <a:pt x="269" y="348"/>
                    </a:lnTo>
                    <a:lnTo>
                      <a:pt x="215" y="509"/>
                    </a:lnTo>
                    <a:lnTo>
                      <a:pt x="188" y="670"/>
                    </a:lnTo>
                    <a:lnTo>
                      <a:pt x="162" y="777"/>
                    </a:lnTo>
                    <a:lnTo>
                      <a:pt x="162" y="830"/>
                    </a:lnTo>
                    <a:lnTo>
                      <a:pt x="108" y="884"/>
                    </a:lnTo>
                    <a:lnTo>
                      <a:pt x="54" y="991"/>
                    </a:lnTo>
                    <a:lnTo>
                      <a:pt x="28" y="1125"/>
                    </a:lnTo>
                    <a:lnTo>
                      <a:pt x="1" y="1286"/>
                    </a:lnTo>
                    <a:lnTo>
                      <a:pt x="1" y="1446"/>
                    </a:lnTo>
                    <a:lnTo>
                      <a:pt x="1" y="1714"/>
                    </a:lnTo>
                    <a:lnTo>
                      <a:pt x="28" y="1821"/>
                    </a:lnTo>
                    <a:lnTo>
                      <a:pt x="108" y="2116"/>
                    </a:lnTo>
                    <a:lnTo>
                      <a:pt x="188" y="2384"/>
                    </a:lnTo>
                    <a:lnTo>
                      <a:pt x="295" y="2598"/>
                    </a:lnTo>
                    <a:lnTo>
                      <a:pt x="403" y="2786"/>
                    </a:lnTo>
                    <a:lnTo>
                      <a:pt x="537" y="2973"/>
                    </a:lnTo>
                    <a:lnTo>
                      <a:pt x="697" y="3161"/>
                    </a:lnTo>
                    <a:lnTo>
                      <a:pt x="912" y="3295"/>
                    </a:lnTo>
                    <a:lnTo>
                      <a:pt x="1126" y="3402"/>
                    </a:lnTo>
                    <a:lnTo>
                      <a:pt x="1206" y="3428"/>
                    </a:lnTo>
                    <a:lnTo>
                      <a:pt x="1313" y="3455"/>
                    </a:lnTo>
                    <a:lnTo>
                      <a:pt x="1420" y="3428"/>
                    </a:lnTo>
                    <a:lnTo>
                      <a:pt x="1528" y="3402"/>
                    </a:lnTo>
                    <a:lnTo>
                      <a:pt x="1742" y="3295"/>
                    </a:lnTo>
                    <a:lnTo>
                      <a:pt x="1956" y="3161"/>
                    </a:lnTo>
                    <a:lnTo>
                      <a:pt x="2117" y="2973"/>
                    </a:lnTo>
                    <a:lnTo>
                      <a:pt x="2251" y="2786"/>
                    </a:lnTo>
                    <a:lnTo>
                      <a:pt x="2358" y="2598"/>
                    </a:lnTo>
                    <a:lnTo>
                      <a:pt x="2438" y="2384"/>
                    </a:lnTo>
                    <a:lnTo>
                      <a:pt x="2545" y="2116"/>
                    </a:lnTo>
                    <a:lnTo>
                      <a:pt x="2626" y="1821"/>
                    </a:lnTo>
                    <a:lnTo>
                      <a:pt x="2626" y="1714"/>
                    </a:lnTo>
                    <a:lnTo>
                      <a:pt x="2652" y="1446"/>
                    </a:lnTo>
                    <a:lnTo>
                      <a:pt x="2652" y="1286"/>
                    </a:lnTo>
                    <a:lnTo>
                      <a:pt x="2626" y="1125"/>
                    </a:lnTo>
                    <a:lnTo>
                      <a:pt x="2599" y="991"/>
                    </a:lnTo>
                    <a:lnTo>
                      <a:pt x="2545" y="884"/>
                    </a:lnTo>
                    <a:lnTo>
                      <a:pt x="2492" y="830"/>
                    </a:lnTo>
                    <a:lnTo>
                      <a:pt x="2492" y="777"/>
                    </a:lnTo>
                    <a:lnTo>
                      <a:pt x="2465" y="670"/>
                    </a:lnTo>
                    <a:lnTo>
                      <a:pt x="2438" y="509"/>
                    </a:lnTo>
                    <a:lnTo>
                      <a:pt x="2385" y="348"/>
                    </a:lnTo>
                    <a:lnTo>
                      <a:pt x="2304" y="188"/>
                    </a:lnTo>
                    <a:lnTo>
                      <a:pt x="2251" y="134"/>
                    </a:lnTo>
                    <a:lnTo>
                      <a:pt x="2170" y="81"/>
                    </a:lnTo>
                    <a:lnTo>
                      <a:pt x="2063" y="27"/>
                    </a:lnTo>
                    <a:lnTo>
                      <a:pt x="1983" y="0"/>
                    </a:lnTo>
                    <a:lnTo>
                      <a:pt x="1715" y="0"/>
                    </a:lnTo>
                    <a:lnTo>
                      <a:pt x="1554" y="27"/>
                    </a:lnTo>
                    <a:lnTo>
                      <a:pt x="1394" y="81"/>
                    </a:lnTo>
                    <a:lnTo>
                      <a:pt x="1313" y="107"/>
                    </a:lnTo>
                    <a:lnTo>
                      <a:pt x="1260" y="81"/>
                    </a:lnTo>
                    <a:lnTo>
                      <a:pt x="1099" y="27"/>
                    </a:lnTo>
                    <a:lnTo>
                      <a:pt x="938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0" name="Google Shape;2120;p71"/>
              <p:cNvSpPr/>
              <p:nvPr/>
            </p:nvSpPr>
            <p:spPr>
              <a:xfrm>
                <a:off x="7355100" y="2146350"/>
                <a:ext cx="75675" cy="119200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4768" extrusionOk="0">
                    <a:moveTo>
                      <a:pt x="2197" y="0"/>
                    </a:moveTo>
                    <a:lnTo>
                      <a:pt x="2063" y="27"/>
                    </a:lnTo>
                    <a:lnTo>
                      <a:pt x="1956" y="81"/>
                    </a:lnTo>
                    <a:lnTo>
                      <a:pt x="1848" y="161"/>
                    </a:lnTo>
                    <a:lnTo>
                      <a:pt x="1768" y="241"/>
                    </a:lnTo>
                    <a:lnTo>
                      <a:pt x="1715" y="349"/>
                    </a:lnTo>
                    <a:lnTo>
                      <a:pt x="1661" y="482"/>
                    </a:lnTo>
                    <a:lnTo>
                      <a:pt x="1634" y="590"/>
                    </a:lnTo>
                    <a:lnTo>
                      <a:pt x="1634" y="723"/>
                    </a:lnTo>
                    <a:lnTo>
                      <a:pt x="1661" y="884"/>
                    </a:lnTo>
                    <a:lnTo>
                      <a:pt x="1554" y="857"/>
                    </a:lnTo>
                    <a:lnTo>
                      <a:pt x="1447" y="884"/>
                    </a:lnTo>
                    <a:lnTo>
                      <a:pt x="1366" y="911"/>
                    </a:lnTo>
                    <a:lnTo>
                      <a:pt x="1313" y="991"/>
                    </a:lnTo>
                    <a:lnTo>
                      <a:pt x="1286" y="1072"/>
                    </a:lnTo>
                    <a:lnTo>
                      <a:pt x="1286" y="1125"/>
                    </a:lnTo>
                    <a:lnTo>
                      <a:pt x="1313" y="1206"/>
                    </a:lnTo>
                    <a:lnTo>
                      <a:pt x="1366" y="1259"/>
                    </a:lnTo>
                    <a:lnTo>
                      <a:pt x="1473" y="1339"/>
                    </a:lnTo>
                    <a:lnTo>
                      <a:pt x="1607" y="1393"/>
                    </a:lnTo>
                    <a:lnTo>
                      <a:pt x="108" y="3750"/>
                    </a:lnTo>
                    <a:lnTo>
                      <a:pt x="54" y="3884"/>
                    </a:lnTo>
                    <a:lnTo>
                      <a:pt x="27" y="3991"/>
                    </a:lnTo>
                    <a:lnTo>
                      <a:pt x="0" y="4125"/>
                    </a:lnTo>
                    <a:lnTo>
                      <a:pt x="27" y="4259"/>
                    </a:lnTo>
                    <a:lnTo>
                      <a:pt x="54" y="4366"/>
                    </a:lnTo>
                    <a:lnTo>
                      <a:pt x="134" y="4473"/>
                    </a:lnTo>
                    <a:lnTo>
                      <a:pt x="215" y="4580"/>
                    </a:lnTo>
                    <a:lnTo>
                      <a:pt x="322" y="4661"/>
                    </a:lnTo>
                    <a:lnTo>
                      <a:pt x="429" y="4714"/>
                    </a:lnTo>
                    <a:lnTo>
                      <a:pt x="563" y="4741"/>
                    </a:lnTo>
                    <a:lnTo>
                      <a:pt x="670" y="4768"/>
                    </a:lnTo>
                    <a:lnTo>
                      <a:pt x="804" y="4741"/>
                    </a:lnTo>
                    <a:lnTo>
                      <a:pt x="911" y="4687"/>
                    </a:lnTo>
                    <a:lnTo>
                      <a:pt x="1018" y="4634"/>
                    </a:lnTo>
                    <a:lnTo>
                      <a:pt x="1125" y="4553"/>
                    </a:lnTo>
                    <a:lnTo>
                      <a:pt x="1206" y="4446"/>
                    </a:lnTo>
                    <a:lnTo>
                      <a:pt x="2920" y="1714"/>
                    </a:lnTo>
                    <a:lnTo>
                      <a:pt x="2973" y="1634"/>
                    </a:lnTo>
                    <a:lnTo>
                      <a:pt x="3000" y="1527"/>
                    </a:lnTo>
                    <a:lnTo>
                      <a:pt x="3027" y="1393"/>
                    </a:lnTo>
                    <a:lnTo>
                      <a:pt x="3027" y="1286"/>
                    </a:lnTo>
                    <a:lnTo>
                      <a:pt x="2920" y="563"/>
                    </a:lnTo>
                    <a:lnTo>
                      <a:pt x="2893" y="429"/>
                    </a:lnTo>
                    <a:lnTo>
                      <a:pt x="2839" y="322"/>
                    </a:lnTo>
                    <a:lnTo>
                      <a:pt x="2759" y="215"/>
                    </a:lnTo>
                    <a:lnTo>
                      <a:pt x="2679" y="134"/>
                    </a:lnTo>
                    <a:lnTo>
                      <a:pt x="2572" y="81"/>
                    </a:lnTo>
                    <a:lnTo>
                      <a:pt x="2464" y="27"/>
                    </a:lnTo>
                    <a:lnTo>
                      <a:pt x="233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1" name="Google Shape;2121;p71"/>
              <p:cNvSpPr/>
              <p:nvPr/>
            </p:nvSpPr>
            <p:spPr>
              <a:xfrm>
                <a:off x="7099325" y="2246775"/>
                <a:ext cx="122550" cy="71000"/>
              </a:xfrm>
              <a:custGeom>
                <a:avLst/>
                <a:gdLst/>
                <a:ahLst/>
                <a:cxnLst/>
                <a:rect l="l" t="t" r="r" b="b"/>
                <a:pathLst>
                  <a:path w="4902" h="2840" extrusionOk="0">
                    <a:moveTo>
                      <a:pt x="563" y="1"/>
                    </a:moveTo>
                    <a:lnTo>
                      <a:pt x="429" y="28"/>
                    </a:lnTo>
                    <a:lnTo>
                      <a:pt x="322" y="81"/>
                    </a:lnTo>
                    <a:lnTo>
                      <a:pt x="214" y="161"/>
                    </a:lnTo>
                    <a:lnTo>
                      <a:pt x="134" y="242"/>
                    </a:lnTo>
                    <a:lnTo>
                      <a:pt x="54" y="349"/>
                    </a:lnTo>
                    <a:lnTo>
                      <a:pt x="0" y="483"/>
                    </a:lnTo>
                    <a:lnTo>
                      <a:pt x="0" y="617"/>
                    </a:lnTo>
                    <a:lnTo>
                      <a:pt x="0" y="724"/>
                    </a:lnTo>
                    <a:lnTo>
                      <a:pt x="27" y="858"/>
                    </a:lnTo>
                    <a:lnTo>
                      <a:pt x="81" y="965"/>
                    </a:lnTo>
                    <a:lnTo>
                      <a:pt x="134" y="1072"/>
                    </a:lnTo>
                    <a:lnTo>
                      <a:pt x="241" y="1152"/>
                    </a:lnTo>
                    <a:lnTo>
                      <a:pt x="348" y="1233"/>
                    </a:lnTo>
                    <a:lnTo>
                      <a:pt x="3241" y="2679"/>
                    </a:lnTo>
                    <a:lnTo>
                      <a:pt x="3348" y="2706"/>
                    </a:lnTo>
                    <a:lnTo>
                      <a:pt x="3455" y="2733"/>
                    </a:lnTo>
                    <a:lnTo>
                      <a:pt x="4152" y="2840"/>
                    </a:lnTo>
                    <a:lnTo>
                      <a:pt x="4286" y="2840"/>
                    </a:lnTo>
                    <a:lnTo>
                      <a:pt x="4419" y="2813"/>
                    </a:lnTo>
                    <a:lnTo>
                      <a:pt x="4527" y="2786"/>
                    </a:lnTo>
                    <a:lnTo>
                      <a:pt x="4634" y="2706"/>
                    </a:lnTo>
                    <a:lnTo>
                      <a:pt x="4714" y="2626"/>
                    </a:lnTo>
                    <a:lnTo>
                      <a:pt x="4794" y="2518"/>
                    </a:lnTo>
                    <a:lnTo>
                      <a:pt x="4848" y="2411"/>
                    </a:lnTo>
                    <a:lnTo>
                      <a:pt x="4902" y="2277"/>
                    </a:lnTo>
                    <a:lnTo>
                      <a:pt x="4902" y="2143"/>
                    </a:lnTo>
                    <a:lnTo>
                      <a:pt x="4875" y="2036"/>
                    </a:lnTo>
                    <a:lnTo>
                      <a:pt x="4821" y="1902"/>
                    </a:lnTo>
                    <a:lnTo>
                      <a:pt x="4768" y="1795"/>
                    </a:lnTo>
                    <a:lnTo>
                      <a:pt x="4687" y="1715"/>
                    </a:lnTo>
                    <a:lnTo>
                      <a:pt x="4580" y="1635"/>
                    </a:lnTo>
                    <a:lnTo>
                      <a:pt x="4473" y="1581"/>
                    </a:lnTo>
                    <a:lnTo>
                      <a:pt x="4339" y="1554"/>
                    </a:lnTo>
                    <a:lnTo>
                      <a:pt x="4152" y="1527"/>
                    </a:lnTo>
                    <a:lnTo>
                      <a:pt x="4259" y="1420"/>
                    </a:lnTo>
                    <a:lnTo>
                      <a:pt x="4312" y="1340"/>
                    </a:lnTo>
                    <a:lnTo>
                      <a:pt x="4339" y="1286"/>
                    </a:lnTo>
                    <a:lnTo>
                      <a:pt x="4339" y="1233"/>
                    </a:lnTo>
                    <a:lnTo>
                      <a:pt x="4312" y="1206"/>
                    </a:lnTo>
                    <a:lnTo>
                      <a:pt x="4259" y="1179"/>
                    </a:lnTo>
                    <a:lnTo>
                      <a:pt x="4178" y="1126"/>
                    </a:lnTo>
                    <a:lnTo>
                      <a:pt x="4071" y="1126"/>
                    </a:lnTo>
                    <a:lnTo>
                      <a:pt x="3991" y="1152"/>
                    </a:lnTo>
                    <a:lnTo>
                      <a:pt x="3884" y="1179"/>
                    </a:lnTo>
                    <a:lnTo>
                      <a:pt x="3696" y="1286"/>
                    </a:lnTo>
                    <a:lnTo>
                      <a:pt x="3562" y="1394"/>
                    </a:lnTo>
                    <a:lnTo>
                      <a:pt x="911" y="81"/>
                    </a:lnTo>
                    <a:lnTo>
                      <a:pt x="804" y="28"/>
                    </a:lnTo>
                    <a:lnTo>
                      <a:pt x="67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2" name="Google Shape;2122;p71"/>
              <p:cNvSpPr/>
              <p:nvPr/>
            </p:nvSpPr>
            <p:spPr>
              <a:xfrm>
                <a:off x="7201100" y="2492525"/>
                <a:ext cx="79025" cy="57600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2304" extrusionOk="0">
                    <a:moveTo>
                      <a:pt x="241" y="0"/>
                    </a:moveTo>
                    <a:lnTo>
                      <a:pt x="107" y="1045"/>
                    </a:lnTo>
                    <a:lnTo>
                      <a:pt x="0" y="2170"/>
                    </a:lnTo>
                    <a:lnTo>
                      <a:pt x="402" y="2223"/>
                    </a:lnTo>
                    <a:lnTo>
                      <a:pt x="804" y="2277"/>
                    </a:lnTo>
                    <a:lnTo>
                      <a:pt x="1206" y="2304"/>
                    </a:lnTo>
                    <a:lnTo>
                      <a:pt x="2009" y="2304"/>
                    </a:lnTo>
                    <a:lnTo>
                      <a:pt x="2411" y="2277"/>
                    </a:lnTo>
                    <a:lnTo>
                      <a:pt x="2786" y="2223"/>
                    </a:lnTo>
                    <a:lnTo>
                      <a:pt x="3161" y="2170"/>
                    </a:lnTo>
                    <a:lnTo>
                      <a:pt x="3054" y="1045"/>
                    </a:lnTo>
                    <a:lnTo>
                      <a:pt x="2946" y="0"/>
                    </a:lnTo>
                    <a:lnTo>
                      <a:pt x="2866" y="188"/>
                    </a:lnTo>
                    <a:lnTo>
                      <a:pt x="2759" y="375"/>
                    </a:lnTo>
                    <a:lnTo>
                      <a:pt x="2598" y="536"/>
                    </a:lnTo>
                    <a:lnTo>
                      <a:pt x="2438" y="670"/>
                    </a:lnTo>
                    <a:lnTo>
                      <a:pt x="2250" y="777"/>
                    </a:lnTo>
                    <a:lnTo>
                      <a:pt x="2036" y="857"/>
                    </a:lnTo>
                    <a:lnTo>
                      <a:pt x="1795" y="911"/>
                    </a:lnTo>
                    <a:lnTo>
                      <a:pt x="1554" y="938"/>
                    </a:lnTo>
                    <a:lnTo>
                      <a:pt x="1339" y="911"/>
                    </a:lnTo>
                    <a:lnTo>
                      <a:pt x="1125" y="857"/>
                    </a:lnTo>
                    <a:lnTo>
                      <a:pt x="911" y="777"/>
                    </a:lnTo>
                    <a:lnTo>
                      <a:pt x="750" y="670"/>
                    </a:lnTo>
                    <a:lnTo>
                      <a:pt x="589" y="536"/>
                    </a:lnTo>
                    <a:lnTo>
                      <a:pt x="429" y="375"/>
                    </a:lnTo>
                    <a:lnTo>
                      <a:pt x="322" y="188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123" name="Google Shape;2123;p71"/>
          <p:cNvGrpSpPr/>
          <p:nvPr/>
        </p:nvGrpSpPr>
        <p:grpSpPr>
          <a:xfrm>
            <a:off x="7709300" y="2106175"/>
            <a:ext cx="425225" cy="443950"/>
            <a:chOff x="7709300" y="2106175"/>
            <a:chExt cx="425225" cy="443950"/>
          </a:xfrm>
        </p:grpSpPr>
        <p:sp>
          <p:nvSpPr>
            <p:cNvPr id="2124" name="Google Shape;2124;p71"/>
            <p:cNvSpPr/>
            <p:nvPr/>
          </p:nvSpPr>
          <p:spPr>
            <a:xfrm>
              <a:off x="7709300" y="2124925"/>
              <a:ext cx="425225" cy="425200"/>
            </a:xfrm>
            <a:custGeom>
              <a:avLst/>
              <a:gdLst/>
              <a:ahLst/>
              <a:cxnLst/>
              <a:rect l="l" t="t" r="r" b="b"/>
              <a:pathLst>
                <a:path w="17009" h="17008" extrusionOk="0">
                  <a:moveTo>
                    <a:pt x="8491" y="0"/>
                  </a:moveTo>
                  <a:lnTo>
                    <a:pt x="8062" y="27"/>
                  </a:lnTo>
                  <a:lnTo>
                    <a:pt x="7634" y="54"/>
                  </a:lnTo>
                  <a:lnTo>
                    <a:pt x="7205" y="107"/>
                  </a:lnTo>
                  <a:lnTo>
                    <a:pt x="6777" y="188"/>
                  </a:lnTo>
                  <a:lnTo>
                    <a:pt x="6375" y="268"/>
                  </a:lnTo>
                  <a:lnTo>
                    <a:pt x="5973" y="375"/>
                  </a:lnTo>
                  <a:lnTo>
                    <a:pt x="5572" y="509"/>
                  </a:lnTo>
                  <a:lnTo>
                    <a:pt x="5170" y="670"/>
                  </a:lnTo>
                  <a:lnTo>
                    <a:pt x="4795" y="857"/>
                  </a:lnTo>
                  <a:lnTo>
                    <a:pt x="4447" y="1045"/>
                  </a:lnTo>
                  <a:lnTo>
                    <a:pt x="4072" y="1232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55"/>
                  </a:lnTo>
                  <a:lnTo>
                    <a:pt x="2786" y="2223"/>
                  </a:lnTo>
                  <a:lnTo>
                    <a:pt x="2492" y="2491"/>
                  </a:lnTo>
                  <a:lnTo>
                    <a:pt x="2197" y="2786"/>
                  </a:lnTo>
                  <a:lnTo>
                    <a:pt x="1929" y="3107"/>
                  </a:lnTo>
                  <a:lnTo>
                    <a:pt x="1688" y="3429"/>
                  </a:lnTo>
                  <a:lnTo>
                    <a:pt x="1447" y="3750"/>
                  </a:lnTo>
                  <a:lnTo>
                    <a:pt x="1233" y="4098"/>
                  </a:lnTo>
                  <a:lnTo>
                    <a:pt x="1018" y="4446"/>
                  </a:lnTo>
                  <a:lnTo>
                    <a:pt x="831" y="4821"/>
                  </a:lnTo>
                  <a:lnTo>
                    <a:pt x="670" y="5196"/>
                  </a:lnTo>
                  <a:lnTo>
                    <a:pt x="510" y="5598"/>
                  </a:lnTo>
                  <a:lnTo>
                    <a:pt x="376" y="5973"/>
                  </a:lnTo>
                  <a:lnTo>
                    <a:pt x="269" y="6375"/>
                  </a:lnTo>
                  <a:lnTo>
                    <a:pt x="161" y="6803"/>
                  </a:lnTo>
                  <a:lnTo>
                    <a:pt x="81" y="7205"/>
                  </a:lnTo>
                  <a:lnTo>
                    <a:pt x="27" y="7633"/>
                  </a:lnTo>
                  <a:lnTo>
                    <a:pt x="1" y="8062"/>
                  </a:lnTo>
                  <a:lnTo>
                    <a:pt x="1" y="8517"/>
                  </a:lnTo>
                  <a:lnTo>
                    <a:pt x="27" y="9240"/>
                  </a:lnTo>
                  <a:lnTo>
                    <a:pt x="108" y="9937"/>
                  </a:lnTo>
                  <a:lnTo>
                    <a:pt x="242" y="10606"/>
                  </a:lnTo>
                  <a:lnTo>
                    <a:pt x="456" y="11276"/>
                  </a:lnTo>
                  <a:lnTo>
                    <a:pt x="2117" y="14142"/>
                  </a:lnTo>
                  <a:lnTo>
                    <a:pt x="2411" y="14463"/>
                  </a:lnTo>
                  <a:lnTo>
                    <a:pt x="2733" y="14758"/>
                  </a:lnTo>
                  <a:lnTo>
                    <a:pt x="3054" y="15052"/>
                  </a:lnTo>
                  <a:lnTo>
                    <a:pt x="3402" y="15320"/>
                  </a:lnTo>
                  <a:lnTo>
                    <a:pt x="3777" y="15588"/>
                  </a:lnTo>
                  <a:lnTo>
                    <a:pt x="4152" y="15829"/>
                  </a:lnTo>
                  <a:lnTo>
                    <a:pt x="4527" y="16043"/>
                  </a:lnTo>
                  <a:lnTo>
                    <a:pt x="4929" y="16231"/>
                  </a:lnTo>
                  <a:lnTo>
                    <a:pt x="5357" y="16418"/>
                  </a:lnTo>
                  <a:lnTo>
                    <a:pt x="5759" y="16579"/>
                  </a:lnTo>
                  <a:lnTo>
                    <a:pt x="6188" y="16713"/>
                  </a:lnTo>
                  <a:lnTo>
                    <a:pt x="6643" y="16820"/>
                  </a:lnTo>
                  <a:lnTo>
                    <a:pt x="7098" y="16900"/>
                  </a:lnTo>
                  <a:lnTo>
                    <a:pt x="7554" y="16954"/>
                  </a:lnTo>
                  <a:lnTo>
                    <a:pt x="8009" y="17008"/>
                  </a:lnTo>
                  <a:lnTo>
                    <a:pt x="8893" y="17008"/>
                  </a:lnTo>
                  <a:lnTo>
                    <a:pt x="9294" y="16981"/>
                  </a:lnTo>
                  <a:lnTo>
                    <a:pt x="9696" y="16927"/>
                  </a:lnTo>
                  <a:lnTo>
                    <a:pt x="10071" y="16874"/>
                  </a:lnTo>
                  <a:lnTo>
                    <a:pt x="10446" y="16793"/>
                  </a:lnTo>
                  <a:lnTo>
                    <a:pt x="10821" y="16686"/>
                  </a:lnTo>
                  <a:lnTo>
                    <a:pt x="11196" y="16579"/>
                  </a:lnTo>
                  <a:lnTo>
                    <a:pt x="11544" y="16445"/>
                  </a:lnTo>
                  <a:lnTo>
                    <a:pt x="11919" y="16311"/>
                  </a:lnTo>
                  <a:lnTo>
                    <a:pt x="12241" y="16150"/>
                  </a:lnTo>
                  <a:lnTo>
                    <a:pt x="12589" y="15963"/>
                  </a:lnTo>
                  <a:lnTo>
                    <a:pt x="12910" y="15776"/>
                  </a:lnTo>
                  <a:lnTo>
                    <a:pt x="13232" y="15561"/>
                  </a:lnTo>
                  <a:lnTo>
                    <a:pt x="13553" y="15347"/>
                  </a:lnTo>
                  <a:lnTo>
                    <a:pt x="13848" y="15133"/>
                  </a:lnTo>
                  <a:lnTo>
                    <a:pt x="14115" y="14892"/>
                  </a:lnTo>
                  <a:lnTo>
                    <a:pt x="15535" y="13258"/>
                  </a:lnTo>
                  <a:lnTo>
                    <a:pt x="15883" y="12749"/>
                  </a:lnTo>
                  <a:lnTo>
                    <a:pt x="16151" y="12187"/>
                  </a:lnTo>
                  <a:lnTo>
                    <a:pt x="16419" y="11624"/>
                  </a:lnTo>
                  <a:lnTo>
                    <a:pt x="16606" y="11035"/>
                  </a:lnTo>
                  <a:lnTo>
                    <a:pt x="16794" y="10419"/>
                  </a:lnTo>
                  <a:lnTo>
                    <a:pt x="16901" y="9803"/>
                  </a:lnTo>
                  <a:lnTo>
                    <a:pt x="16981" y="9160"/>
                  </a:lnTo>
                  <a:lnTo>
                    <a:pt x="17008" y="8517"/>
                  </a:lnTo>
                  <a:lnTo>
                    <a:pt x="16981" y="8062"/>
                  </a:lnTo>
                  <a:lnTo>
                    <a:pt x="16954" y="7633"/>
                  </a:lnTo>
                  <a:lnTo>
                    <a:pt x="16901" y="7205"/>
                  </a:lnTo>
                  <a:lnTo>
                    <a:pt x="16821" y="6803"/>
                  </a:lnTo>
                  <a:lnTo>
                    <a:pt x="16740" y="6375"/>
                  </a:lnTo>
                  <a:lnTo>
                    <a:pt x="16606" y="5973"/>
                  </a:lnTo>
                  <a:lnTo>
                    <a:pt x="16472" y="5598"/>
                  </a:lnTo>
                  <a:lnTo>
                    <a:pt x="16338" y="5196"/>
                  </a:lnTo>
                  <a:lnTo>
                    <a:pt x="16151" y="4821"/>
                  </a:lnTo>
                  <a:lnTo>
                    <a:pt x="15964" y="4446"/>
                  </a:lnTo>
                  <a:lnTo>
                    <a:pt x="15776" y="4098"/>
                  </a:lnTo>
                  <a:lnTo>
                    <a:pt x="15535" y="3750"/>
                  </a:lnTo>
                  <a:lnTo>
                    <a:pt x="15321" y="3429"/>
                  </a:lnTo>
                  <a:lnTo>
                    <a:pt x="15053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3" y="2223"/>
                  </a:lnTo>
                  <a:lnTo>
                    <a:pt x="13901" y="1955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2"/>
                  </a:lnTo>
                  <a:lnTo>
                    <a:pt x="12535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10" y="509"/>
                  </a:lnTo>
                  <a:lnTo>
                    <a:pt x="11035" y="375"/>
                  </a:lnTo>
                  <a:lnTo>
                    <a:pt x="10607" y="268"/>
                  </a:lnTo>
                  <a:lnTo>
                    <a:pt x="10205" y="188"/>
                  </a:lnTo>
                  <a:lnTo>
                    <a:pt x="9777" y="107"/>
                  </a:lnTo>
                  <a:lnTo>
                    <a:pt x="9375" y="54"/>
                  </a:lnTo>
                  <a:lnTo>
                    <a:pt x="8920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125" name="Google Shape;2125;p71"/>
            <p:cNvGrpSpPr/>
            <p:nvPr/>
          </p:nvGrpSpPr>
          <p:grpSpPr>
            <a:xfrm>
              <a:off x="7720700" y="2106175"/>
              <a:ext cx="376975" cy="391050"/>
              <a:chOff x="7720700" y="2106175"/>
              <a:chExt cx="376975" cy="391050"/>
            </a:xfrm>
          </p:grpSpPr>
          <p:sp>
            <p:nvSpPr>
              <p:cNvPr id="2126" name="Google Shape;2126;p71"/>
              <p:cNvSpPr/>
              <p:nvPr/>
            </p:nvSpPr>
            <p:spPr>
              <a:xfrm>
                <a:off x="7720700" y="2390075"/>
                <a:ext cx="376975" cy="107150"/>
              </a:xfrm>
              <a:custGeom>
                <a:avLst/>
                <a:gdLst/>
                <a:ahLst/>
                <a:cxnLst/>
                <a:rect l="l" t="t" r="r" b="b"/>
                <a:pathLst>
                  <a:path w="15079" h="4286" extrusionOk="0">
                    <a:moveTo>
                      <a:pt x="6562" y="0"/>
                    </a:moveTo>
                    <a:lnTo>
                      <a:pt x="3027" y="1688"/>
                    </a:lnTo>
                    <a:lnTo>
                      <a:pt x="2893" y="1741"/>
                    </a:lnTo>
                    <a:lnTo>
                      <a:pt x="2759" y="1714"/>
                    </a:lnTo>
                    <a:lnTo>
                      <a:pt x="0" y="670"/>
                    </a:lnTo>
                    <a:lnTo>
                      <a:pt x="0" y="670"/>
                    </a:lnTo>
                    <a:lnTo>
                      <a:pt x="134" y="1045"/>
                    </a:lnTo>
                    <a:lnTo>
                      <a:pt x="295" y="1447"/>
                    </a:lnTo>
                    <a:lnTo>
                      <a:pt x="482" y="1822"/>
                    </a:lnTo>
                    <a:lnTo>
                      <a:pt x="696" y="2170"/>
                    </a:lnTo>
                    <a:lnTo>
                      <a:pt x="911" y="2545"/>
                    </a:lnTo>
                    <a:lnTo>
                      <a:pt x="1152" y="2866"/>
                    </a:lnTo>
                    <a:lnTo>
                      <a:pt x="1393" y="3214"/>
                    </a:lnTo>
                    <a:lnTo>
                      <a:pt x="1661" y="3536"/>
                    </a:lnTo>
                    <a:lnTo>
                      <a:pt x="2009" y="3616"/>
                    </a:lnTo>
                    <a:lnTo>
                      <a:pt x="2357" y="3670"/>
                    </a:lnTo>
                    <a:lnTo>
                      <a:pt x="2705" y="3696"/>
                    </a:lnTo>
                    <a:lnTo>
                      <a:pt x="3080" y="3670"/>
                    </a:lnTo>
                    <a:lnTo>
                      <a:pt x="3428" y="3643"/>
                    </a:lnTo>
                    <a:lnTo>
                      <a:pt x="3776" y="3563"/>
                    </a:lnTo>
                    <a:lnTo>
                      <a:pt x="4125" y="3455"/>
                    </a:lnTo>
                    <a:lnTo>
                      <a:pt x="4473" y="3321"/>
                    </a:lnTo>
                    <a:lnTo>
                      <a:pt x="7901" y="1714"/>
                    </a:lnTo>
                    <a:lnTo>
                      <a:pt x="8035" y="1688"/>
                    </a:lnTo>
                    <a:lnTo>
                      <a:pt x="8169" y="1714"/>
                    </a:lnTo>
                    <a:lnTo>
                      <a:pt x="12561" y="3455"/>
                    </a:lnTo>
                    <a:lnTo>
                      <a:pt x="12642" y="3509"/>
                    </a:lnTo>
                    <a:lnTo>
                      <a:pt x="13659" y="4286"/>
                    </a:lnTo>
                    <a:lnTo>
                      <a:pt x="14061" y="3911"/>
                    </a:lnTo>
                    <a:lnTo>
                      <a:pt x="14436" y="3509"/>
                    </a:lnTo>
                    <a:lnTo>
                      <a:pt x="14784" y="3107"/>
                    </a:lnTo>
                    <a:lnTo>
                      <a:pt x="15079" y="2652"/>
                    </a:lnTo>
                    <a:lnTo>
                      <a:pt x="14222" y="1982"/>
                    </a:lnTo>
                    <a:lnTo>
                      <a:pt x="14008" y="1822"/>
                    </a:lnTo>
                    <a:lnTo>
                      <a:pt x="13767" y="1661"/>
                    </a:lnTo>
                    <a:lnTo>
                      <a:pt x="13526" y="1554"/>
                    </a:lnTo>
                    <a:lnTo>
                      <a:pt x="13258" y="1420"/>
                    </a:lnTo>
                    <a:lnTo>
                      <a:pt x="9749" y="0"/>
                    </a:lnTo>
                    <a:lnTo>
                      <a:pt x="9696" y="81"/>
                    </a:lnTo>
                    <a:lnTo>
                      <a:pt x="8705" y="1045"/>
                    </a:lnTo>
                    <a:lnTo>
                      <a:pt x="8624" y="1125"/>
                    </a:lnTo>
                    <a:lnTo>
                      <a:pt x="8544" y="1152"/>
                    </a:lnTo>
                    <a:lnTo>
                      <a:pt x="8464" y="1152"/>
                    </a:lnTo>
                    <a:lnTo>
                      <a:pt x="8356" y="1125"/>
                    </a:lnTo>
                    <a:lnTo>
                      <a:pt x="8276" y="1098"/>
                    </a:lnTo>
                    <a:lnTo>
                      <a:pt x="8222" y="1018"/>
                    </a:lnTo>
                    <a:lnTo>
                      <a:pt x="8169" y="938"/>
                    </a:lnTo>
                    <a:lnTo>
                      <a:pt x="8169" y="857"/>
                    </a:lnTo>
                    <a:lnTo>
                      <a:pt x="8142" y="938"/>
                    </a:lnTo>
                    <a:lnTo>
                      <a:pt x="8115" y="1018"/>
                    </a:lnTo>
                    <a:lnTo>
                      <a:pt x="8035" y="1098"/>
                    </a:lnTo>
                    <a:lnTo>
                      <a:pt x="7955" y="1125"/>
                    </a:lnTo>
                    <a:lnTo>
                      <a:pt x="7874" y="1152"/>
                    </a:lnTo>
                    <a:lnTo>
                      <a:pt x="7794" y="1152"/>
                    </a:lnTo>
                    <a:lnTo>
                      <a:pt x="7714" y="1125"/>
                    </a:lnTo>
                    <a:lnTo>
                      <a:pt x="7633" y="1045"/>
                    </a:lnTo>
                    <a:lnTo>
                      <a:pt x="6615" y="81"/>
                    </a:lnTo>
                    <a:lnTo>
                      <a:pt x="656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7" name="Google Shape;2127;p71"/>
              <p:cNvSpPr/>
              <p:nvPr/>
            </p:nvSpPr>
            <p:spPr>
              <a:xfrm>
                <a:off x="7904825" y="2217325"/>
                <a:ext cx="4152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661" h="1501" extrusionOk="0">
                    <a:moveTo>
                      <a:pt x="1447" y="0"/>
                    </a:moveTo>
                    <a:lnTo>
                      <a:pt x="1420" y="27"/>
                    </a:lnTo>
                    <a:lnTo>
                      <a:pt x="1286" y="134"/>
                    </a:lnTo>
                    <a:lnTo>
                      <a:pt x="1125" y="188"/>
                    </a:lnTo>
                    <a:lnTo>
                      <a:pt x="965" y="215"/>
                    </a:lnTo>
                    <a:lnTo>
                      <a:pt x="804" y="241"/>
                    </a:lnTo>
                    <a:lnTo>
                      <a:pt x="643" y="215"/>
                    </a:lnTo>
                    <a:lnTo>
                      <a:pt x="483" y="188"/>
                    </a:lnTo>
                    <a:lnTo>
                      <a:pt x="322" y="134"/>
                    </a:lnTo>
                    <a:lnTo>
                      <a:pt x="188" y="27"/>
                    </a:lnTo>
                    <a:lnTo>
                      <a:pt x="161" y="27"/>
                    </a:lnTo>
                    <a:lnTo>
                      <a:pt x="161" y="429"/>
                    </a:lnTo>
                    <a:lnTo>
                      <a:pt x="161" y="482"/>
                    </a:lnTo>
                    <a:lnTo>
                      <a:pt x="108" y="536"/>
                    </a:lnTo>
                    <a:lnTo>
                      <a:pt x="54" y="563"/>
                    </a:lnTo>
                    <a:lnTo>
                      <a:pt x="0" y="590"/>
                    </a:lnTo>
                    <a:lnTo>
                      <a:pt x="27" y="643"/>
                    </a:lnTo>
                    <a:lnTo>
                      <a:pt x="134" y="884"/>
                    </a:lnTo>
                    <a:lnTo>
                      <a:pt x="295" y="1152"/>
                    </a:lnTo>
                    <a:lnTo>
                      <a:pt x="402" y="1286"/>
                    </a:lnTo>
                    <a:lnTo>
                      <a:pt x="509" y="1393"/>
                    </a:lnTo>
                    <a:lnTo>
                      <a:pt x="643" y="1473"/>
                    </a:lnTo>
                    <a:lnTo>
                      <a:pt x="804" y="1500"/>
                    </a:lnTo>
                    <a:lnTo>
                      <a:pt x="938" y="1473"/>
                    </a:lnTo>
                    <a:lnTo>
                      <a:pt x="1072" y="1420"/>
                    </a:lnTo>
                    <a:lnTo>
                      <a:pt x="1179" y="1313"/>
                    </a:lnTo>
                    <a:lnTo>
                      <a:pt x="1286" y="1206"/>
                    </a:lnTo>
                    <a:lnTo>
                      <a:pt x="1447" y="938"/>
                    </a:lnTo>
                    <a:lnTo>
                      <a:pt x="1554" y="697"/>
                    </a:lnTo>
                    <a:lnTo>
                      <a:pt x="1607" y="643"/>
                    </a:lnTo>
                    <a:lnTo>
                      <a:pt x="1661" y="590"/>
                    </a:lnTo>
                    <a:lnTo>
                      <a:pt x="1607" y="590"/>
                    </a:lnTo>
                    <a:lnTo>
                      <a:pt x="1527" y="563"/>
                    </a:lnTo>
                    <a:lnTo>
                      <a:pt x="1473" y="536"/>
                    </a:lnTo>
                    <a:lnTo>
                      <a:pt x="1447" y="482"/>
                    </a:lnTo>
                    <a:lnTo>
                      <a:pt x="1447" y="429"/>
                    </a:lnTo>
                    <a:lnTo>
                      <a:pt x="144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8" name="Google Shape;2128;p71"/>
              <p:cNvSpPr/>
              <p:nvPr/>
            </p:nvSpPr>
            <p:spPr>
              <a:xfrm>
                <a:off x="7892775" y="2248800"/>
                <a:ext cx="64300" cy="15067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6027" extrusionOk="0">
                    <a:moveTo>
                      <a:pt x="429" y="0"/>
                    </a:moveTo>
                    <a:lnTo>
                      <a:pt x="322" y="54"/>
                    </a:lnTo>
                    <a:lnTo>
                      <a:pt x="241" y="107"/>
                    </a:lnTo>
                    <a:lnTo>
                      <a:pt x="161" y="161"/>
                    </a:lnTo>
                    <a:lnTo>
                      <a:pt x="81" y="241"/>
                    </a:lnTo>
                    <a:lnTo>
                      <a:pt x="27" y="348"/>
                    </a:lnTo>
                    <a:lnTo>
                      <a:pt x="0" y="455"/>
                    </a:lnTo>
                    <a:lnTo>
                      <a:pt x="0" y="563"/>
                    </a:lnTo>
                    <a:lnTo>
                      <a:pt x="0" y="5464"/>
                    </a:lnTo>
                    <a:lnTo>
                      <a:pt x="0" y="5571"/>
                    </a:lnTo>
                    <a:lnTo>
                      <a:pt x="27" y="5678"/>
                    </a:lnTo>
                    <a:lnTo>
                      <a:pt x="81" y="5785"/>
                    </a:lnTo>
                    <a:lnTo>
                      <a:pt x="161" y="5866"/>
                    </a:lnTo>
                    <a:lnTo>
                      <a:pt x="241" y="5919"/>
                    </a:lnTo>
                    <a:lnTo>
                      <a:pt x="322" y="5973"/>
                    </a:lnTo>
                    <a:lnTo>
                      <a:pt x="429" y="6000"/>
                    </a:lnTo>
                    <a:lnTo>
                      <a:pt x="563" y="6026"/>
                    </a:lnTo>
                    <a:lnTo>
                      <a:pt x="2009" y="6026"/>
                    </a:lnTo>
                    <a:lnTo>
                      <a:pt x="2116" y="6000"/>
                    </a:lnTo>
                    <a:lnTo>
                      <a:pt x="2223" y="5973"/>
                    </a:lnTo>
                    <a:lnTo>
                      <a:pt x="2330" y="5919"/>
                    </a:lnTo>
                    <a:lnTo>
                      <a:pt x="2411" y="5866"/>
                    </a:lnTo>
                    <a:lnTo>
                      <a:pt x="2464" y="5785"/>
                    </a:lnTo>
                    <a:lnTo>
                      <a:pt x="2518" y="5678"/>
                    </a:lnTo>
                    <a:lnTo>
                      <a:pt x="2572" y="5571"/>
                    </a:lnTo>
                    <a:lnTo>
                      <a:pt x="2572" y="5464"/>
                    </a:lnTo>
                    <a:lnTo>
                      <a:pt x="2572" y="563"/>
                    </a:lnTo>
                    <a:lnTo>
                      <a:pt x="2572" y="455"/>
                    </a:lnTo>
                    <a:lnTo>
                      <a:pt x="2518" y="348"/>
                    </a:lnTo>
                    <a:lnTo>
                      <a:pt x="2464" y="241"/>
                    </a:lnTo>
                    <a:lnTo>
                      <a:pt x="2411" y="161"/>
                    </a:lnTo>
                    <a:lnTo>
                      <a:pt x="2330" y="107"/>
                    </a:lnTo>
                    <a:lnTo>
                      <a:pt x="2223" y="54"/>
                    </a:lnTo>
                    <a:lnTo>
                      <a:pt x="2116" y="0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9" name="Google Shape;2129;p71"/>
              <p:cNvSpPr/>
              <p:nvPr/>
            </p:nvSpPr>
            <p:spPr>
              <a:xfrm>
                <a:off x="7892775" y="2248800"/>
                <a:ext cx="46225" cy="150675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6027" extrusionOk="0">
                    <a:moveTo>
                      <a:pt x="429" y="0"/>
                    </a:moveTo>
                    <a:lnTo>
                      <a:pt x="322" y="54"/>
                    </a:lnTo>
                    <a:lnTo>
                      <a:pt x="241" y="107"/>
                    </a:lnTo>
                    <a:lnTo>
                      <a:pt x="161" y="161"/>
                    </a:lnTo>
                    <a:lnTo>
                      <a:pt x="81" y="241"/>
                    </a:lnTo>
                    <a:lnTo>
                      <a:pt x="27" y="348"/>
                    </a:lnTo>
                    <a:lnTo>
                      <a:pt x="0" y="455"/>
                    </a:lnTo>
                    <a:lnTo>
                      <a:pt x="0" y="563"/>
                    </a:lnTo>
                    <a:lnTo>
                      <a:pt x="0" y="5464"/>
                    </a:lnTo>
                    <a:lnTo>
                      <a:pt x="0" y="5571"/>
                    </a:lnTo>
                    <a:lnTo>
                      <a:pt x="27" y="5678"/>
                    </a:lnTo>
                    <a:lnTo>
                      <a:pt x="81" y="5785"/>
                    </a:lnTo>
                    <a:lnTo>
                      <a:pt x="161" y="5866"/>
                    </a:lnTo>
                    <a:lnTo>
                      <a:pt x="241" y="5919"/>
                    </a:lnTo>
                    <a:lnTo>
                      <a:pt x="322" y="5973"/>
                    </a:lnTo>
                    <a:lnTo>
                      <a:pt x="429" y="6000"/>
                    </a:lnTo>
                    <a:lnTo>
                      <a:pt x="563" y="6026"/>
                    </a:lnTo>
                    <a:lnTo>
                      <a:pt x="1848" y="6026"/>
                    </a:lnTo>
                    <a:lnTo>
                      <a:pt x="1714" y="6000"/>
                    </a:lnTo>
                    <a:lnTo>
                      <a:pt x="1634" y="5973"/>
                    </a:lnTo>
                    <a:lnTo>
                      <a:pt x="1527" y="5919"/>
                    </a:lnTo>
                    <a:lnTo>
                      <a:pt x="1447" y="5866"/>
                    </a:lnTo>
                    <a:lnTo>
                      <a:pt x="1366" y="5785"/>
                    </a:lnTo>
                    <a:lnTo>
                      <a:pt x="1313" y="5678"/>
                    </a:lnTo>
                    <a:lnTo>
                      <a:pt x="1286" y="5571"/>
                    </a:lnTo>
                    <a:lnTo>
                      <a:pt x="1286" y="5464"/>
                    </a:lnTo>
                    <a:lnTo>
                      <a:pt x="1286" y="563"/>
                    </a:lnTo>
                    <a:lnTo>
                      <a:pt x="1286" y="455"/>
                    </a:lnTo>
                    <a:lnTo>
                      <a:pt x="1313" y="348"/>
                    </a:lnTo>
                    <a:lnTo>
                      <a:pt x="1366" y="241"/>
                    </a:lnTo>
                    <a:lnTo>
                      <a:pt x="1447" y="161"/>
                    </a:lnTo>
                    <a:lnTo>
                      <a:pt x="1527" y="107"/>
                    </a:lnTo>
                    <a:lnTo>
                      <a:pt x="1634" y="54"/>
                    </a:lnTo>
                    <a:lnTo>
                      <a:pt x="1714" y="0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0" name="Google Shape;2130;p71"/>
              <p:cNvSpPr/>
              <p:nvPr/>
            </p:nvSpPr>
            <p:spPr>
              <a:xfrm>
                <a:off x="7901475" y="2226700"/>
                <a:ext cx="1945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778" h="1206" extrusionOk="0">
                    <a:moveTo>
                      <a:pt x="295" y="0"/>
                    </a:moveTo>
                    <a:lnTo>
                      <a:pt x="0" y="268"/>
                    </a:lnTo>
                    <a:lnTo>
                      <a:pt x="268" y="1152"/>
                    </a:lnTo>
                    <a:lnTo>
                      <a:pt x="322" y="1206"/>
                    </a:lnTo>
                    <a:lnTo>
                      <a:pt x="375" y="1179"/>
                    </a:lnTo>
                    <a:lnTo>
                      <a:pt x="777" y="884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1" name="Google Shape;2131;p71"/>
              <p:cNvSpPr/>
              <p:nvPr/>
            </p:nvSpPr>
            <p:spPr>
              <a:xfrm>
                <a:off x="7928250" y="2226700"/>
                <a:ext cx="20125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206" extrusionOk="0">
                    <a:moveTo>
                      <a:pt x="510" y="0"/>
                    </a:moveTo>
                    <a:lnTo>
                      <a:pt x="1" y="884"/>
                    </a:lnTo>
                    <a:lnTo>
                      <a:pt x="429" y="1179"/>
                    </a:lnTo>
                    <a:lnTo>
                      <a:pt x="483" y="1206"/>
                    </a:lnTo>
                    <a:lnTo>
                      <a:pt x="510" y="1152"/>
                    </a:lnTo>
                    <a:lnTo>
                      <a:pt x="804" y="268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2" name="Google Shape;2132;p71"/>
              <p:cNvSpPr/>
              <p:nvPr/>
            </p:nvSpPr>
            <p:spPr>
              <a:xfrm>
                <a:off x="7880050" y="2230725"/>
                <a:ext cx="44875" cy="189500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7580" extrusionOk="0">
                    <a:moveTo>
                      <a:pt x="965" y="0"/>
                    </a:moveTo>
                    <a:lnTo>
                      <a:pt x="456" y="27"/>
                    </a:lnTo>
                    <a:lnTo>
                      <a:pt x="456" y="295"/>
                    </a:lnTo>
                    <a:lnTo>
                      <a:pt x="402" y="696"/>
                    </a:lnTo>
                    <a:lnTo>
                      <a:pt x="349" y="937"/>
                    </a:lnTo>
                    <a:lnTo>
                      <a:pt x="268" y="1205"/>
                    </a:lnTo>
                    <a:lnTo>
                      <a:pt x="161" y="1500"/>
                    </a:lnTo>
                    <a:lnTo>
                      <a:pt x="0" y="1794"/>
                    </a:lnTo>
                    <a:lnTo>
                      <a:pt x="81" y="1875"/>
                    </a:lnTo>
                    <a:lnTo>
                      <a:pt x="134" y="1982"/>
                    </a:lnTo>
                    <a:lnTo>
                      <a:pt x="322" y="4955"/>
                    </a:lnTo>
                    <a:lnTo>
                      <a:pt x="322" y="5142"/>
                    </a:lnTo>
                    <a:lnTo>
                      <a:pt x="295" y="5303"/>
                    </a:lnTo>
                    <a:lnTo>
                      <a:pt x="134" y="6160"/>
                    </a:lnTo>
                    <a:lnTo>
                      <a:pt x="134" y="6267"/>
                    </a:lnTo>
                    <a:lnTo>
                      <a:pt x="161" y="6348"/>
                    </a:lnTo>
                    <a:lnTo>
                      <a:pt x="188" y="6428"/>
                    </a:lnTo>
                    <a:lnTo>
                      <a:pt x="241" y="6508"/>
                    </a:lnTo>
                    <a:lnTo>
                      <a:pt x="1259" y="7499"/>
                    </a:lnTo>
                    <a:lnTo>
                      <a:pt x="1313" y="7553"/>
                    </a:lnTo>
                    <a:lnTo>
                      <a:pt x="1420" y="7580"/>
                    </a:lnTo>
                    <a:lnTo>
                      <a:pt x="1581" y="7580"/>
                    </a:lnTo>
                    <a:lnTo>
                      <a:pt x="1661" y="7526"/>
                    </a:lnTo>
                    <a:lnTo>
                      <a:pt x="1741" y="7472"/>
                    </a:lnTo>
                    <a:lnTo>
                      <a:pt x="1768" y="7392"/>
                    </a:lnTo>
                    <a:lnTo>
                      <a:pt x="1795" y="7285"/>
                    </a:lnTo>
                    <a:lnTo>
                      <a:pt x="1795" y="4473"/>
                    </a:lnTo>
                    <a:lnTo>
                      <a:pt x="1768" y="4312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3" name="Google Shape;2133;p71"/>
              <p:cNvSpPr/>
              <p:nvPr/>
            </p:nvSpPr>
            <p:spPr>
              <a:xfrm>
                <a:off x="7924900" y="2230725"/>
                <a:ext cx="44225" cy="18950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7580" extrusionOk="0">
                    <a:moveTo>
                      <a:pt x="831" y="0"/>
                    </a:moveTo>
                    <a:lnTo>
                      <a:pt x="1" y="4312"/>
                    </a:lnTo>
                    <a:lnTo>
                      <a:pt x="1" y="4473"/>
                    </a:lnTo>
                    <a:lnTo>
                      <a:pt x="1" y="7285"/>
                    </a:lnTo>
                    <a:lnTo>
                      <a:pt x="1" y="7392"/>
                    </a:lnTo>
                    <a:lnTo>
                      <a:pt x="54" y="7472"/>
                    </a:lnTo>
                    <a:lnTo>
                      <a:pt x="108" y="7526"/>
                    </a:lnTo>
                    <a:lnTo>
                      <a:pt x="188" y="7580"/>
                    </a:lnTo>
                    <a:lnTo>
                      <a:pt x="376" y="7580"/>
                    </a:lnTo>
                    <a:lnTo>
                      <a:pt x="456" y="7553"/>
                    </a:lnTo>
                    <a:lnTo>
                      <a:pt x="537" y="7499"/>
                    </a:lnTo>
                    <a:lnTo>
                      <a:pt x="1554" y="6508"/>
                    </a:lnTo>
                    <a:lnTo>
                      <a:pt x="1608" y="6428"/>
                    </a:lnTo>
                    <a:lnTo>
                      <a:pt x="1635" y="6348"/>
                    </a:lnTo>
                    <a:lnTo>
                      <a:pt x="1661" y="6267"/>
                    </a:lnTo>
                    <a:lnTo>
                      <a:pt x="1635" y="6160"/>
                    </a:lnTo>
                    <a:lnTo>
                      <a:pt x="1501" y="5303"/>
                    </a:lnTo>
                    <a:lnTo>
                      <a:pt x="1474" y="5142"/>
                    </a:lnTo>
                    <a:lnTo>
                      <a:pt x="1474" y="4955"/>
                    </a:lnTo>
                    <a:lnTo>
                      <a:pt x="1661" y="1982"/>
                    </a:lnTo>
                    <a:lnTo>
                      <a:pt x="1688" y="1875"/>
                    </a:lnTo>
                    <a:lnTo>
                      <a:pt x="1769" y="1794"/>
                    </a:lnTo>
                    <a:lnTo>
                      <a:pt x="1635" y="1500"/>
                    </a:lnTo>
                    <a:lnTo>
                      <a:pt x="1528" y="1205"/>
                    </a:lnTo>
                    <a:lnTo>
                      <a:pt x="1447" y="937"/>
                    </a:lnTo>
                    <a:lnTo>
                      <a:pt x="1367" y="696"/>
                    </a:lnTo>
                    <a:lnTo>
                      <a:pt x="1313" y="295"/>
                    </a:lnTo>
                    <a:lnTo>
                      <a:pt x="1313" y="27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4" name="Google Shape;2134;p71"/>
              <p:cNvSpPr/>
              <p:nvPr/>
            </p:nvSpPr>
            <p:spPr>
              <a:xfrm>
                <a:off x="7957725" y="2231375"/>
                <a:ext cx="119200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4768" h="1769" extrusionOk="0">
                    <a:moveTo>
                      <a:pt x="0" y="1"/>
                    </a:moveTo>
                    <a:lnTo>
                      <a:pt x="0" y="349"/>
                    </a:lnTo>
                    <a:lnTo>
                      <a:pt x="54" y="697"/>
                    </a:lnTo>
                    <a:lnTo>
                      <a:pt x="107" y="992"/>
                    </a:lnTo>
                    <a:lnTo>
                      <a:pt x="215" y="1260"/>
                    </a:lnTo>
                    <a:lnTo>
                      <a:pt x="295" y="1474"/>
                    </a:lnTo>
                    <a:lnTo>
                      <a:pt x="375" y="1635"/>
                    </a:lnTo>
                    <a:lnTo>
                      <a:pt x="456" y="1768"/>
                    </a:lnTo>
                    <a:lnTo>
                      <a:pt x="4178" y="1768"/>
                    </a:lnTo>
                    <a:lnTo>
                      <a:pt x="4312" y="1742"/>
                    </a:lnTo>
                    <a:lnTo>
                      <a:pt x="4420" y="1715"/>
                    </a:lnTo>
                    <a:lnTo>
                      <a:pt x="4553" y="1635"/>
                    </a:lnTo>
                    <a:lnTo>
                      <a:pt x="4634" y="1554"/>
                    </a:lnTo>
                    <a:lnTo>
                      <a:pt x="4714" y="1447"/>
                    </a:lnTo>
                    <a:lnTo>
                      <a:pt x="4768" y="1313"/>
                    </a:lnTo>
                    <a:lnTo>
                      <a:pt x="4768" y="1179"/>
                    </a:lnTo>
                    <a:lnTo>
                      <a:pt x="4768" y="1045"/>
                    </a:lnTo>
                    <a:lnTo>
                      <a:pt x="4687" y="590"/>
                    </a:lnTo>
                    <a:lnTo>
                      <a:pt x="4607" y="429"/>
                    </a:lnTo>
                    <a:lnTo>
                      <a:pt x="4527" y="322"/>
                    </a:lnTo>
                    <a:lnTo>
                      <a:pt x="4393" y="242"/>
                    </a:lnTo>
                    <a:lnTo>
                      <a:pt x="4232" y="18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5" name="Google Shape;2135;p71"/>
              <p:cNvSpPr/>
              <p:nvPr/>
            </p:nvSpPr>
            <p:spPr>
              <a:xfrm>
                <a:off x="7964425" y="2177825"/>
                <a:ext cx="35500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090" extrusionOk="0">
                    <a:moveTo>
                      <a:pt x="563" y="0"/>
                    </a:moveTo>
                    <a:lnTo>
                      <a:pt x="429" y="27"/>
                    </a:lnTo>
                    <a:lnTo>
                      <a:pt x="322" y="80"/>
                    </a:lnTo>
                    <a:lnTo>
                      <a:pt x="214" y="161"/>
                    </a:lnTo>
                    <a:lnTo>
                      <a:pt x="134" y="241"/>
                    </a:lnTo>
                    <a:lnTo>
                      <a:pt x="54" y="375"/>
                    </a:lnTo>
                    <a:lnTo>
                      <a:pt x="27" y="482"/>
                    </a:lnTo>
                    <a:lnTo>
                      <a:pt x="0" y="616"/>
                    </a:lnTo>
                    <a:lnTo>
                      <a:pt x="0" y="750"/>
                    </a:lnTo>
                    <a:lnTo>
                      <a:pt x="107" y="1500"/>
                    </a:lnTo>
                    <a:lnTo>
                      <a:pt x="134" y="1634"/>
                    </a:lnTo>
                    <a:lnTo>
                      <a:pt x="188" y="1741"/>
                    </a:lnTo>
                    <a:lnTo>
                      <a:pt x="241" y="1821"/>
                    </a:lnTo>
                    <a:lnTo>
                      <a:pt x="322" y="1929"/>
                    </a:lnTo>
                    <a:lnTo>
                      <a:pt x="429" y="1982"/>
                    </a:lnTo>
                    <a:lnTo>
                      <a:pt x="536" y="2036"/>
                    </a:lnTo>
                    <a:lnTo>
                      <a:pt x="643" y="2062"/>
                    </a:lnTo>
                    <a:lnTo>
                      <a:pt x="750" y="2089"/>
                    </a:lnTo>
                    <a:lnTo>
                      <a:pt x="857" y="2089"/>
                    </a:lnTo>
                    <a:lnTo>
                      <a:pt x="991" y="2036"/>
                    </a:lnTo>
                    <a:lnTo>
                      <a:pt x="1098" y="1982"/>
                    </a:lnTo>
                    <a:lnTo>
                      <a:pt x="1205" y="1902"/>
                    </a:lnTo>
                    <a:lnTo>
                      <a:pt x="1286" y="1821"/>
                    </a:lnTo>
                    <a:lnTo>
                      <a:pt x="1366" y="1714"/>
                    </a:lnTo>
                    <a:lnTo>
                      <a:pt x="1420" y="1580"/>
                    </a:lnTo>
                    <a:lnTo>
                      <a:pt x="1420" y="1473"/>
                    </a:lnTo>
                    <a:lnTo>
                      <a:pt x="1420" y="1313"/>
                    </a:lnTo>
                    <a:lnTo>
                      <a:pt x="1312" y="563"/>
                    </a:lnTo>
                    <a:lnTo>
                      <a:pt x="1286" y="429"/>
                    </a:lnTo>
                    <a:lnTo>
                      <a:pt x="1232" y="322"/>
                    </a:lnTo>
                    <a:lnTo>
                      <a:pt x="1152" y="214"/>
                    </a:lnTo>
                    <a:lnTo>
                      <a:pt x="1071" y="134"/>
                    </a:lnTo>
                    <a:lnTo>
                      <a:pt x="964" y="54"/>
                    </a:lnTo>
                    <a:lnTo>
                      <a:pt x="830" y="27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6" name="Google Shape;2136;p71"/>
              <p:cNvSpPr/>
              <p:nvPr/>
            </p:nvSpPr>
            <p:spPr>
              <a:xfrm>
                <a:off x="7967100" y="2196575"/>
                <a:ext cx="106475" cy="73000"/>
              </a:xfrm>
              <a:custGeom>
                <a:avLst/>
                <a:gdLst/>
                <a:ahLst/>
                <a:cxnLst/>
                <a:rect l="l" t="t" r="r" b="b"/>
                <a:pathLst>
                  <a:path w="4259" h="2920" extrusionOk="0">
                    <a:moveTo>
                      <a:pt x="589" y="0"/>
                    </a:moveTo>
                    <a:lnTo>
                      <a:pt x="456" y="27"/>
                    </a:lnTo>
                    <a:lnTo>
                      <a:pt x="348" y="80"/>
                    </a:lnTo>
                    <a:lnTo>
                      <a:pt x="241" y="134"/>
                    </a:lnTo>
                    <a:lnTo>
                      <a:pt x="134" y="241"/>
                    </a:lnTo>
                    <a:lnTo>
                      <a:pt x="54" y="348"/>
                    </a:lnTo>
                    <a:lnTo>
                      <a:pt x="27" y="482"/>
                    </a:lnTo>
                    <a:lnTo>
                      <a:pt x="0" y="589"/>
                    </a:lnTo>
                    <a:lnTo>
                      <a:pt x="0" y="723"/>
                    </a:lnTo>
                    <a:lnTo>
                      <a:pt x="27" y="857"/>
                    </a:lnTo>
                    <a:lnTo>
                      <a:pt x="54" y="964"/>
                    </a:lnTo>
                    <a:lnTo>
                      <a:pt x="134" y="1071"/>
                    </a:lnTo>
                    <a:lnTo>
                      <a:pt x="215" y="1179"/>
                    </a:lnTo>
                    <a:lnTo>
                      <a:pt x="348" y="1259"/>
                    </a:lnTo>
                    <a:lnTo>
                      <a:pt x="3268" y="2839"/>
                    </a:lnTo>
                    <a:lnTo>
                      <a:pt x="3428" y="2893"/>
                    </a:lnTo>
                    <a:lnTo>
                      <a:pt x="3589" y="2919"/>
                    </a:lnTo>
                    <a:lnTo>
                      <a:pt x="3777" y="2893"/>
                    </a:lnTo>
                    <a:lnTo>
                      <a:pt x="3937" y="2812"/>
                    </a:lnTo>
                    <a:lnTo>
                      <a:pt x="4071" y="2705"/>
                    </a:lnTo>
                    <a:lnTo>
                      <a:pt x="4178" y="2544"/>
                    </a:lnTo>
                    <a:lnTo>
                      <a:pt x="4232" y="2437"/>
                    </a:lnTo>
                    <a:lnTo>
                      <a:pt x="4259" y="2303"/>
                    </a:lnTo>
                    <a:lnTo>
                      <a:pt x="4259" y="2169"/>
                    </a:lnTo>
                    <a:lnTo>
                      <a:pt x="4232" y="2036"/>
                    </a:lnTo>
                    <a:lnTo>
                      <a:pt x="4178" y="1928"/>
                    </a:lnTo>
                    <a:lnTo>
                      <a:pt x="4125" y="1821"/>
                    </a:lnTo>
                    <a:lnTo>
                      <a:pt x="4018" y="1714"/>
                    </a:lnTo>
                    <a:lnTo>
                      <a:pt x="3911" y="1661"/>
                    </a:lnTo>
                    <a:lnTo>
                      <a:pt x="964" y="80"/>
                    </a:lnTo>
                    <a:lnTo>
                      <a:pt x="857" y="27"/>
                    </a:lnTo>
                    <a:lnTo>
                      <a:pt x="72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7" name="Google Shape;2137;p71"/>
              <p:cNvSpPr/>
              <p:nvPr/>
            </p:nvSpPr>
            <p:spPr>
              <a:xfrm>
                <a:off x="7989200" y="2204600"/>
                <a:ext cx="94425" cy="71000"/>
              </a:xfrm>
              <a:custGeom>
                <a:avLst/>
                <a:gdLst/>
                <a:ahLst/>
                <a:cxnLst/>
                <a:rect l="l" t="t" r="r" b="b"/>
                <a:pathLst>
                  <a:path w="3777" h="2840" extrusionOk="0">
                    <a:moveTo>
                      <a:pt x="750" y="0"/>
                    </a:moveTo>
                    <a:lnTo>
                      <a:pt x="696" y="27"/>
                    </a:lnTo>
                    <a:lnTo>
                      <a:pt x="670" y="81"/>
                    </a:lnTo>
                    <a:lnTo>
                      <a:pt x="27" y="1206"/>
                    </a:lnTo>
                    <a:lnTo>
                      <a:pt x="0" y="1286"/>
                    </a:lnTo>
                    <a:lnTo>
                      <a:pt x="27" y="1340"/>
                    </a:lnTo>
                    <a:lnTo>
                      <a:pt x="54" y="1366"/>
                    </a:lnTo>
                    <a:lnTo>
                      <a:pt x="80" y="1420"/>
                    </a:lnTo>
                    <a:lnTo>
                      <a:pt x="2598" y="2759"/>
                    </a:lnTo>
                    <a:lnTo>
                      <a:pt x="2759" y="2813"/>
                    </a:lnTo>
                    <a:lnTo>
                      <a:pt x="2893" y="2839"/>
                    </a:lnTo>
                    <a:lnTo>
                      <a:pt x="3053" y="2839"/>
                    </a:lnTo>
                    <a:lnTo>
                      <a:pt x="3214" y="2813"/>
                    </a:lnTo>
                    <a:lnTo>
                      <a:pt x="3348" y="2759"/>
                    </a:lnTo>
                    <a:lnTo>
                      <a:pt x="3482" y="2679"/>
                    </a:lnTo>
                    <a:lnTo>
                      <a:pt x="3589" y="2572"/>
                    </a:lnTo>
                    <a:lnTo>
                      <a:pt x="3669" y="2438"/>
                    </a:lnTo>
                    <a:lnTo>
                      <a:pt x="3750" y="2277"/>
                    </a:lnTo>
                    <a:lnTo>
                      <a:pt x="3777" y="2116"/>
                    </a:lnTo>
                    <a:lnTo>
                      <a:pt x="3777" y="1956"/>
                    </a:lnTo>
                    <a:lnTo>
                      <a:pt x="3750" y="1795"/>
                    </a:lnTo>
                    <a:lnTo>
                      <a:pt x="3696" y="1634"/>
                    </a:lnTo>
                    <a:lnTo>
                      <a:pt x="3616" y="1500"/>
                    </a:lnTo>
                    <a:lnTo>
                      <a:pt x="3482" y="1393"/>
                    </a:lnTo>
                    <a:lnTo>
                      <a:pt x="3348" y="1286"/>
                    </a:lnTo>
                    <a:lnTo>
                      <a:pt x="8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8" name="Google Shape;2138;p71"/>
              <p:cNvSpPr/>
              <p:nvPr/>
            </p:nvSpPr>
            <p:spPr>
              <a:xfrm>
                <a:off x="7766900" y="2231375"/>
                <a:ext cx="125225" cy="54275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2171" extrusionOk="0">
                    <a:moveTo>
                      <a:pt x="4982" y="1"/>
                    </a:moveTo>
                    <a:lnTo>
                      <a:pt x="696" y="510"/>
                    </a:lnTo>
                    <a:lnTo>
                      <a:pt x="536" y="536"/>
                    </a:lnTo>
                    <a:lnTo>
                      <a:pt x="402" y="590"/>
                    </a:lnTo>
                    <a:lnTo>
                      <a:pt x="268" y="697"/>
                    </a:lnTo>
                    <a:lnTo>
                      <a:pt x="161" y="804"/>
                    </a:lnTo>
                    <a:lnTo>
                      <a:pt x="80" y="938"/>
                    </a:lnTo>
                    <a:lnTo>
                      <a:pt x="27" y="1072"/>
                    </a:lnTo>
                    <a:lnTo>
                      <a:pt x="0" y="1233"/>
                    </a:lnTo>
                    <a:lnTo>
                      <a:pt x="27" y="1394"/>
                    </a:lnTo>
                    <a:lnTo>
                      <a:pt x="54" y="1581"/>
                    </a:lnTo>
                    <a:lnTo>
                      <a:pt x="134" y="1742"/>
                    </a:lnTo>
                    <a:lnTo>
                      <a:pt x="241" y="1876"/>
                    </a:lnTo>
                    <a:lnTo>
                      <a:pt x="375" y="1983"/>
                    </a:lnTo>
                    <a:lnTo>
                      <a:pt x="509" y="2090"/>
                    </a:lnTo>
                    <a:lnTo>
                      <a:pt x="696" y="2143"/>
                    </a:lnTo>
                    <a:lnTo>
                      <a:pt x="857" y="2170"/>
                    </a:lnTo>
                    <a:lnTo>
                      <a:pt x="1045" y="2170"/>
                    </a:lnTo>
                    <a:lnTo>
                      <a:pt x="4526" y="1768"/>
                    </a:lnTo>
                    <a:lnTo>
                      <a:pt x="4634" y="1608"/>
                    </a:lnTo>
                    <a:lnTo>
                      <a:pt x="4714" y="1447"/>
                    </a:lnTo>
                    <a:lnTo>
                      <a:pt x="4794" y="1233"/>
                    </a:lnTo>
                    <a:lnTo>
                      <a:pt x="4901" y="965"/>
                    </a:lnTo>
                    <a:lnTo>
                      <a:pt x="4955" y="670"/>
                    </a:lnTo>
                    <a:lnTo>
                      <a:pt x="5009" y="322"/>
                    </a:lnTo>
                    <a:lnTo>
                      <a:pt x="498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9" name="Google Shape;2139;p71"/>
              <p:cNvSpPr/>
              <p:nvPr/>
            </p:nvSpPr>
            <p:spPr>
              <a:xfrm>
                <a:off x="7774925" y="2249450"/>
                <a:ext cx="107825" cy="71000"/>
              </a:xfrm>
              <a:custGeom>
                <a:avLst/>
                <a:gdLst/>
                <a:ahLst/>
                <a:cxnLst/>
                <a:rect l="l" t="t" r="r" b="b"/>
                <a:pathLst>
                  <a:path w="4313" h="2840" extrusionOk="0">
                    <a:moveTo>
                      <a:pt x="643" y="1"/>
                    </a:moveTo>
                    <a:lnTo>
                      <a:pt x="456" y="28"/>
                    </a:lnTo>
                    <a:lnTo>
                      <a:pt x="295" y="108"/>
                    </a:lnTo>
                    <a:lnTo>
                      <a:pt x="161" y="215"/>
                    </a:lnTo>
                    <a:lnTo>
                      <a:pt x="54" y="376"/>
                    </a:lnTo>
                    <a:lnTo>
                      <a:pt x="0" y="510"/>
                    </a:lnTo>
                    <a:lnTo>
                      <a:pt x="0" y="617"/>
                    </a:lnTo>
                    <a:lnTo>
                      <a:pt x="0" y="751"/>
                    </a:lnTo>
                    <a:lnTo>
                      <a:pt x="27" y="885"/>
                    </a:lnTo>
                    <a:lnTo>
                      <a:pt x="81" y="992"/>
                    </a:lnTo>
                    <a:lnTo>
                      <a:pt x="134" y="1099"/>
                    </a:lnTo>
                    <a:lnTo>
                      <a:pt x="242" y="1206"/>
                    </a:lnTo>
                    <a:lnTo>
                      <a:pt x="349" y="1260"/>
                    </a:lnTo>
                    <a:lnTo>
                      <a:pt x="3348" y="2760"/>
                    </a:lnTo>
                    <a:lnTo>
                      <a:pt x="3456" y="2813"/>
                    </a:lnTo>
                    <a:lnTo>
                      <a:pt x="3589" y="2840"/>
                    </a:lnTo>
                    <a:lnTo>
                      <a:pt x="3723" y="2840"/>
                    </a:lnTo>
                    <a:lnTo>
                      <a:pt x="3857" y="2813"/>
                    </a:lnTo>
                    <a:lnTo>
                      <a:pt x="3964" y="2760"/>
                    </a:lnTo>
                    <a:lnTo>
                      <a:pt x="4072" y="2679"/>
                    </a:lnTo>
                    <a:lnTo>
                      <a:pt x="4152" y="2572"/>
                    </a:lnTo>
                    <a:lnTo>
                      <a:pt x="4232" y="2465"/>
                    </a:lnTo>
                    <a:lnTo>
                      <a:pt x="4286" y="2331"/>
                    </a:lnTo>
                    <a:lnTo>
                      <a:pt x="4313" y="2224"/>
                    </a:lnTo>
                    <a:lnTo>
                      <a:pt x="4313" y="2090"/>
                    </a:lnTo>
                    <a:lnTo>
                      <a:pt x="4259" y="1956"/>
                    </a:lnTo>
                    <a:lnTo>
                      <a:pt x="4232" y="1849"/>
                    </a:lnTo>
                    <a:lnTo>
                      <a:pt x="4152" y="1742"/>
                    </a:lnTo>
                    <a:lnTo>
                      <a:pt x="4045" y="1635"/>
                    </a:lnTo>
                    <a:lnTo>
                      <a:pt x="3938" y="1581"/>
                    </a:lnTo>
                    <a:lnTo>
                      <a:pt x="965" y="81"/>
                    </a:lnTo>
                    <a:lnTo>
                      <a:pt x="804" y="28"/>
                    </a:lnTo>
                    <a:lnTo>
                      <a:pt x="643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0" name="Google Shape;2140;p71"/>
              <p:cNvSpPr/>
              <p:nvPr/>
            </p:nvSpPr>
            <p:spPr>
              <a:xfrm>
                <a:off x="7849250" y="2278250"/>
                <a:ext cx="52250" cy="44900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1796" extrusionOk="0">
                    <a:moveTo>
                      <a:pt x="1393" y="1"/>
                    </a:moveTo>
                    <a:lnTo>
                      <a:pt x="1313" y="27"/>
                    </a:lnTo>
                    <a:lnTo>
                      <a:pt x="1232" y="54"/>
                    </a:lnTo>
                    <a:lnTo>
                      <a:pt x="1152" y="108"/>
                    </a:lnTo>
                    <a:lnTo>
                      <a:pt x="991" y="242"/>
                    </a:lnTo>
                    <a:lnTo>
                      <a:pt x="884" y="376"/>
                    </a:lnTo>
                    <a:lnTo>
                      <a:pt x="750" y="349"/>
                    </a:lnTo>
                    <a:lnTo>
                      <a:pt x="616" y="349"/>
                    </a:lnTo>
                    <a:lnTo>
                      <a:pt x="483" y="376"/>
                    </a:lnTo>
                    <a:lnTo>
                      <a:pt x="375" y="402"/>
                    </a:lnTo>
                    <a:lnTo>
                      <a:pt x="268" y="483"/>
                    </a:lnTo>
                    <a:lnTo>
                      <a:pt x="161" y="563"/>
                    </a:lnTo>
                    <a:lnTo>
                      <a:pt x="81" y="670"/>
                    </a:lnTo>
                    <a:lnTo>
                      <a:pt x="27" y="777"/>
                    </a:lnTo>
                    <a:lnTo>
                      <a:pt x="0" y="911"/>
                    </a:lnTo>
                    <a:lnTo>
                      <a:pt x="0" y="1045"/>
                    </a:lnTo>
                    <a:lnTo>
                      <a:pt x="27" y="1179"/>
                    </a:lnTo>
                    <a:lnTo>
                      <a:pt x="54" y="1313"/>
                    </a:lnTo>
                    <a:lnTo>
                      <a:pt x="134" y="1420"/>
                    </a:lnTo>
                    <a:lnTo>
                      <a:pt x="215" y="1500"/>
                    </a:lnTo>
                    <a:lnTo>
                      <a:pt x="322" y="1581"/>
                    </a:lnTo>
                    <a:lnTo>
                      <a:pt x="429" y="1634"/>
                    </a:lnTo>
                    <a:lnTo>
                      <a:pt x="563" y="1688"/>
                    </a:lnTo>
                    <a:lnTo>
                      <a:pt x="1313" y="1795"/>
                    </a:lnTo>
                    <a:lnTo>
                      <a:pt x="1420" y="1795"/>
                    </a:lnTo>
                    <a:lnTo>
                      <a:pt x="1527" y="1768"/>
                    </a:lnTo>
                    <a:lnTo>
                      <a:pt x="1661" y="1742"/>
                    </a:lnTo>
                    <a:lnTo>
                      <a:pt x="1768" y="1688"/>
                    </a:lnTo>
                    <a:lnTo>
                      <a:pt x="1848" y="1634"/>
                    </a:lnTo>
                    <a:lnTo>
                      <a:pt x="1929" y="1554"/>
                    </a:lnTo>
                    <a:lnTo>
                      <a:pt x="2009" y="1447"/>
                    </a:lnTo>
                    <a:lnTo>
                      <a:pt x="2036" y="1340"/>
                    </a:lnTo>
                    <a:lnTo>
                      <a:pt x="2089" y="1206"/>
                    </a:lnTo>
                    <a:lnTo>
                      <a:pt x="2089" y="1072"/>
                    </a:lnTo>
                    <a:lnTo>
                      <a:pt x="2063" y="965"/>
                    </a:lnTo>
                    <a:lnTo>
                      <a:pt x="2009" y="831"/>
                    </a:lnTo>
                    <a:lnTo>
                      <a:pt x="1956" y="724"/>
                    </a:lnTo>
                    <a:lnTo>
                      <a:pt x="1875" y="617"/>
                    </a:lnTo>
                    <a:lnTo>
                      <a:pt x="1768" y="563"/>
                    </a:lnTo>
                    <a:lnTo>
                      <a:pt x="1634" y="483"/>
                    </a:lnTo>
                    <a:lnTo>
                      <a:pt x="1500" y="456"/>
                    </a:lnTo>
                    <a:lnTo>
                      <a:pt x="1420" y="456"/>
                    </a:lnTo>
                    <a:lnTo>
                      <a:pt x="1473" y="322"/>
                    </a:lnTo>
                    <a:lnTo>
                      <a:pt x="1500" y="215"/>
                    </a:lnTo>
                    <a:lnTo>
                      <a:pt x="1500" y="108"/>
                    </a:lnTo>
                    <a:lnTo>
                      <a:pt x="1500" y="54"/>
                    </a:lnTo>
                    <a:lnTo>
                      <a:pt x="1447" y="27"/>
                    </a:lnTo>
                    <a:lnTo>
                      <a:pt x="1393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1" name="Google Shape;2141;p71"/>
              <p:cNvSpPr/>
              <p:nvPr/>
            </p:nvSpPr>
            <p:spPr>
              <a:xfrm>
                <a:off x="7910850" y="2245450"/>
                <a:ext cx="11400" cy="1275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510" extrusionOk="0">
                    <a:moveTo>
                      <a:pt x="27" y="0"/>
                    </a:moveTo>
                    <a:lnTo>
                      <a:pt x="0" y="54"/>
                    </a:lnTo>
                    <a:lnTo>
                      <a:pt x="0" y="107"/>
                    </a:lnTo>
                    <a:lnTo>
                      <a:pt x="0" y="268"/>
                    </a:lnTo>
                    <a:lnTo>
                      <a:pt x="0" y="402"/>
                    </a:lnTo>
                    <a:lnTo>
                      <a:pt x="0" y="456"/>
                    </a:lnTo>
                    <a:lnTo>
                      <a:pt x="27" y="509"/>
                    </a:lnTo>
                    <a:lnTo>
                      <a:pt x="134" y="509"/>
                    </a:lnTo>
                    <a:lnTo>
                      <a:pt x="456" y="429"/>
                    </a:lnTo>
                    <a:lnTo>
                      <a:pt x="375" y="348"/>
                    </a:lnTo>
                    <a:lnTo>
                      <a:pt x="349" y="268"/>
                    </a:lnTo>
                    <a:lnTo>
                      <a:pt x="375" y="161"/>
                    </a:lnTo>
                    <a:lnTo>
                      <a:pt x="456" y="81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2" name="Google Shape;2142;p71"/>
              <p:cNvSpPr/>
              <p:nvPr/>
            </p:nvSpPr>
            <p:spPr>
              <a:xfrm>
                <a:off x="7927600" y="2245450"/>
                <a:ext cx="11400" cy="1275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510" extrusionOk="0">
                    <a:moveTo>
                      <a:pt x="295" y="0"/>
                    </a:moveTo>
                    <a:lnTo>
                      <a:pt x="0" y="81"/>
                    </a:lnTo>
                    <a:lnTo>
                      <a:pt x="54" y="161"/>
                    </a:lnTo>
                    <a:lnTo>
                      <a:pt x="80" y="268"/>
                    </a:lnTo>
                    <a:lnTo>
                      <a:pt x="54" y="348"/>
                    </a:lnTo>
                    <a:lnTo>
                      <a:pt x="0" y="429"/>
                    </a:lnTo>
                    <a:lnTo>
                      <a:pt x="295" y="509"/>
                    </a:lnTo>
                    <a:lnTo>
                      <a:pt x="402" y="509"/>
                    </a:lnTo>
                    <a:lnTo>
                      <a:pt x="429" y="456"/>
                    </a:lnTo>
                    <a:lnTo>
                      <a:pt x="455" y="402"/>
                    </a:lnTo>
                    <a:lnTo>
                      <a:pt x="455" y="268"/>
                    </a:lnTo>
                    <a:lnTo>
                      <a:pt x="455" y="107"/>
                    </a:lnTo>
                    <a:lnTo>
                      <a:pt x="429" y="54"/>
                    </a:lnTo>
                    <a:lnTo>
                      <a:pt x="40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3" name="Google Shape;2143;p71"/>
              <p:cNvSpPr/>
              <p:nvPr/>
            </p:nvSpPr>
            <p:spPr>
              <a:xfrm>
                <a:off x="7918875" y="2246125"/>
                <a:ext cx="11425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457" h="456" extrusionOk="0">
                    <a:moveTo>
                      <a:pt x="242" y="0"/>
                    </a:moveTo>
                    <a:lnTo>
                      <a:pt x="162" y="27"/>
                    </a:lnTo>
                    <a:lnTo>
                      <a:pt x="81" y="80"/>
                    </a:lnTo>
                    <a:lnTo>
                      <a:pt x="28" y="134"/>
                    </a:lnTo>
                    <a:lnTo>
                      <a:pt x="1" y="241"/>
                    </a:lnTo>
                    <a:lnTo>
                      <a:pt x="28" y="321"/>
                    </a:lnTo>
                    <a:lnTo>
                      <a:pt x="81" y="402"/>
                    </a:lnTo>
                    <a:lnTo>
                      <a:pt x="162" y="429"/>
                    </a:lnTo>
                    <a:lnTo>
                      <a:pt x="242" y="455"/>
                    </a:lnTo>
                    <a:lnTo>
                      <a:pt x="322" y="429"/>
                    </a:lnTo>
                    <a:lnTo>
                      <a:pt x="403" y="402"/>
                    </a:lnTo>
                    <a:lnTo>
                      <a:pt x="456" y="321"/>
                    </a:lnTo>
                    <a:lnTo>
                      <a:pt x="456" y="241"/>
                    </a:lnTo>
                    <a:lnTo>
                      <a:pt x="456" y="134"/>
                    </a:lnTo>
                    <a:lnTo>
                      <a:pt x="403" y="80"/>
                    </a:lnTo>
                    <a:lnTo>
                      <a:pt x="322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4" name="Google Shape;2144;p71"/>
              <p:cNvSpPr/>
              <p:nvPr/>
            </p:nvSpPr>
            <p:spPr>
              <a:xfrm>
                <a:off x="7884725" y="2106175"/>
                <a:ext cx="81050" cy="57600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304" extrusionOk="0">
                    <a:moveTo>
                      <a:pt x="1313" y="0"/>
                    </a:moveTo>
                    <a:lnTo>
                      <a:pt x="1019" y="81"/>
                    </a:lnTo>
                    <a:lnTo>
                      <a:pt x="778" y="161"/>
                    </a:lnTo>
                    <a:lnTo>
                      <a:pt x="590" y="268"/>
                    </a:lnTo>
                    <a:lnTo>
                      <a:pt x="483" y="402"/>
                    </a:lnTo>
                    <a:lnTo>
                      <a:pt x="403" y="509"/>
                    </a:lnTo>
                    <a:lnTo>
                      <a:pt x="349" y="643"/>
                    </a:lnTo>
                    <a:lnTo>
                      <a:pt x="322" y="750"/>
                    </a:lnTo>
                    <a:lnTo>
                      <a:pt x="322" y="831"/>
                    </a:lnTo>
                    <a:lnTo>
                      <a:pt x="322" y="884"/>
                    </a:lnTo>
                    <a:lnTo>
                      <a:pt x="269" y="911"/>
                    </a:lnTo>
                    <a:lnTo>
                      <a:pt x="188" y="965"/>
                    </a:lnTo>
                    <a:lnTo>
                      <a:pt x="135" y="1045"/>
                    </a:lnTo>
                    <a:lnTo>
                      <a:pt x="81" y="1125"/>
                    </a:lnTo>
                    <a:lnTo>
                      <a:pt x="28" y="1232"/>
                    </a:lnTo>
                    <a:lnTo>
                      <a:pt x="1" y="1447"/>
                    </a:lnTo>
                    <a:lnTo>
                      <a:pt x="1" y="1661"/>
                    </a:lnTo>
                    <a:lnTo>
                      <a:pt x="1" y="1875"/>
                    </a:lnTo>
                    <a:lnTo>
                      <a:pt x="28" y="2063"/>
                    </a:lnTo>
                    <a:lnTo>
                      <a:pt x="54" y="2223"/>
                    </a:lnTo>
                    <a:lnTo>
                      <a:pt x="188" y="2277"/>
                    </a:lnTo>
                    <a:lnTo>
                      <a:pt x="242" y="2116"/>
                    </a:lnTo>
                    <a:lnTo>
                      <a:pt x="296" y="1982"/>
                    </a:lnTo>
                    <a:lnTo>
                      <a:pt x="349" y="1875"/>
                    </a:lnTo>
                    <a:lnTo>
                      <a:pt x="349" y="1768"/>
                    </a:lnTo>
                    <a:lnTo>
                      <a:pt x="349" y="1554"/>
                    </a:lnTo>
                    <a:lnTo>
                      <a:pt x="376" y="1340"/>
                    </a:lnTo>
                    <a:lnTo>
                      <a:pt x="403" y="1206"/>
                    </a:lnTo>
                    <a:lnTo>
                      <a:pt x="456" y="1098"/>
                    </a:lnTo>
                    <a:lnTo>
                      <a:pt x="537" y="1018"/>
                    </a:lnTo>
                    <a:lnTo>
                      <a:pt x="644" y="965"/>
                    </a:lnTo>
                    <a:lnTo>
                      <a:pt x="831" y="911"/>
                    </a:lnTo>
                    <a:lnTo>
                      <a:pt x="1045" y="911"/>
                    </a:lnTo>
                    <a:lnTo>
                      <a:pt x="1233" y="938"/>
                    </a:lnTo>
                    <a:lnTo>
                      <a:pt x="1394" y="965"/>
                    </a:lnTo>
                    <a:lnTo>
                      <a:pt x="1501" y="991"/>
                    </a:lnTo>
                    <a:lnTo>
                      <a:pt x="1608" y="1018"/>
                    </a:lnTo>
                    <a:lnTo>
                      <a:pt x="1715" y="991"/>
                    </a:lnTo>
                    <a:lnTo>
                      <a:pt x="1795" y="965"/>
                    </a:lnTo>
                    <a:lnTo>
                      <a:pt x="1983" y="938"/>
                    </a:lnTo>
                    <a:lnTo>
                      <a:pt x="2170" y="911"/>
                    </a:lnTo>
                    <a:lnTo>
                      <a:pt x="2358" y="911"/>
                    </a:lnTo>
                    <a:lnTo>
                      <a:pt x="2572" y="965"/>
                    </a:lnTo>
                    <a:lnTo>
                      <a:pt x="2679" y="1018"/>
                    </a:lnTo>
                    <a:lnTo>
                      <a:pt x="2733" y="1098"/>
                    </a:lnTo>
                    <a:lnTo>
                      <a:pt x="2786" y="1206"/>
                    </a:lnTo>
                    <a:lnTo>
                      <a:pt x="2813" y="1340"/>
                    </a:lnTo>
                    <a:lnTo>
                      <a:pt x="2840" y="1554"/>
                    </a:lnTo>
                    <a:lnTo>
                      <a:pt x="2840" y="1768"/>
                    </a:lnTo>
                    <a:lnTo>
                      <a:pt x="2840" y="1875"/>
                    </a:lnTo>
                    <a:lnTo>
                      <a:pt x="2894" y="1982"/>
                    </a:lnTo>
                    <a:lnTo>
                      <a:pt x="2974" y="2143"/>
                    </a:lnTo>
                    <a:lnTo>
                      <a:pt x="3027" y="2304"/>
                    </a:lnTo>
                    <a:lnTo>
                      <a:pt x="3108" y="2250"/>
                    </a:lnTo>
                    <a:lnTo>
                      <a:pt x="3188" y="2223"/>
                    </a:lnTo>
                    <a:lnTo>
                      <a:pt x="3215" y="1741"/>
                    </a:lnTo>
                    <a:lnTo>
                      <a:pt x="3242" y="1500"/>
                    </a:lnTo>
                    <a:lnTo>
                      <a:pt x="3242" y="1286"/>
                    </a:lnTo>
                    <a:lnTo>
                      <a:pt x="3215" y="1098"/>
                    </a:lnTo>
                    <a:lnTo>
                      <a:pt x="3161" y="911"/>
                    </a:lnTo>
                    <a:lnTo>
                      <a:pt x="3081" y="750"/>
                    </a:lnTo>
                    <a:lnTo>
                      <a:pt x="2974" y="590"/>
                    </a:lnTo>
                    <a:lnTo>
                      <a:pt x="2867" y="456"/>
                    </a:lnTo>
                    <a:lnTo>
                      <a:pt x="2733" y="349"/>
                    </a:lnTo>
                    <a:lnTo>
                      <a:pt x="2572" y="241"/>
                    </a:lnTo>
                    <a:lnTo>
                      <a:pt x="2411" y="161"/>
                    </a:lnTo>
                    <a:lnTo>
                      <a:pt x="2224" y="81"/>
                    </a:lnTo>
                    <a:lnTo>
                      <a:pt x="2036" y="54"/>
                    </a:lnTo>
                    <a:lnTo>
                      <a:pt x="187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5" name="Google Shape;2145;p71"/>
              <p:cNvSpPr/>
              <p:nvPr/>
            </p:nvSpPr>
            <p:spPr>
              <a:xfrm>
                <a:off x="7889425" y="21630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6" name="Google Shape;2146;p71"/>
              <p:cNvSpPr/>
              <p:nvPr/>
            </p:nvSpPr>
            <p:spPr>
              <a:xfrm>
                <a:off x="7958400" y="2161750"/>
                <a:ext cx="10725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29" h="938" extrusionOk="0">
                    <a:moveTo>
                      <a:pt x="214" y="0"/>
                    </a:moveTo>
                    <a:lnTo>
                      <a:pt x="134" y="27"/>
                    </a:lnTo>
                    <a:lnTo>
                      <a:pt x="80" y="54"/>
                    </a:lnTo>
                    <a:lnTo>
                      <a:pt x="80" y="188"/>
                    </a:lnTo>
                    <a:lnTo>
                      <a:pt x="80" y="295"/>
                    </a:lnTo>
                    <a:lnTo>
                      <a:pt x="0" y="804"/>
                    </a:lnTo>
                    <a:lnTo>
                      <a:pt x="0" y="938"/>
                    </a:lnTo>
                    <a:lnTo>
                      <a:pt x="107" y="938"/>
                    </a:lnTo>
                    <a:lnTo>
                      <a:pt x="188" y="884"/>
                    </a:lnTo>
                    <a:lnTo>
                      <a:pt x="241" y="804"/>
                    </a:lnTo>
                    <a:lnTo>
                      <a:pt x="268" y="723"/>
                    </a:lnTo>
                    <a:lnTo>
                      <a:pt x="295" y="590"/>
                    </a:lnTo>
                    <a:lnTo>
                      <a:pt x="348" y="482"/>
                    </a:lnTo>
                    <a:lnTo>
                      <a:pt x="402" y="322"/>
                    </a:lnTo>
                    <a:lnTo>
                      <a:pt x="429" y="241"/>
                    </a:lnTo>
                    <a:lnTo>
                      <a:pt x="429" y="188"/>
                    </a:lnTo>
                    <a:lnTo>
                      <a:pt x="402" y="107"/>
                    </a:lnTo>
                    <a:lnTo>
                      <a:pt x="348" y="54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7" name="Google Shape;2147;p71"/>
              <p:cNvSpPr/>
              <p:nvPr/>
            </p:nvSpPr>
            <p:spPr>
              <a:xfrm>
                <a:off x="7880725" y="2161750"/>
                <a:ext cx="10725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429" h="938" extrusionOk="0">
                    <a:moveTo>
                      <a:pt x="134" y="0"/>
                    </a:moveTo>
                    <a:lnTo>
                      <a:pt x="81" y="54"/>
                    </a:lnTo>
                    <a:lnTo>
                      <a:pt x="27" y="107"/>
                    </a:lnTo>
                    <a:lnTo>
                      <a:pt x="0" y="188"/>
                    </a:lnTo>
                    <a:lnTo>
                      <a:pt x="0" y="241"/>
                    </a:lnTo>
                    <a:lnTo>
                      <a:pt x="0" y="322"/>
                    </a:lnTo>
                    <a:lnTo>
                      <a:pt x="54" y="482"/>
                    </a:lnTo>
                    <a:lnTo>
                      <a:pt x="107" y="590"/>
                    </a:lnTo>
                    <a:lnTo>
                      <a:pt x="134" y="723"/>
                    </a:lnTo>
                    <a:lnTo>
                      <a:pt x="161" y="804"/>
                    </a:lnTo>
                    <a:lnTo>
                      <a:pt x="214" y="884"/>
                    </a:lnTo>
                    <a:lnTo>
                      <a:pt x="295" y="938"/>
                    </a:lnTo>
                    <a:lnTo>
                      <a:pt x="429" y="938"/>
                    </a:lnTo>
                    <a:lnTo>
                      <a:pt x="429" y="804"/>
                    </a:lnTo>
                    <a:lnTo>
                      <a:pt x="348" y="295"/>
                    </a:lnTo>
                    <a:lnTo>
                      <a:pt x="348" y="188"/>
                    </a:lnTo>
                    <a:lnTo>
                      <a:pt x="348" y="54"/>
                    </a:lnTo>
                    <a:lnTo>
                      <a:pt x="295" y="2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8" name="Google Shape;2148;p71"/>
              <p:cNvSpPr/>
              <p:nvPr/>
            </p:nvSpPr>
            <p:spPr>
              <a:xfrm>
                <a:off x="7889425" y="2128275"/>
                <a:ext cx="71000" cy="97100"/>
              </a:xfrm>
              <a:custGeom>
                <a:avLst/>
                <a:gdLst/>
                <a:ahLst/>
                <a:cxnLst/>
                <a:rect l="l" t="t" r="r" b="b"/>
                <a:pathLst>
                  <a:path w="2840" h="3884" extrusionOk="0">
                    <a:moveTo>
                      <a:pt x="643" y="0"/>
                    </a:moveTo>
                    <a:lnTo>
                      <a:pt x="536" y="27"/>
                    </a:lnTo>
                    <a:lnTo>
                      <a:pt x="456" y="54"/>
                    </a:lnTo>
                    <a:lnTo>
                      <a:pt x="349" y="134"/>
                    </a:lnTo>
                    <a:lnTo>
                      <a:pt x="268" y="214"/>
                    </a:lnTo>
                    <a:lnTo>
                      <a:pt x="215" y="322"/>
                    </a:lnTo>
                    <a:lnTo>
                      <a:pt x="188" y="429"/>
                    </a:lnTo>
                    <a:lnTo>
                      <a:pt x="161" y="670"/>
                    </a:lnTo>
                    <a:lnTo>
                      <a:pt x="161" y="884"/>
                    </a:lnTo>
                    <a:lnTo>
                      <a:pt x="134" y="991"/>
                    </a:lnTo>
                    <a:lnTo>
                      <a:pt x="108" y="1098"/>
                    </a:lnTo>
                    <a:lnTo>
                      <a:pt x="27" y="1232"/>
                    </a:lnTo>
                    <a:lnTo>
                      <a:pt x="0" y="1420"/>
                    </a:lnTo>
                    <a:lnTo>
                      <a:pt x="0" y="1634"/>
                    </a:lnTo>
                    <a:lnTo>
                      <a:pt x="54" y="2143"/>
                    </a:lnTo>
                    <a:lnTo>
                      <a:pt x="81" y="2411"/>
                    </a:lnTo>
                    <a:lnTo>
                      <a:pt x="134" y="2652"/>
                    </a:lnTo>
                    <a:lnTo>
                      <a:pt x="215" y="2893"/>
                    </a:lnTo>
                    <a:lnTo>
                      <a:pt x="295" y="3080"/>
                    </a:lnTo>
                    <a:lnTo>
                      <a:pt x="402" y="3268"/>
                    </a:lnTo>
                    <a:lnTo>
                      <a:pt x="536" y="3428"/>
                    </a:lnTo>
                    <a:lnTo>
                      <a:pt x="670" y="3562"/>
                    </a:lnTo>
                    <a:lnTo>
                      <a:pt x="804" y="3669"/>
                    </a:lnTo>
                    <a:lnTo>
                      <a:pt x="938" y="3750"/>
                    </a:lnTo>
                    <a:lnTo>
                      <a:pt x="1099" y="3830"/>
                    </a:lnTo>
                    <a:lnTo>
                      <a:pt x="1259" y="3857"/>
                    </a:lnTo>
                    <a:lnTo>
                      <a:pt x="1420" y="3884"/>
                    </a:lnTo>
                    <a:lnTo>
                      <a:pt x="1581" y="3857"/>
                    </a:lnTo>
                    <a:lnTo>
                      <a:pt x="1741" y="3830"/>
                    </a:lnTo>
                    <a:lnTo>
                      <a:pt x="1902" y="3750"/>
                    </a:lnTo>
                    <a:lnTo>
                      <a:pt x="2036" y="3669"/>
                    </a:lnTo>
                    <a:lnTo>
                      <a:pt x="2170" y="3562"/>
                    </a:lnTo>
                    <a:lnTo>
                      <a:pt x="2277" y="3428"/>
                    </a:lnTo>
                    <a:lnTo>
                      <a:pt x="2411" y="3268"/>
                    </a:lnTo>
                    <a:lnTo>
                      <a:pt x="2518" y="3080"/>
                    </a:lnTo>
                    <a:lnTo>
                      <a:pt x="2625" y="2893"/>
                    </a:lnTo>
                    <a:lnTo>
                      <a:pt x="2706" y="2652"/>
                    </a:lnTo>
                    <a:lnTo>
                      <a:pt x="2759" y="2411"/>
                    </a:lnTo>
                    <a:lnTo>
                      <a:pt x="2759" y="2143"/>
                    </a:lnTo>
                    <a:lnTo>
                      <a:pt x="2839" y="1634"/>
                    </a:lnTo>
                    <a:lnTo>
                      <a:pt x="2839" y="1420"/>
                    </a:lnTo>
                    <a:lnTo>
                      <a:pt x="2786" y="1232"/>
                    </a:lnTo>
                    <a:lnTo>
                      <a:pt x="2732" y="1098"/>
                    </a:lnTo>
                    <a:lnTo>
                      <a:pt x="2679" y="991"/>
                    </a:lnTo>
                    <a:lnTo>
                      <a:pt x="2679" y="884"/>
                    </a:lnTo>
                    <a:lnTo>
                      <a:pt x="2679" y="670"/>
                    </a:lnTo>
                    <a:lnTo>
                      <a:pt x="2652" y="429"/>
                    </a:lnTo>
                    <a:lnTo>
                      <a:pt x="2598" y="322"/>
                    </a:lnTo>
                    <a:lnTo>
                      <a:pt x="2545" y="214"/>
                    </a:lnTo>
                    <a:lnTo>
                      <a:pt x="2491" y="134"/>
                    </a:lnTo>
                    <a:lnTo>
                      <a:pt x="2384" y="54"/>
                    </a:lnTo>
                    <a:lnTo>
                      <a:pt x="2277" y="27"/>
                    </a:lnTo>
                    <a:lnTo>
                      <a:pt x="2170" y="0"/>
                    </a:lnTo>
                    <a:lnTo>
                      <a:pt x="1982" y="0"/>
                    </a:lnTo>
                    <a:lnTo>
                      <a:pt x="1768" y="27"/>
                    </a:lnTo>
                    <a:lnTo>
                      <a:pt x="1607" y="81"/>
                    </a:lnTo>
                    <a:lnTo>
                      <a:pt x="1527" y="107"/>
                    </a:lnTo>
                    <a:lnTo>
                      <a:pt x="1313" y="107"/>
                    </a:lnTo>
                    <a:lnTo>
                      <a:pt x="1206" y="81"/>
                    </a:lnTo>
                    <a:lnTo>
                      <a:pt x="1045" y="27"/>
                    </a:lnTo>
                    <a:lnTo>
                      <a:pt x="85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9" name="Google Shape;2149;p71"/>
              <p:cNvSpPr/>
              <p:nvPr/>
            </p:nvSpPr>
            <p:spPr>
              <a:xfrm>
                <a:off x="7764200" y="2243425"/>
                <a:ext cx="95125" cy="69675"/>
              </a:xfrm>
              <a:custGeom>
                <a:avLst/>
                <a:gdLst/>
                <a:ahLst/>
                <a:cxnLst/>
                <a:rect l="l" t="t" r="r" b="b"/>
                <a:pathLst>
                  <a:path w="3805" h="2787" extrusionOk="0">
                    <a:moveTo>
                      <a:pt x="724" y="1"/>
                    </a:moveTo>
                    <a:lnTo>
                      <a:pt x="563" y="28"/>
                    </a:lnTo>
                    <a:lnTo>
                      <a:pt x="429" y="108"/>
                    </a:lnTo>
                    <a:lnTo>
                      <a:pt x="296" y="188"/>
                    </a:lnTo>
                    <a:lnTo>
                      <a:pt x="188" y="295"/>
                    </a:lnTo>
                    <a:lnTo>
                      <a:pt x="108" y="429"/>
                    </a:lnTo>
                    <a:lnTo>
                      <a:pt x="28" y="590"/>
                    </a:lnTo>
                    <a:lnTo>
                      <a:pt x="1" y="751"/>
                    </a:lnTo>
                    <a:lnTo>
                      <a:pt x="1" y="912"/>
                    </a:lnTo>
                    <a:lnTo>
                      <a:pt x="55" y="1072"/>
                    </a:lnTo>
                    <a:lnTo>
                      <a:pt x="108" y="1233"/>
                    </a:lnTo>
                    <a:lnTo>
                      <a:pt x="215" y="1367"/>
                    </a:lnTo>
                    <a:lnTo>
                      <a:pt x="322" y="1474"/>
                    </a:lnTo>
                    <a:lnTo>
                      <a:pt x="456" y="1554"/>
                    </a:lnTo>
                    <a:lnTo>
                      <a:pt x="2974" y="2760"/>
                    </a:lnTo>
                    <a:lnTo>
                      <a:pt x="3027" y="2786"/>
                    </a:lnTo>
                    <a:lnTo>
                      <a:pt x="3081" y="2786"/>
                    </a:lnTo>
                    <a:lnTo>
                      <a:pt x="3135" y="2760"/>
                    </a:lnTo>
                    <a:lnTo>
                      <a:pt x="3188" y="2706"/>
                    </a:lnTo>
                    <a:lnTo>
                      <a:pt x="3777" y="1554"/>
                    </a:lnTo>
                    <a:lnTo>
                      <a:pt x="3804" y="1474"/>
                    </a:lnTo>
                    <a:lnTo>
                      <a:pt x="3804" y="1420"/>
                    </a:lnTo>
                    <a:lnTo>
                      <a:pt x="3777" y="1394"/>
                    </a:lnTo>
                    <a:lnTo>
                      <a:pt x="3724" y="1340"/>
                    </a:lnTo>
                    <a:lnTo>
                      <a:pt x="1179" y="81"/>
                    </a:lnTo>
                    <a:lnTo>
                      <a:pt x="1019" y="28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150" name="Google Shape;2150;p71"/>
          <p:cNvGrpSpPr/>
          <p:nvPr/>
        </p:nvGrpSpPr>
        <p:grpSpPr>
          <a:xfrm>
            <a:off x="1000125" y="2785800"/>
            <a:ext cx="425200" cy="444625"/>
            <a:chOff x="1000125" y="2785800"/>
            <a:chExt cx="425200" cy="444625"/>
          </a:xfrm>
        </p:grpSpPr>
        <p:sp>
          <p:nvSpPr>
            <p:cNvPr id="2151" name="Google Shape;2151;p71"/>
            <p:cNvSpPr/>
            <p:nvPr/>
          </p:nvSpPr>
          <p:spPr>
            <a:xfrm>
              <a:off x="1000125" y="2805200"/>
              <a:ext cx="425200" cy="423875"/>
            </a:xfrm>
            <a:custGeom>
              <a:avLst/>
              <a:gdLst/>
              <a:ahLst/>
              <a:cxnLst/>
              <a:rect l="l" t="t" r="r" b="b"/>
              <a:pathLst>
                <a:path w="17008" h="16955" extrusionOk="0">
                  <a:moveTo>
                    <a:pt x="8062" y="1"/>
                  </a:moveTo>
                  <a:lnTo>
                    <a:pt x="7633" y="54"/>
                  </a:lnTo>
                  <a:lnTo>
                    <a:pt x="7205" y="108"/>
                  </a:lnTo>
                  <a:lnTo>
                    <a:pt x="6803" y="162"/>
                  </a:lnTo>
                  <a:lnTo>
                    <a:pt x="6374" y="269"/>
                  </a:lnTo>
                  <a:lnTo>
                    <a:pt x="5973" y="376"/>
                  </a:lnTo>
                  <a:lnTo>
                    <a:pt x="5571" y="510"/>
                  </a:lnTo>
                  <a:lnTo>
                    <a:pt x="5196" y="670"/>
                  </a:lnTo>
                  <a:lnTo>
                    <a:pt x="4821" y="831"/>
                  </a:lnTo>
                  <a:lnTo>
                    <a:pt x="4446" y="1019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28" y="1688"/>
                  </a:lnTo>
                  <a:lnTo>
                    <a:pt x="3107" y="1929"/>
                  </a:lnTo>
                  <a:lnTo>
                    <a:pt x="2785" y="2197"/>
                  </a:lnTo>
                  <a:lnTo>
                    <a:pt x="2491" y="2492"/>
                  </a:lnTo>
                  <a:lnTo>
                    <a:pt x="2196" y="2786"/>
                  </a:lnTo>
                  <a:lnTo>
                    <a:pt x="1955" y="3108"/>
                  </a:lnTo>
                  <a:lnTo>
                    <a:pt x="1687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47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72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107" y="7206"/>
                  </a:lnTo>
                  <a:lnTo>
                    <a:pt x="54" y="7634"/>
                  </a:lnTo>
                  <a:lnTo>
                    <a:pt x="0" y="8063"/>
                  </a:lnTo>
                  <a:lnTo>
                    <a:pt x="0" y="8518"/>
                  </a:lnTo>
                  <a:lnTo>
                    <a:pt x="27" y="9214"/>
                  </a:lnTo>
                  <a:lnTo>
                    <a:pt x="107" y="9911"/>
                  </a:lnTo>
                  <a:lnTo>
                    <a:pt x="268" y="10580"/>
                  </a:lnTo>
                  <a:lnTo>
                    <a:pt x="455" y="11223"/>
                  </a:lnTo>
                  <a:lnTo>
                    <a:pt x="696" y="11866"/>
                  </a:lnTo>
                  <a:lnTo>
                    <a:pt x="991" y="12482"/>
                  </a:lnTo>
                  <a:lnTo>
                    <a:pt x="1312" y="13044"/>
                  </a:lnTo>
                  <a:lnTo>
                    <a:pt x="1687" y="13607"/>
                  </a:lnTo>
                  <a:lnTo>
                    <a:pt x="2116" y="14116"/>
                  </a:lnTo>
                  <a:lnTo>
                    <a:pt x="2571" y="14598"/>
                  </a:lnTo>
                  <a:lnTo>
                    <a:pt x="3053" y="15026"/>
                  </a:lnTo>
                  <a:lnTo>
                    <a:pt x="3589" y="15455"/>
                  </a:lnTo>
                  <a:lnTo>
                    <a:pt x="4151" y="15803"/>
                  </a:lnTo>
                  <a:lnTo>
                    <a:pt x="4741" y="16124"/>
                  </a:lnTo>
                  <a:lnTo>
                    <a:pt x="5357" y="16392"/>
                  </a:lnTo>
                  <a:lnTo>
                    <a:pt x="5973" y="16633"/>
                  </a:lnTo>
                  <a:lnTo>
                    <a:pt x="7473" y="16955"/>
                  </a:lnTo>
                  <a:lnTo>
                    <a:pt x="7553" y="16955"/>
                  </a:lnTo>
                  <a:lnTo>
                    <a:pt x="11222" y="16580"/>
                  </a:lnTo>
                  <a:lnTo>
                    <a:pt x="11838" y="16339"/>
                  </a:lnTo>
                  <a:lnTo>
                    <a:pt x="12427" y="16044"/>
                  </a:lnTo>
                  <a:lnTo>
                    <a:pt x="12990" y="15723"/>
                  </a:lnTo>
                  <a:lnTo>
                    <a:pt x="13552" y="15348"/>
                  </a:lnTo>
                  <a:lnTo>
                    <a:pt x="14061" y="14946"/>
                  </a:lnTo>
                  <a:lnTo>
                    <a:pt x="14516" y="14517"/>
                  </a:lnTo>
                  <a:lnTo>
                    <a:pt x="14972" y="14035"/>
                  </a:lnTo>
                  <a:lnTo>
                    <a:pt x="15374" y="13526"/>
                  </a:lnTo>
                  <a:lnTo>
                    <a:pt x="15749" y="12964"/>
                  </a:lnTo>
                  <a:lnTo>
                    <a:pt x="16070" y="12401"/>
                  </a:lnTo>
                  <a:lnTo>
                    <a:pt x="16338" y="11812"/>
                  </a:lnTo>
                  <a:lnTo>
                    <a:pt x="16579" y="11196"/>
                  </a:lnTo>
                  <a:lnTo>
                    <a:pt x="16766" y="10553"/>
                  </a:lnTo>
                  <a:lnTo>
                    <a:pt x="16900" y="9884"/>
                  </a:lnTo>
                  <a:lnTo>
                    <a:pt x="16981" y="9214"/>
                  </a:lnTo>
                  <a:lnTo>
                    <a:pt x="17007" y="8518"/>
                  </a:lnTo>
                  <a:lnTo>
                    <a:pt x="17007" y="8063"/>
                  </a:lnTo>
                  <a:lnTo>
                    <a:pt x="16954" y="7634"/>
                  </a:lnTo>
                  <a:lnTo>
                    <a:pt x="16900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2" y="5974"/>
                  </a:lnTo>
                  <a:lnTo>
                    <a:pt x="16498" y="5572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47"/>
                  </a:lnTo>
                  <a:lnTo>
                    <a:pt x="15775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1" y="2786"/>
                  </a:lnTo>
                  <a:lnTo>
                    <a:pt x="14516" y="2492"/>
                  </a:lnTo>
                  <a:lnTo>
                    <a:pt x="14222" y="2197"/>
                  </a:lnTo>
                  <a:lnTo>
                    <a:pt x="13927" y="1929"/>
                  </a:lnTo>
                  <a:lnTo>
                    <a:pt x="13606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1" y="1019"/>
                  </a:lnTo>
                  <a:lnTo>
                    <a:pt x="12186" y="831"/>
                  </a:lnTo>
                  <a:lnTo>
                    <a:pt x="11811" y="670"/>
                  </a:lnTo>
                  <a:lnTo>
                    <a:pt x="11436" y="510"/>
                  </a:lnTo>
                  <a:lnTo>
                    <a:pt x="11035" y="376"/>
                  </a:lnTo>
                  <a:lnTo>
                    <a:pt x="10633" y="269"/>
                  </a:lnTo>
                  <a:lnTo>
                    <a:pt x="10231" y="162"/>
                  </a:lnTo>
                  <a:lnTo>
                    <a:pt x="9803" y="108"/>
                  </a:lnTo>
                  <a:lnTo>
                    <a:pt x="9374" y="54"/>
                  </a:lnTo>
                  <a:lnTo>
                    <a:pt x="894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152" name="Google Shape;2152;p71"/>
            <p:cNvGrpSpPr/>
            <p:nvPr/>
          </p:nvGrpSpPr>
          <p:grpSpPr>
            <a:xfrm>
              <a:off x="1095200" y="2785800"/>
              <a:ext cx="269850" cy="444625"/>
              <a:chOff x="1095200" y="2785800"/>
              <a:chExt cx="269850" cy="444625"/>
            </a:xfrm>
          </p:grpSpPr>
          <p:sp>
            <p:nvSpPr>
              <p:cNvPr id="2153" name="Google Shape;2153;p71"/>
              <p:cNvSpPr/>
              <p:nvPr/>
            </p:nvSpPr>
            <p:spPr>
              <a:xfrm>
                <a:off x="1195625" y="2785800"/>
                <a:ext cx="33500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777" extrusionOk="0">
                    <a:moveTo>
                      <a:pt x="670" y="0"/>
                    </a:moveTo>
                    <a:lnTo>
                      <a:pt x="536" y="27"/>
                    </a:lnTo>
                    <a:lnTo>
                      <a:pt x="402" y="54"/>
                    </a:lnTo>
                    <a:lnTo>
                      <a:pt x="295" y="134"/>
                    </a:lnTo>
                    <a:lnTo>
                      <a:pt x="188" y="214"/>
                    </a:lnTo>
                    <a:lnTo>
                      <a:pt x="108" y="295"/>
                    </a:lnTo>
                    <a:lnTo>
                      <a:pt x="54" y="402"/>
                    </a:lnTo>
                    <a:lnTo>
                      <a:pt x="1" y="536"/>
                    </a:lnTo>
                    <a:lnTo>
                      <a:pt x="1" y="670"/>
                    </a:lnTo>
                    <a:lnTo>
                      <a:pt x="1" y="777"/>
                    </a:lnTo>
                    <a:lnTo>
                      <a:pt x="322" y="670"/>
                    </a:lnTo>
                    <a:lnTo>
                      <a:pt x="483" y="643"/>
                    </a:lnTo>
                    <a:lnTo>
                      <a:pt x="858" y="643"/>
                    </a:lnTo>
                    <a:lnTo>
                      <a:pt x="1018" y="670"/>
                    </a:lnTo>
                    <a:lnTo>
                      <a:pt x="1340" y="777"/>
                    </a:lnTo>
                    <a:lnTo>
                      <a:pt x="1340" y="670"/>
                    </a:lnTo>
                    <a:lnTo>
                      <a:pt x="1340" y="536"/>
                    </a:lnTo>
                    <a:lnTo>
                      <a:pt x="1286" y="402"/>
                    </a:lnTo>
                    <a:lnTo>
                      <a:pt x="1233" y="295"/>
                    </a:lnTo>
                    <a:lnTo>
                      <a:pt x="1152" y="214"/>
                    </a:lnTo>
                    <a:lnTo>
                      <a:pt x="1045" y="134"/>
                    </a:lnTo>
                    <a:lnTo>
                      <a:pt x="938" y="54"/>
                    </a:lnTo>
                    <a:lnTo>
                      <a:pt x="804" y="27"/>
                    </a:lnTo>
                    <a:lnTo>
                      <a:pt x="670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54" name="Google Shape;2154;p71"/>
              <p:cNvSpPr/>
              <p:nvPr/>
            </p:nvSpPr>
            <p:spPr>
              <a:xfrm>
                <a:off x="1195625" y="2785800"/>
                <a:ext cx="33500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777" extrusionOk="0">
                    <a:moveTo>
                      <a:pt x="670" y="0"/>
                    </a:moveTo>
                    <a:lnTo>
                      <a:pt x="536" y="27"/>
                    </a:lnTo>
                    <a:lnTo>
                      <a:pt x="402" y="54"/>
                    </a:lnTo>
                    <a:lnTo>
                      <a:pt x="295" y="134"/>
                    </a:lnTo>
                    <a:lnTo>
                      <a:pt x="188" y="214"/>
                    </a:lnTo>
                    <a:lnTo>
                      <a:pt x="108" y="295"/>
                    </a:lnTo>
                    <a:lnTo>
                      <a:pt x="54" y="402"/>
                    </a:lnTo>
                    <a:lnTo>
                      <a:pt x="1" y="536"/>
                    </a:lnTo>
                    <a:lnTo>
                      <a:pt x="1" y="670"/>
                    </a:lnTo>
                    <a:lnTo>
                      <a:pt x="1" y="777"/>
                    </a:lnTo>
                    <a:lnTo>
                      <a:pt x="322" y="670"/>
                    </a:lnTo>
                    <a:lnTo>
                      <a:pt x="483" y="643"/>
                    </a:lnTo>
                    <a:lnTo>
                      <a:pt x="858" y="643"/>
                    </a:lnTo>
                    <a:lnTo>
                      <a:pt x="1018" y="670"/>
                    </a:lnTo>
                    <a:lnTo>
                      <a:pt x="1340" y="777"/>
                    </a:lnTo>
                    <a:lnTo>
                      <a:pt x="1340" y="670"/>
                    </a:lnTo>
                    <a:lnTo>
                      <a:pt x="1340" y="536"/>
                    </a:lnTo>
                    <a:lnTo>
                      <a:pt x="1286" y="402"/>
                    </a:lnTo>
                    <a:lnTo>
                      <a:pt x="1233" y="295"/>
                    </a:lnTo>
                    <a:lnTo>
                      <a:pt x="1152" y="214"/>
                    </a:lnTo>
                    <a:lnTo>
                      <a:pt x="1045" y="134"/>
                    </a:lnTo>
                    <a:lnTo>
                      <a:pt x="938" y="54"/>
                    </a:lnTo>
                    <a:lnTo>
                      <a:pt x="804" y="27"/>
                    </a:lnTo>
                    <a:lnTo>
                      <a:pt x="67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55" name="Google Shape;2155;p71"/>
              <p:cNvSpPr/>
              <p:nvPr/>
            </p:nvSpPr>
            <p:spPr>
              <a:xfrm>
                <a:off x="1154125" y="2861450"/>
                <a:ext cx="116525" cy="146000"/>
              </a:xfrm>
              <a:custGeom>
                <a:avLst/>
                <a:gdLst/>
                <a:ahLst/>
                <a:cxnLst/>
                <a:rect l="l" t="t" r="r" b="b"/>
                <a:pathLst>
                  <a:path w="4661" h="5840" extrusionOk="0">
                    <a:moveTo>
                      <a:pt x="857" y="1"/>
                    </a:moveTo>
                    <a:lnTo>
                      <a:pt x="884" y="188"/>
                    </a:lnTo>
                    <a:lnTo>
                      <a:pt x="911" y="376"/>
                    </a:lnTo>
                    <a:lnTo>
                      <a:pt x="911" y="643"/>
                    </a:lnTo>
                    <a:lnTo>
                      <a:pt x="884" y="965"/>
                    </a:lnTo>
                    <a:lnTo>
                      <a:pt x="804" y="1313"/>
                    </a:lnTo>
                    <a:lnTo>
                      <a:pt x="697" y="1742"/>
                    </a:lnTo>
                    <a:lnTo>
                      <a:pt x="509" y="2170"/>
                    </a:lnTo>
                    <a:lnTo>
                      <a:pt x="375" y="2465"/>
                    </a:lnTo>
                    <a:lnTo>
                      <a:pt x="214" y="2813"/>
                    </a:lnTo>
                    <a:lnTo>
                      <a:pt x="107" y="3268"/>
                    </a:lnTo>
                    <a:lnTo>
                      <a:pt x="54" y="3482"/>
                    </a:lnTo>
                    <a:lnTo>
                      <a:pt x="27" y="3750"/>
                    </a:lnTo>
                    <a:lnTo>
                      <a:pt x="0" y="3991"/>
                    </a:lnTo>
                    <a:lnTo>
                      <a:pt x="27" y="4259"/>
                    </a:lnTo>
                    <a:lnTo>
                      <a:pt x="54" y="4527"/>
                    </a:lnTo>
                    <a:lnTo>
                      <a:pt x="134" y="4795"/>
                    </a:lnTo>
                    <a:lnTo>
                      <a:pt x="241" y="5063"/>
                    </a:lnTo>
                    <a:lnTo>
                      <a:pt x="375" y="5331"/>
                    </a:lnTo>
                    <a:lnTo>
                      <a:pt x="563" y="5572"/>
                    </a:lnTo>
                    <a:lnTo>
                      <a:pt x="777" y="5839"/>
                    </a:lnTo>
                    <a:lnTo>
                      <a:pt x="3884" y="5839"/>
                    </a:lnTo>
                    <a:lnTo>
                      <a:pt x="4125" y="5572"/>
                    </a:lnTo>
                    <a:lnTo>
                      <a:pt x="4285" y="5331"/>
                    </a:lnTo>
                    <a:lnTo>
                      <a:pt x="4446" y="5063"/>
                    </a:lnTo>
                    <a:lnTo>
                      <a:pt x="4526" y="4795"/>
                    </a:lnTo>
                    <a:lnTo>
                      <a:pt x="4607" y="4527"/>
                    </a:lnTo>
                    <a:lnTo>
                      <a:pt x="4634" y="4259"/>
                    </a:lnTo>
                    <a:lnTo>
                      <a:pt x="4660" y="3991"/>
                    </a:lnTo>
                    <a:lnTo>
                      <a:pt x="4634" y="3750"/>
                    </a:lnTo>
                    <a:lnTo>
                      <a:pt x="4607" y="3482"/>
                    </a:lnTo>
                    <a:lnTo>
                      <a:pt x="4580" y="3268"/>
                    </a:lnTo>
                    <a:lnTo>
                      <a:pt x="4446" y="2813"/>
                    </a:lnTo>
                    <a:lnTo>
                      <a:pt x="4312" y="2465"/>
                    </a:lnTo>
                    <a:lnTo>
                      <a:pt x="4178" y="2170"/>
                    </a:lnTo>
                    <a:lnTo>
                      <a:pt x="3964" y="1742"/>
                    </a:lnTo>
                    <a:lnTo>
                      <a:pt x="3857" y="1313"/>
                    </a:lnTo>
                    <a:lnTo>
                      <a:pt x="3777" y="965"/>
                    </a:lnTo>
                    <a:lnTo>
                      <a:pt x="3750" y="643"/>
                    </a:lnTo>
                    <a:lnTo>
                      <a:pt x="3777" y="376"/>
                    </a:lnTo>
                    <a:lnTo>
                      <a:pt x="3777" y="188"/>
                    </a:lnTo>
                    <a:lnTo>
                      <a:pt x="38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56" name="Google Shape;2156;p71"/>
              <p:cNvSpPr/>
              <p:nvPr/>
            </p:nvSpPr>
            <p:spPr>
              <a:xfrm>
                <a:off x="1154125" y="2862800"/>
                <a:ext cx="52250" cy="144650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5786" extrusionOk="0">
                    <a:moveTo>
                      <a:pt x="857" y="0"/>
                    </a:moveTo>
                    <a:lnTo>
                      <a:pt x="911" y="268"/>
                    </a:lnTo>
                    <a:lnTo>
                      <a:pt x="911" y="482"/>
                    </a:lnTo>
                    <a:lnTo>
                      <a:pt x="884" y="750"/>
                    </a:lnTo>
                    <a:lnTo>
                      <a:pt x="857" y="1045"/>
                    </a:lnTo>
                    <a:lnTo>
                      <a:pt x="777" y="1366"/>
                    </a:lnTo>
                    <a:lnTo>
                      <a:pt x="670" y="1741"/>
                    </a:lnTo>
                    <a:lnTo>
                      <a:pt x="509" y="2116"/>
                    </a:lnTo>
                    <a:lnTo>
                      <a:pt x="375" y="2411"/>
                    </a:lnTo>
                    <a:lnTo>
                      <a:pt x="214" y="2759"/>
                    </a:lnTo>
                    <a:lnTo>
                      <a:pt x="107" y="3214"/>
                    </a:lnTo>
                    <a:lnTo>
                      <a:pt x="54" y="3428"/>
                    </a:lnTo>
                    <a:lnTo>
                      <a:pt x="27" y="3696"/>
                    </a:lnTo>
                    <a:lnTo>
                      <a:pt x="0" y="3937"/>
                    </a:lnTo>
                    <a:lnTo>
                      <a:pt x="27" y="4205"/>
                    </a:lnTo>
                    <a:lnTo>
                      <a:pt x="54" y="4473"/>
                    </a:lnTo>
                    <a:lnTo>
                      <a:pt x="134" y="4741"/>
                    </a:lnTo>
                    <a:lnTo>
                      <a:pt x="241" y="5009"/>
                    </a:lnTo>
                    <a:lnTo>
                      <a:pt x="375" y="5277"/>
                    </a:lnTo>
                    <a:lnTo>
                      <a:pt x="563" y="5518"/>
                    </a:lnTo>
                    <a:lnTo>
                      <a:pt x="777" y="5785"/>
                    </a:lnTo>
                    <a:lnTo>
                      <a:pt x="2009" y="5785"/>
                    </a:lnTo>
                    <a:lnTo>
                      <a:pt x="1848" y="5518"/>
                    </a:lnTo>
                    <a:lnTo>
                      <a:pt x="1714" y="5277"/>
                    </a:lnTo>
                    <a:lnTo>
                      <a:pt x="1634" y="5009"/>
                    </a:lnTo>
                    <a:lnTo>
                      <a:pt x="1554" y="4741"/>
                    </a:lnTo>
                    <a:lnTo>
                      <a:pt x="1500" y="4473"/>
                    </a:lnTo>
                    <a:lnTo>
                      <a:pt x="1473" y="4205"/>
                    </a:lnTo>
                    <a:lnTo>
                      <a:pt x="1473" y="3937"/>
                    </a:lnTo>
                    <a:lnTo>
                      <a:pt x="1473" y="3696"/>
                    </a:lnTo>
                    <a:lnTo>
                      <a:pt x="1527" y="3214"/>
                    </a:lnTo>
                    <a:lnTo>
                      <a:pt x="1607" y="2759"/>
                    </a:lnTo>
                    <a:lnTo>
                      <a:pt x="1714" y="2411"/>
                    </a:lnTo>
                    <a:lnTo>
                      <a:pt x="1795" y="2116"/>
                    </a:lnTo>
                    <a:lnTo>
                      <a:pt x="1929" y="1741"/>
                    </a:lnTo>
                    <a:lnTo>
                      <a:pt x="2009" y="1366"/>
                    </a:lnTo>
                    <a:lnTo>
                      <a:pt x="2062" y="1045"/>
                    </a:lnTo>
                    <a:lnTo>
                      <a:pt x="2089" y="750"/>
                    </a:lnTo>
                    <a:lnTo>
                      <a:pt x="2089" y="268"/>
                    </a:lnTo>
                    <a:lnTo>
                      <a:pt x="2062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57" name="Google Shape;2157;p71"/>
              <p:cNvSpPr/>
              <p:nvPr/>
            </p:nvSpPr>
            <p:spPr>
              <a:xfrm>
                <a:off x="1234475" y="2915700"/>
                <a:ext cx="130575" cy="34825"/>
              </a:xfrm>
              <a:custGeom>
                <a:avLst/>
                <a:gdLst/>
                <a:ahLst/>
                <a:cxnLst/>
                <a:rect l="l" t="t" r="r" b="b"/>
                <a:pathLst>
                  <a:path w="5223" h="1393" extrusionOk="0">
                    <a:moveTo>
                      <a:pt x="696" y="0"/>
                    </a:moveTo>
                    <a:lnTo>
                      <a:pt x="536" y="27"/>
                    </a:lnTo>
                    <a:lnTo>
                      <a:pt x="429" y="54"/>
                    </a:lnTo>
                    <a:lnTo>
                      <a:pt x="295" y="134"/>
                    </a:lnTo>
                    <a:lnTo>
                      <a:pt x="188" y="214"/>
                    </a:lnTo>
                    <a:lnTo>
                      <a:pt x="107" y="295"/>
                    </a:lnTo>
                    <a:lnTo>
                      <a:pt x="54" y="429"/>
                    </a:lnTo>
                    <a:lnTo>
                      <a:pt x="0" y="563"/>
                    </a:lnTo>
                    <a:lnTo>
                      <a:pt x="0" y="696"/>
                    </a:lnTo>
                    <a:lnTo>
                      <a:pt x="0" y="830"/>
                    </a:lnTo>
                    <a:lnTo>
                      <a:pt x="54" y="964"/>
                    </a:lnTo>
                    <a:lnTo>
                      <a:pt x="107" y="1071"/>
                    </a:lnTo>
                    <a:lnTo>
                      <a:pt x="188" y="1179"/>
                    </a:lnTo>
                    <a:lnTo>
                      <a:pt x="295" y="1259"/>
                    </a:lnTo>
                    <a:lnTo>
                      <a:pt x="402" y="1339"/>
                    </a:lnTo>
                    <a:lnTo>
                      <a:pt x="536" y="1366"/>
                    </a:lnTo>
                    <a:lnTo>
                      <a:pt x="670" y="1393"/>
                    </a:lnTo>
                    <a:lnTo>
                      <a:pt x="4687" y="1393"/>
                    </a:lnTo>
                    <a:lnTo>
                      <a:pt x="4821" y="1339"/>
                    </a:lnTo>
                    <a:lnTo>
                      <a:pt x="4928" y="1286"/>
                    </a:lnTo>
                    <a:lnTo>
                      <a:pt x="5035" y="1205"/>
                    </a:lnTo>
                    <a:lnTo>
                      <a:pt x="5116" y="1098"/>
                    </a:lnTo>
                    <a:lnTo>
                      <a:pt x="5169" y="991"/>
                    </a:lnTo>
                    <a:lnTo>
                      <a:pt x="5223" y="857"/>
                    </a:lnTo>
                    <a:lnTo>
                      <a:pt x="5223" y="723"/>
                    </a:lnTo>
                    <a:lnTo>
                      <a:pt x="5223" y="563"/>
                    </a:lnTo>
                    <a:lnTo>
                      <a:pt x="5169" y="455"/>
                    </a:lnTo>
                    <a:lnTo>
                      <a:pt x="5116" y="321"/>
                    </a:lnTo>
                    <a:lnTo>
                      <a:pt x="5035" y="214"/>
                    </a:lnTo>
                    <a:lnTo>
                      <a:pt x="4928" y="134"/>
                    </a:lnTo>
                    <a:lnTo>
                      <a:pt x="4821" y="80"/>
                    </a:lnTo>
                    <a:lnTo>
                      <a:pt x="4687" y="27"/>
                    </a:lnTo>
                    <a:lnTo>
                      <a:pt x="4553" y="27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58" name="Google Shape;2158;p71"/>
              <p:cNvSpPr/>
              <p:nvPr/>
            </p:nvSpPr>
            <p:spPr>
              <a:xfrm>
                <a:off x="1095200" y="2916350"/>
                <a:ext cx="91750" cy="111850"/>
              </a:xfrm>
              <a:custGeom>
                <a:avLst/>
                <a:gdLst/>
                <a:ahLst/>
                <a:cxnLst/>
                <a:rect l="l" t="t" r="r" b="b"/>
                <a:pathLst>
                  <a:path w="3670" h="4474" extrusionOk="0">
                    <a:moveTo>
                      <a:pt x="2893" y="1"/>
                    </a:moveTo>
                    <a:lnTo>
                      <a:pt x="2759" y="28"/>
                    </a:lnTo>
                    <a:lnTo>
                      <a:pt x="2652" y="81"/>
                    </a:lnTo>
                    <a:lnTo>
                      <a:pt x="2545" y="162"/>
                    </a:lnTo>
                    <a:lnTo>
                      <a:pt x="2437" y="269"/>
                    </a:lnTo>
                    <a:lnTo>
                      <a:pt x="134" y="3349"/>
                    </a:lnTo>
                    <a:lnTo>
                      <a:pt x="54" y="3483"/>
                    </a:lnTo>
                    <a:lnTo>
                      <a:pt x="0" y="3617"/>
                    </a:lnTo>
                    <a:lnTo>
                      <a:pt x="0" y="3751"/>
                    </a:lnTo>
                    <a:lnTo>
                      <a:pt x="0" y="3884"/>
                    </a:lnTo>
                    <a:lnTo>
                      <a:pt x="27" y="3992"/>
                    </a:lnTo>
                    <a:lnTo>
                      <a:pt x="81" y="4125"/>
                    </a:lnTo>
                    <a:lnTo>
                      <a:pt x="161" y="4233"/>
                    </a:lnTo>
                    <a:lnTo>
                      <a:pt x="268" y="4313"/>
                    </a:lnTo>
                    <a:lnTo>
                      <a:pt x="375" y="4393"/>
                    </a:lnTo>
                    <a:lnTo>
                      <a:pt x="509" y="4447"/>
                    </a:lnTo>
                    <a:lnTo>
                      <a:pt x="643" y="4474"/>
                    </a:lnTo>
                    <a:lnTo>
                      <a:pt x="777" y="4447"/>
                    </a:lnTo>
                    <a:lnTo>
                      <a:pt x="911" y="4420"/>
                    </a:lnTo>
                    <a:lnTo>
                      <a:pt x="1018" y="4367"/>
                    </a:lnTo>
                    <a:lnTo>
                      <a:pt x="1125" y="4286"/>
                    </a:lnTo>
                    <a:lnTo>
                      <a:pt x="1232" y="4179"/>
                    </a:lnTo>
                    <a:lnTo>
                      <a:pt x="3536" y="1099"/>
                    </a:lnTo>
                    <a:lnTo>
                      <a:pt x="3616" y="965"/>
                    </a:lnTo>
                    <a:lnTo>
                      <a:pt x="3670" y="858"/>
                    </a:lnTo>
                    <a:lnTo>
                      <a:pt x="3670" y="724"/>
                    </a:lnTo>
                    <a:lnTo>
                      <a:pt x="3670" y="590"/>
                    </a:lnTo>
                    <a:lnTo>
                      <a:pt x="3643" y="456"/>
                    </a:lnTo>
                    <a:lnTo>
                      <a:pt x="3589" y="349"/>
                    </a:lnTo>
                    <a:lnTo>
                      <a:pt x="3509" y="215"/>
                    </a:lnTo>
                    <a:lnTo>
                      <a:pt x="3402" y="135"/>
                    </a:lnTo>
                    <a:lnTo>
                      <a:pt x="3295" y="54"/>
                    </a:lnTo>
                    <a:lnTo>
                      <a:pt x="3161" y="28"/>
                    </a:lnTo>
                    <a:lnTo>
                      <a:pt x="302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59" name="Google Shape;2159;p71"/>
              <p:cNvSpPr/>
              <p:nvPr/>
            </p:nvSpPr>
            <p:spPr>
              <a:xfrm>
                <a:off x="1149425" y="3085100"/>
                <a:ext cx="60300" cy="143975"/>
              </a:xfrm>
              <a:custGeom>
                <a:avLst/>
                <a:gdLst/>
                <a:ahLst/>
                <a:cxnLst/>
                <a:rect l="l" t="t" r="r" b="b"/>
                <a:pathLst>
                  <a:path w="2412" h="5759" extrusionOk="0">
                    <a:moveTo>
                      <a:pt x="1474" y="0"/>
                    </a:moveTo>
                    <a:lnTo>
                      <a:pt x="1340" y="54"/>
                    </a:lnTo>
                    <a:lnTo>
                      <a:pt x="1206" y="134"/>
                    </a:lnTo>
                    <a:lnTo>
                      <a:pt x="1099" y="214"/>
                    </a:lnTo>
                    <a:lnTo>
                      <a:pt x="992" y="348"/>
                    </a:lnTo>
                    <a:lnTo>
                      <a:pt x="938" y="482"/>
                    </a:lnTo>
                    <a:lnTo>
                      <a:pt x="885" y="616"/>
                    </a:lnTo>
                    <a:lnTo>
                      <a:pt x="1" y="5437"/>
                    </a:lnTo>
                    <a:lnTo>
                      <a:pt x="376" y="5544"/>
                    </a:lnTo>
                    <a:lnTo>
                      <a:pt x="751" y="5625"/>
                    </a:lnTo>
                    <a:lnTo>
                      <a:pt x="1126" y="5705"/>
                    </a:lnTo>
                    <a:lnTo>
                      <a:pt x="1501" y="5759"/>
                    </a:lnTo>
                    <a:lnTo>
                      <a:pt x="2384" y="884"/>
                    </a:lnTo>
                    <a:lnTo>
                      <a:pt x="2411" y="750"/>
                    </a:lnTo>
                    <a:lnTo>
                      <a:pt x="2384" y="589"/>
                    </a:lnTo>
                    <a:lnTo>
                      <a:pt x="2331" y="456"/>
                    </a:lnTo>
                    <a:lnTo>
                      <a:pt x="2277" y="322"/>
                    </a:lnTo>
                    <a:lnTo>
                      <a:pt x="2170" y="214"/>
                    </a:lnTo>
                    <a:lnTo>
                      <a:pt x="2063" y="107"/>
                    </a:lnTo>
                    <a:lnTo>
                      <a:pt x="1929" y="54"/>
                    </a:lnTo>
                    <a:lnTo>
                      <a:pt x="17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0" name="Google Shape;2160;p71"/>
              <p:cNvSpPr/>
              <p:nvPr/>
            </p:nvSpPr>
            <p:spPr>
              <a:xfrm>
                <a:off x="1188925" y="2903650"/>
                <a:ext cx="46900" cy="56250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2250" extrusionOk="0">
                    <a:moveTo>
                      <a:pt x="269" y="0"/>
                    </a:moveTo>
                    <a:lnTo>
                      <a:pt x="269" y="509"/>
                    </a:lnTo>
                    <a:lnTo>
                      <a:pt x="242" y="562"/>
                    </a:lnTo>
                    <a:lnTo>
                      <a:pt x="188" y="616"/>
                    </a:lnTo>
                    <a:lnTo>
                      <a:pt x="81" y="643"/>
                    </a:lnTo>
                    <a:lnTo>
                      <a:pt x="1" y="670"/>
                    </a:lnTo>
                    <a:lnTo>
                      <a:pt x="81" y="1045"/>
                    </a:lnTo>
                    <a:lnTo>
                      <a:pt x="215" y="1446"/>
                    </a:lnTo>
                    <a:lnTo>
                      <a:pt x="349" y="1768"/>
                    </a:lnTo>
                    <a:lnTo>
                      <a:pt x="483" y="2036"/>
                    </a:lnTo>
                    <a:lnTo>
                      <a:pt x="563" y="2116"/>
                    </a:lnTo>
                    <a:lnTo>
                      <a:pt x="670" y="2169"/>
                    </a:lnTo>
                    <a:lnTo>
                      <a:pt x="804" y="2223"/>
                    </a:lnTo>
                    <a:lnTo>
                      <a:pt x="938" y="2250"/>
                    </a:lnTo>
                    <a:lnTo>
                      <a:pt x="1072" y="2223"/>
                    </a:lnTo>
                    <a:lnTo>
                      <a:pt x="1206" y="2169"/>
                    </a:lnTo>
                    <a:lnTo>
                      <a:pt x="1313" y="2116"/>
                    </a:lnTo>
                    <a:lnTo>
                      <a:pt x="1367" y="2036"/>
                    </a:lnTo>
                    <a:lnTo>
                      <a:pt x="1528" y="1768"/>
                    </a:lnTo>
                    <a:lnTo>
                      <a:pt x="1661" y="1446"/>
                    </a:lnTo>
                    <a:lnTo>
                      <a:pt x="1795" y="1045"/>
                    </a:lnTo>
                    <a:lnTo>
                      <a:pt x="1876" y="670"/>
                    </a:lnTo>
                    <a:lnTo>
                      <a:pt x="1822" y="670"/>
                    </a:lnTo>
                    <a:lnTo>
                      <a:pt x="1742" y="643"/>
                    </a:lnTo>
                    <a:lnTo>
                      <a:pt x="1661" y="616"/>
                    </a:lnTo>
                    <a:lnTo>
                      <a:pt x="1608" y="562"/>
                    </a:lnTo>
                    <a:lnTo>
                      <a:pt x="1608" y="509"/>
                    </a:lnTo>
                    <a:lnTo>
                      <a:pt x="1608" y="0"/>
                    </a:lnTo>
                    <a:lnTo>
                      <a:pt x="1394" y="161"/>
                    </a:lnTo>
                    <a:lnTo>
                      <a:pt x="1153" y="268"/>
                    </a:lnTo>
                    <a:lnTo>
                      <a:pt x="1045" y="321"/>
                    </a:lnTo>
                    <a:lnTo>
                      <a:pt x="831" y="321"/>
                    </a:lnTo>
                    <a:lnTo>
                      <a:pt x="724" y="268"/>
                    </a:lnTo>
                    <a:lnTo>
                      <a:pt x="483" y="161"/>
                    </a:lnTo>
                    <a:lnTo>
                      <a:pt x="26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1" name="Google Shape;2161;p71"/>
              <p:cNvSpPr/>
              <p:nvPr/>
            </p:nvSpPr>
            <p:spPr>
              <a:xfrm>
                <a:off x="1173525" y="2996700"/>
                <a:ext cx="77700" cy="87075"/>
              </a:xfrm>
              <a:custGeom>
                <a:avLst/>
                <a:gdLst/>
                <a:ahLst/>
                <a:cxnLst/>
                <a:rect l="l" t="t" r="r" b="b"/>
                <a:pathLst>
                  <a:path w="3108" h="3483" extrusionOk="0">
                    <a:moveTo>
                      <a:pt x="376" y="1"/>
                    </a:moveTo>
                    <a:lnTo>
                      <a:pt x="295" y="28"/>
                    </a:lnTo>
                    <a:lnTo>
                      <a:pt x="242" y="81"/>
                    </a:lnTo>
                    <a:lnTo>
                      <a:pt x="188" y="135"/>
                    </a:lnTo>
                    <a:lnTo>
                      <a:pt x="135" y="188"/>
                    </a:lnTo>
                    <a:lnTo>
                      <a:pt x="108" y="269"/>
                    </a:lnTo>
                    <a:lnTo>
                      <a:pt x="108" y="349"/>
                    </a:lnTo>
                    <a:lnTo>
                      <a:pt x="108" y="429"/>
                    </a:lnTo>
                    <a:lnTo>
                      <a:pt x="188" y="992"/>
                    </a:lnTo>
                    <a:lnTo>
                      <a:pt x="215" y="1340"/>
                    </a:lnTo>
                    <a:lnTo>
                      <a:pt x="242" y="1688"/>
                    </a:lnTo>
                    <a:lnTo>
                      <a:pt x="215" y="2063"/>
                    </a:lnTo>
                    <a:lnTo>
                      <a:pt x="162" y="2411"/>
                    </a:lnTo>
                    <a:lnTo>
                      <a:pt x="81" y="2733"/>
                    </a:lnTo>
                    <a:lnTo>
                      <a:pt x="28" y="3001"/>
                    </a:lnTo>
                    <a:lnTo>
                      <a:pt x="1" y="3108"/>
                    </a:lnTo>
                    <a:lnTo>
                      <a:pt x="1" y="3188"/>
                    </a:lnTo>
                    <a:lnTo>
                      <a:pt x="28" y="3268"/>
                    </a:lnTo>
                    <a:lnTo>
                      <a:pt x="81" y="3349"/>
                    </a:lnTo>
                    <a:lnTo>
                      <a:pt x="135" y="3402"/>
                    </a:lnTo>
                    <a:lnTo>
                      <a:pt x="188" y="3456"/>
                    </a:lnTo>
                    <a:lnTo>
                      <a:pt x="269" y="3483"/>
                    </a:lnTo>
                    <a:lnTo>
                      <a:pt x="2840" y="3483"/>
                    </a:lnTo>
                    <a:lnTo>
                      <a:pt x="2920" y="3456"/>
                    </a:lnTo>
                    <a:lnTo>
                      <a:pt x="2974" y="3402"/>
                    </a:lnTo>
                    <a:lnTo>
                      <a:pt x="3027" y="3349"/>
                    </a:lnTo>
                    <a:lnTo>
                      <a:pt x="3081" y="3268"/>
                    </a:lnTo>
                    <a:lnTo>
                      <a:pt x="3108" y="3188"/>
                    </a:lnTo>
                    <a:lnTo>
                      <a:pt x="3108" y="3108"/>
                    </a:lnTo>
                    <a:lnTo>
                      <a:pt x="3081" y="3001"/>
                    </a:lnTo>
                    <a:lnTo>
                      <a:pt x="3001" y="2733"/>
                    </a:lnTo>
                    <a:lnTo>
                      <a:pt x="2947" y="2411"/>
                    </a:lnTo>
                    <a:lnTo>
                      <a:pt x="2893" y="2063"/>
                    </a:lnTo>
                    <a:lnTo>
                      <a:pt x="2867" y="1688"/>
                    </a:lnTo>
                    <a:lnTo>
                      <a:pt x="2893" y="1340"/>
                    </a:lnTo>
                    <a:lnTo>
                      <a:pt x="2920" y="992"/>
                    </a:lnTo>
                    <a:lnTo>
                      <a:pt x="3001" y="429"/>
                    </a:lnTo>
                    <a:lnTo>
                      <a:pt x="3001" y="349"/>
                    </a:lnTo>
                    <a:lnTo>
                      <a:pt x="3001" y="269"/>
                    </a:lnTo>
                    <a:lnTo>
                      <a:pt x="2974" y="188"/>
                    </a:lnTo>
                    <a:lnTo>
                      <a:pt x="2920" y="135"/>
                    </a:lnTo>
                    <a:lnTo>
                      <a:pt x="2867" y="81"/>
                    </a:lnTo>
                    <a:lnTo>
                      <a:pt x="2786" y="28"/>
                    </a:lnTo>
                    <a:lnTo>
                      <a:pt x="2733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2" name="Google Shape;2162;p71"/>
              <p:cNvSpPr/>
              <p:nvPr/>
            </p:nvSpPr>
            <p:spPr>
              <a:xfrm>
                <a:off x="1164825" y="2914350"/>
                <a:ext cx="95100" cy="84400"/>
              </a:xfrm>
              <a:custGeom>
                <a:avLst/>
                <a:gdLst/>
                <a:ahLst/>
                <a:cxnLst/>
                <a:rect l="l" t="t" r="r" b="b"/>
                <a:pathLst>
                  <a:path w="3804" h="3376" extrusionOk="0">
                    <a:moveTo>
                      <a:pt x="643" y="1"/>
                    </a:moveTo>
                    <a:lnTo>
                      <a:pt x="590" y="27"/>
                    </a:lnTo>
                    <a:lnTo>
                      <a:pt x="510" y="54"/>
                    </a:lnTo>
                    <a:lnTo>
                      <a:pt x="483" y="108"/>
                    </a:lnTo>
                    <a:lnTo>
                      <a:pt x="483" y="188"/>
                    </a:lnTo>
                    <a:lnTo>
                      <a:pt x="456" y="563"/>
                    </a:lnTo>
                    <a:lnTo>
                      <a:pt x="402" y="938"/>
                    </a:lnTo>
                    <a:lnTo>
                      <a:pt x="376" y="1125"/>
                    </a:lnTo>
                    <a:lnTo>
                      <a:pt x="295" y="1340"/>
                    </a:lnTo>
                    <a:lnTo>
                      <a:pt x="215" y="1527"/>
                    </a:lnTo>
                    <a:lnTo>
                      <a:pt x="81" y="1715"/>
                    </a:lnTo>
                    <a:lnTo>
                      <a:pt x="27" y="1849"/>
                    </a:lnTo>
                    <a:lnTo>
                      <a:pt x="1" y="1982"/>
                    </a:lnTo>
                    <a:lnTo>
                      <a:pt x="1" y="2224"/>
                    </a:lnTo>
                    <a:lnTo>
                      <a:pt x="27" y="2491"/>
                    </a:lnTo>
                    <a:lnTo>
                      <a:pt x="108" y="2732"/>
                    </a:lnTo>
                    <a:lnTo>
                      <a:pt x="215" y="3000"/>
                    </a:lnTo>
                    <a:lnTo>
                      <a:pt x="349" y="3295"/>
                    </a:lnTo>
                    <a:lnTo>
                      <a:pt x="349" y="3348"/>
                    </a:lnTo>
                    <a:lnTo>
                      <a:pt x="563" y="3375"/>
                    </a:lnTo>
                    <a:lnTo>
                      <a:pt x="965" y="3375"/>
                    </a:lnTo>
                    <a:lnTo>
                      <a:pt x="1179" y="3322"/>
                    </a:lnTo>
                    <a:lnTo>
                      <a:pt x="1393" y="3268"/>
                    </a:lnTo>
                    <a:lnTo>
                      <a:pt x="1608" y="3161"/>
                    </a:lnTo>
                    <a:lnTo>
                      <a:pt x="1688" y="3081"/>
                    </a:lnTo>
                    <a:lnTo>
                      <a:pt x="1768" y="2973"/>
                    </a:lnTo>
                    <a:lnTo>
                      <a:pt x="1849" y="2947"/>
                    </a:lnTo>
                    <a:lnTo>
                      <a:pt x="1902" y="2920"/>
                    </a:lnTo>
                    <a:lnTo>
                      <a:pt x="1956" y="2947"/>
                    </a:lnTo>
                    <a:lnTo>
                      <a:pt x="2009" y="2973"/>
                    </a:lnTo>
                    <a:lnTo>
                      <a:pt x="2117" y="3081"/>
                    </a:lnTo>
                    <a:lnTo>
                      <a:pt x="2197" y="3161"/>
                    </a:lnTo>
                    <a:lnTo>
                      <a:pt x="2411" y="3268"/>
                    </a:lnTo>
                    <a:lnTo>
                      <a:pt x="2625" y="3322"/>
                    </a:lnTo>
                    <a:lnTo>
                      <a:pt x="2840" y="3375"/>
                    </a:lnTo>
                    <a:lnTo>
                      <a:pt x="3241" y="3375"/>
                    </a:lnTo>
                    <a:lnTo>
                      <a:pt x="3456" y="3348"/>
                    </a:lnTo>
                    <a:lnTo>
                      <a:pt x="3456" y="3295"/>
                    </a:lnTo>
                    <a:lnTo>
                      <a:pt x="3590" y="3000"/>
                    </a:lnTo>
                    <a:lnTo>
                      <a:pt x="3670" y="2813"/>
                    </a:lnTo>
                    <a:lnTo>
                      <a:pt x="3724" y="2652"/>
                    </a:lnTo>
                    <a:lnTo>
                      <a:pt x="3777" y="2357"/>
                    </a:lnTo>
                    <a:lnTo>
                      <a:pt x="3804" y="2143"/>
                    </a:lnTo>
                    <a:lnTo>
                      <a:pt x="3804" y="2063"/>
                    </a:lnTo>
                    <a:lnTo>
                      <a:pt x="3777" y="1956"/>
                    </a:lnTo>
                    <a:lnTo>
                      <a:pt x="3724" y="1849"/>
                    </a:lnTo>
                    <a:lnTo>
                      <a:pt x="3616" y="1634"/>
                    </a:lnTo>
                    <a:lnTo>
                      <a:pt x="3509" y="1447"/>
                    </a:lnTo>
                    <a:lnTo>
                      <a:pt x="3429" y="1233"/>
                    </a:lnTo>
                    <a:lnTo>
                      <a:pt x="3375" y="1018"/>
                    </a:lnTo>
                    <a:lnTo>
                      <a:pt x="3322" y="590"/>
                    </a:lnTo>
                    <a:lnTo>
                      <a:pt x="3322" y="188"/>
                    </a:lnTo>
                    <a:lnTo>
                      <a:pt x="3322" y="108"/>
                    </a:lnTo>
                    <a:lnTo>
                      <a:pt x="3268" y="54"/>
                    </a:lnTo>
                    <a:lnTo>
                      <a:pt x="3215" y="27"/>
                    </a:lnTo>
                    <a:lnTo>
                      <a:pt x="3161" y="1"/>
                    </a:lnTo>
                    <a:lnTo>
                      <a:pt x="2974" y="1"/>
                    </a:lnTo>
                    <a:lnTo>
                      <a:pt x="2893" y="27"/>
                    </a:lnTo>
                    <a:lnTo>
                      <a:pt x="2813" y="108"/>
                    </a:lnTo>
                    <a:lnTo>
                      <a:pt x="2706" y="456"/>
                    </a:lnTo>
                    <a:lnTo>
                      <a:pt x="2545" y="938"/>
                    </a:lnTo>
                    <a:lnTo>
                      <a:pt x="2438" y="1179"/>
                    </a:lnTo>
                    <a:lnTo>
                      <a:pt x="2358" y="1393"/>
                    </a:lnTo>
                    <a:lnTo>
                      <a:pt x="2250" y="1554"/>
                    </a:lnTo>
                    <a:lnTo>
                      <a:pt x="2143" y="1661"/>
                    </a:lnTo>
                    <a:lnTo>
                      <a:pt x="2009" y="1715"/>
                    </a:lnTo>
                    <a:lnTo>
                      <a:pt x="1795" y="1715"/>
                    </a:lnTo>
                    <a:lnTo>
                      <a:pt x="1661" y="1661"/>
                    </a:lnTo>
                    <a:lnTo>
                      <a:pt x="1554" y="1554"/>
                    </a:lnTo>
                    <a:lnTo>
                      <a:pt x="1447" y="1393"/>
                    </a:lnTo>
                    <a:lnTo>
                      <a:pt x="1367" y="1179"/>
                    </a:lnTo>
                    <a:lnTo>
                      <a:pt x="1259" y="938"/>
                    </a:lnTo>
                    <a:lnTo>
                      <a:pt x="1099" y="456"/>
                    </a:lnTo>
                    <a:lnTo>
                      <a:pt x="992" y="108"/>
                    </a:lnTo>
                    <a:lnTo>
                      <a:pt x="911" y="27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3" name="Google Shape;2163;p71"/>
              <p:cNvSpPr/>
              <p:nvPr/>
            </p:nvSpPr>
            <p:spPr>
              <a:xfrm>
                <a:off x="1173525" y="3083075"/>
                <a:ext cx="107175" cy="14735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5894" extrusionOk="0">
                    <a:moveTo>
                      <a:pt x="1" y="1"/>
                    </a:moveTo>
                    <a:lnTo>
                      <a:pt x="108" y="1179"/>
                    </a:lnTo>
                    <a:lnTo>
                      <a:pt x="242" y="2626"/>
                    </a:lnTo>
                    <a:lnTo>
                      <a:pt x="403" y="4233"/>
                    </a:lnTo>
                    <a:lnTo>
                      <a:pt x="617" y="5840"/>
                    </a:lnTo>
                    <a:lnTo>
                      <a:pt x="1099" y="5893"/>
                    </a:lnTo>
                    <a:lnTo>
                      <a:pt x="1581" y="5893"/>
                    </a:lnTo>
                    <a:lnTo>
                      <a:pt x="2277" y="5866"/>
                    </a:lnTo>
                    <a:lnTo>
                      <a:pt x="2947" y="5786"/>
                    </a:lnTo>
                    <a:lnTo>
                      <a:pt x="3617" y="5652"/>
                    </a:lnTo>
                    <a:lnTo>
                      <a:pt x="4286" y="5465"/>
                    </a:lnTo>
                    <a:lnTo>
                      <a:pt x="3376" y="28"/>
                    </a:lnTo>
                    <a:lnTo>
                      <a:pt x="3322" y="135"/>
                    </a:lnTo>
                    <a:lnTo>
                      <a:pt x="3268" y="242"/>
                    </a:lnTo>
                    <a:lnTo>
                      <a:pt x="3161" y="295"/>
                    </a:lnTo>
                    <a:lnTo>
                      <a:pt x="3027" y="322"/>
                    </a:lnTo>
                    <a:lnTo>
                      <a:pt x="2411" y="322"/>
                    </a:lnTo>
                    <a:lnTo>
                      <a:pt x="1661" y="295"/>
                    </a:lnTo>
                    <a:lnTo>
                      <a:pt x="1260" y="269"/>
                    </a:lnTo>
                    <a:lnTo>
                      <a:pt x="858" y="188"/>
                    </a:lnTo>
                    <a:lnTo>
                      <a:pt x="483" y="108"/>
                    </a:lnTo>
                    <a:lnTo>
                      <a:pt x="13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4" name="Google Shape;2164;p71"/>
              <p:cNvSpPr/>
              <p:nvPr/>
            </p:nvSpPr>
            <p:spPr>
              <a:xfrm>
                <a:off x="1172200" y="3063000"/>
                <a:ext cx="85725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1206" extrusionOk="0">
                    <a:moveTo>
                      <a:pt x="188" y="0"/>
                    </a:moveTo>
                    <a:lnTo>
                      <a:pt x="107" y="27"/>
                    </a:lnTo>
                    <a:lnTo>
                      <a:pt x="81" y="81"/>
                    </a:lnTo>
                    <a:lnTo>
                      <a:pt x="27" y="134"/>
                    </a:lnTo>
                    <a:lnTo>
                      <a:pt x="0" y="188"/>
                    </a:lnTo>
                    <a:lnTo>
                      <a:pt x="0" y="268"/>
                    </a:lnTo>
                    <a:lnTo>
                      <a:pt x="54" y="831"/>
                    </a:lnTo>
                    <a:lnTo>
                      <a:pt x="161" y="857"/>
                    </a:lnTo>
                    <a:lnTo>
                      <a:pt x="509" y="991"/>
                    </a:lnTo>
                    <a:lnTo>
                      <a:pt x="884" y="1072"/>
                    </a:lnTo>
                    <a:lnTo>
                      <a:pt x="1286" y="1125"/>
                    </a:lnTo>
                    <a:lnTo>
                      <a:pt x="1688" y="1179"/>
                    </a:lnTo>
                    <a:lnTo>
                      <a:pt x="2464" y="1206"/>
                    </a:lnTo>
                    <a:lnTo>
                      <a:pt x="3161" y="1206"/>
                    </a:lnTo>
                    <a:lnTo>
                      <a:pt x="3241" y="1179"/>
                    </a:lnTo>
                    <a:lnTo>
                      <a:pt x="3348" y="1098"/>
                    </a:lnTo>
                    <a:lnTo>
                      <a:pt x="3402" y="965"/>
                    </a:lnTo>
                    <a:lnTo>
                      <a:pt x="3429" y="884"/>
                    </a:lnTo>
                    <a:lnTo>
                      <a:pt x="3429" y="804"/>
                    </a:lnTo>
                    <a:lnTo>
                      <a:pt x="3375" y="616"/>
                    </a:lnTo>
                    <a:lnTo>
                      <a:pt x="3321" y="482"/>
                    </a:lnTo>
                    <a:lnTo>
                      <a:pt x="3241" y="375"/>
                    </a:lnTo>
                    <a:lnTo>
                      <a:pt x="3107" y="295"/>
                    </a:lnTo>
                    <a:lnTo>
                      <a:pt x="2116" y="295"/>
                    </a:lnTo>
                    <a:lnTo>
                      <a:pt x="1741" y="268"/>
                    </a:lnTo>
                    <a:lnTo>
                      <a:pt x="1393" y="241"/>
                    </a:lnTo>
                    <a:lnTo>
                      <a:pt x="1072" y="188"/>
                    </a:lnTo>
                    <a:lnTo>
                      <a:pt x="804" y="134"/>
                    </a:lnTo>
                    <a:lnTo>
                      <a:pt x="563" y="81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5" name="Google Shape;2165;p71"/>
              <p:cNvSpPr/>
              <p:nvPr/>
            </p:nvSpPr>
            <p:spPr>
              <a:xfrm>
                <a:off x="1190275" y="2911675"/>
                <a:ext cx="44225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912" extrusionOk="0">
                    <a:moveTo>
                      <a:pt x="161" y="0"/>
                    </a:moveTo>
                    <a:lnTo>
                      <a:pt x="81" y="27"/>
                    </a:lnTo>
                    <a:lnTo>
                      <a:pt x="27" y="81"/>
                    </a:lnTo>
                    <a:lnTo>
                      <a:pt x="0" y="134"/>
                    </a:lnTo>
                    <a:lnTo>
                      <a:pt x="0" y="215"/>
                    </a:lnTo>
                    <a:lnTo>
                      <a:pt x="27" y="268"/>
                    </a:lnTo>
                    <a:lnTo>
                      <a:pt x="134" y="482"/>
                    </a:lnTo>
                    <a:lnTo>
                      <a:pt x="268" y="643"/>
                    </a:lnTo>
                    <a:lnTo>
                      <a:pt x="456" y="777"/>
                    </a:lnTo>
                    <a:lnTo>
                      <a:pt x="643" y="884"/>
                    </a:lnTo>
                    <a:lnTo>
                      <a:pt x="884" y="911"/>
                    </a:lnTo>
                    <a:lnTo>
                      <a:pt x="1125" y="884"/>
                    </a:lnTo>
                    <a:lnTo>
                      <a:pt x="1313" y="777"/>
                    </a:lnTo>
                    <a:lnTo>
                      <a:pt x="1500" y="643"/>
                    </a:lnTo>
                    <a:lnTo>
                      <a:pt x="1634" y="482"/>
                    </a:lnTo>
                    <a:lnTo>
                      <a:pt x="1741" y="268"/>
                    </a:lnTo>
                    <a:lnTo>
                      <a:pt x="1768" y="215"/>
                    </a:lnTo>
                    <a:lnTo>
                      <a:pt x="1768" y="134"/>
                    </a:lnTo>
                    <a:lnTo>
                      <a:pt x="1741" y="81"/>
                    </a:lnTo>
                    <a:lnTo>
                      <a:pt x="1688" y="27"/>
                    </a:lnTo>
                    <a:lnTo>
                      <a:pt x="1607" y="0"/>
                    </a:lnTo>
                    <a:lnTo>
                      <a:pt x="1554" y="27"/>
                    </a:lnTo>
                    <a:lnTo>
                      <a:pt x="1500" y="54"/>
                    </a:lnTo>
                    <a:lnTo>
                      <a:pt x="1447" y="108"/>
                    </a:lnTo>
                    <a:lnTo>
                      <a:pt x="1340" y="295"/>
                    </a:lnTo>
                    <a:lnTo>
                      <a:pt x="1259" y="402"/>
                    </a:lnTo>
                    <a:lnTo>
                      <a:pt x="1152" y="482"/>
                    </a:lnTo>
                    <a:lnTo>
                      <a:pt x="1018" y="536"/>
                    </a:lnTo>
                    <a:lnTo>
                      <a:pt x="750" y="536"/>
                    </a:lnTo>
                    <a:lnTo>
                      <a:pt x="616" y="482"/>
                    </a:lnTo>
                    <a:lnTo>
                      <a:pt x="509" y="402"/>
                    </a:lnTo>
                    <a:lnTo>
                      <a:pt x="429" y="295"/>
                    </a:lnTo>
                    <a:lnTo>
                      <a:pt x="322" y="108"/>
                    </a:lnTo>
                    <a:lnTo>
                      <a:pt x="268" y="54"/>
                    </a:lnTo>
                    <a:lnTo>
                      <a:pt x="215" y="2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6" name="Google Shape;2166;p71"/>
              <p:cNvSpPr/>
              <p:nvPr/>
            </p:nvSpPr>
            <p:spPr>
              <a:xfrm>
                <a:off x="1284025" y="2912350"/>
                <a:ext cx="8725" cy="422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1688" extrusionOk="0">
                    <a:moveTo>
                      <a:pt x="107" y="0"/>
                    </a:moveTo>
                    <a:lnTo>
                      <a:pt x="54" y="54"/>
                    </a:lnTo>
                    <a:lnTo>
                      <a:pt x="0" y="107"/>
                    </a:lnTo>
                    <a:lnTo>
                      <a:pt x="0" y="161"/>
                    </a:lnTo>
                    <a:lnTo>
                      <a:pt x="0" y="1500"/>
                    </a:lnTo>
                    <a:lnTo>
                      <a:pt x="0" y="1580"/>
                    </a:lnTo>
                    <a:lnTo>
                      <a:pt x="54" y="1634"/>
                    </a:lnTo>
                    <a:lnTo>
                      <a:pt x="107" y="1661"/>
                    </a:lnTo>
                    <a:lnTo>
                      <a:pt x="161" y="1688"/>
                    </a:lnTo>
                    <a:lnTo>
                      <a:pt x="241" y="1661"/>
                    </a:lnTo>
                    <a:lnTo>
                      <a:pt x="295" y="1634"/>
                    </a:lnTo>
                    <a:lnTo>
                      <a:pt x="321" y="1580"/>
                    </a:lnTo>
                    <a:lnTo>
                      <a:pt x="348" y="1500"/>
                    </a:lnTo>
                    <a:lnTo>
                      <a:pt x="348" y="161"/>
                    </a:lnTo>
                    <a:lnTo>
                      <a:pt x="321" y="107"/>
                    </a:lnTo>
                    <a:lnTo>
                      <a:pt x="295" y="54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7" name="Google Shape;2167;p71"/>
              <p:cNvSpPr/>
              <p:nvPr/>
            </p:nvSpPr>
            <p:spPr>
              <a:xfrm>
                <a:off x="1122650" y="2959875"/>
                <a:ext cx="355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1180" extrusionOk="0">
                    <a:moveTo>
                      <a:pt x="134" y="1"/>
                    </a:moveTo>
                    <a:lnTo>
                      <a:pt x="81" y="28"/>
                    </a:lnTo>
                    <a:lnTo>
                      <a:pt x="27" y="81"/>
                    </a:lnTo>
                    <a:lnTo>
                      <a:pt x="0" y="135"/>
                    </a:lnTo>
                    <a:lnTo>
                      <a:pt x="0" y="215"/>
                    </a:lnTo>
                    <a:lnTo>
                      <a:pt x="27" y="269"/>
                    </a:lnTo>
                    <a:lnTo>
                      <a:pt x="54" y="322"/>
                    </a:lnTo>
                    <a:lnTo>
                      <a:pt x="1125" y="1126"/>
                    </a:lnTo>
                    <a:lnTo>
                      <a:pt x="1179" y="1179"/>
                    </a:lnTo>
                    <a:lnTo>
                      <a:pt x="1259" y="1179"/>
                    </a:lnTo>
                    <a:lnTo>
                      <a:pt x="1313" y="1152"/>
                    </a:lnTo>
                    <a:lnTo>
                      <a:pt x="1366" y="1099"/>
                    </a:lnTo>
                    <a:lnTo>
                      <a:pt x="1393" y="1045"/>
                    </a:lnTo>
                    <a:lnTo>
                      <a:pt x="1420" y="965"/>
                    </a:lnTo>
                    <a:lnTo>
                      <a:pt x="1393" y="911"/>
                    </a:lnTo>
                    <a:lnTo>
                      <a:pt x="1339" y="858"/>
                    </a:lnTo>
                    <a:lnTo>
                      <a:pt x="268" y="28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8" name="Google Shape;2168;p71"/>
              <p:cNvSpPr/>
              <p:nvPr/>
            </p:nvSpPr>
            <p:spPr>
              <a:xfrm>
                <a:off x="1174200" y="2801850"/>
                <a:ext cx="76350" cy="50250"/>
              </a:xfrm>
              <a:custGeom>
                <a:avLst/>
                <a:gdLst/>
                <a:ahLst/>
                <a:cxnLst/>
                <a:rect l="l" t="t" r="r" b="b"/>
                <a:pathLst>
                  <a:path w="3054" h="2010" extrusionOk="0">
                    <a:moveTo>
                      <a:pt x="1313" y="1"/>
                    </a:moveTo>
                    <a:lnTo>
                      <a:pt x="1099" y="28"/>
                    </a:lnTo>
                    <a:lnTo>
                      <a:pt x="911" y="81"/>
                    </a:lnTo>
                    <a:lnTo>
                      <a:pt x="751" y="162"/>
                    </a:lnTo>
                    <a:lnTo>
                      <a:pt x="590" y="269"/>
                    </a:lnTo>
                    <a:lnTo>
                      <a:pt x="429" y="376"/>
                    </a:lnTo>
                    <a:lnTo>
                      <a:pt x="322" y="510"/>
                    </a:lnTo>
                    <a:lnTo>
                      <a:pt x="215" y="644"/>
                    </a:lnTo>
                    <a:lnTo>
                      <a:pt x="108" y="804"/>
                    </a:lnTo>
                    <a:lnTo>
                      <a:pt x="54" y="992"/>
                    </a:lnTo>
                    <a:lnTo>
                      <a:pt x="27" y="1153"/>
                    </a:lnTo>
                    <a:lnTo>
                      <a:pt x="1" y="1340"/>
                    </a:lnTo>
                    <a:lnTo>
                      <a:pt x="1" y="1956"/>
                    </a:lnTo>
                    <a:lnTo>
                      <a:pt x="108" y="1983"/>
                    </a:lnTo>
                    <a:lnTo>
                      <a:pt x="215" y="2010"/>
                    </a:lnTo>
                    <a:lnTo>
                      <a:pt x="242" y="1929"/>
                    </a:lnTo>
                    <a:lnTo>
                      <a:pt x="295" y="1849"/>
                    </a:lnTo>
                    <a:lnTo>
                      <a:pt x="322" y="1795"/>
                    </a:lnTo>
                    <a:lnTo>
                      <a:pt x="349" y="1715"/>
                    </a:lnTo>
                    <a:lnTo>
                      <a:pt x="349" y="1608"/>
                    </a:lnTo>
                    <a:lnTo>
                      <a:pt x="376" y="1447"/>
                    </a:lnTo>
                    <a:lnTo>
                      <a:pt x="429" y="1287"/>
                    </a:lnTo>
                    <a:lnTo>
                      <a:pt x="536" y="1126"/>
                    </a:lnTo>
                    <a:lnTo>
                      <a:pt x="590" y="1072"/>
                    </a:lnTo>
                    <a:lnTo>
                      <a:pt x="670" y="992"/>
                    </a:lnTo>
                    <a:lnTo>
                      <a:pt x="751" y="965"/>
                    </a:lnTo>
                    <a:lnTo>
                      <a:pt x="858" y="938"/>
                    </a:lnTo>
                    <a:lnTo>
                      <a:pt x="992" y="912"/>
                    </a:lnTo>
                    <a:lnTo>
                      <a:pt x="1126" y="938"/>
                    </a:lnTo>
                    <a:lnTo>
                      <a:pt x="1286" y="965"/>
                    </a:lnTo>
                    <a:lnTo>
                      <a:pt x="1474" y="1019"/>
                    </a:lnTo>
                    <a:lnTo>
                      <a:pt x="1581" y="1019"/>
                    </a:lnTo>
                    <a:lnTo>
                      <a:pt x="1768" y="965"/>
                    </a:lnTo>
                    <a:lnTo>
                      <a:pt x="1929" y="938"/>
                    </a:lnTo>
                    <a:lnTo>
                      <a:pt x="2063" y="912"/>
                    </a:lnTo>
                    <a:lnTo>
                      <a:pt x="2197" y="938"/>
                    </a:lnTo>
                    <a:lnTo>
                      <a:pt x="2304" y="965"/>
                    </a:lnTo>
                    <a:lnTo>
                      <a:pt x="2384" y="992"/>
                    </a:lnTo>
                    <a:lnTo>
                      <a:pt x="2465" y="1072"/>
                    </a:lnTo>
                    <a:lnTo>
                      <a:pt x="2518" y="1126"/>
                    </a:lnTo>
                    <a:lnTo>
                      <a:pt x="2625" y="1287"/>
                    </a:lnTo>
                    <a:lnTo>
                      <a:pt x="2679" y="1447"/>
                    </a:lnTo>
                    <a:lnTo>
                      <a:pt x="2706" y="1608"/>
                    </a:lnTo>
                    <a:lnTo>
                      <a:pt x="2706" y="1715"/>
                    </a:lnTo>
                    <a:lnTo>
                      <a:pt x="2733" y="1795"/>
                    </a:lnTo>
                    <a:lnTo>
                      <a:pt x="2759" y="1849"/>
                    </a:lnTo>
                    <a:lnTo>
                      <a:pt x="2813" y="1929"/>
                    </a:lnTo>
                    <a:lnTo>
                      <a:pt x="2840" y="2010"/>
                    </a:lnTo>
                    <a:lnTo>
                      <a:pt x="2947" y="1983"/>
                    </a:lnTo>
                    <a:lnTo>
                      <a:pt x="3054" y="1956"/>
                    </a:lnTo>
                    <a:lnTo>
                      <a:pt x="3054" y="1340"/>
                    </a:lnTo>
                    <a:lnTo>
                      <a:pt x="3027" y="1153"/>
                    </a:lnTo>
                    <a:lnTo>
                      <a:pt x="3000" y="992"/>
                    </a:lnTo>
                    <a:lnTo>
                      <a:pt x="2920" y="804"/>
                    </a:lnTo>
                    <a:lnTo>
                      <a:pt x="2840" y="644"/>
                    </a:lnTo>
                    <a:lnTo>
                      <a:pt x="2733" y="510"/>
                    </a:lnTo>
                    <a:lnTo>
                      <a:pt x="2625" y="376"/>
                    </a:lnTo>
                    <a:lnTo>
                      <a:pt x="2465" y="269"/>
                    </a:lnTo>
                    <a:lnTo>
                      <a:pt x="2304" y="162"/>
                    </a:lnTo>
                    <a:lnTo>
                      <a:pt x="2143" y="81"/>
                    </a:lnTo>
                    <a:lnTo>
                      <a:pt x="1956" y="28"/>
                    </a:lnTo>
                    <a:lnTo>
                      <a:pt x="174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69" name="Google Shape;2169;p71"/>
              <p:cNvSpPr/>
              <p:nvPr/>
            </p:nvSpPr>
            <p:spPr>
              <a:xfrm>
                <a:off x="1169525" y="2850750"/>
                <a:ext cx="10050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402" h="884" extrusionOk="0">
                    <a:moveTo>
                      <a:pt x="134" y="0"/>
                    </a:moveTo>
                    <a:lnTo>
                      <a:pt x="81" y="27"/>
                    </a:lnTo>
                    <a:lnTo>
                      <a:pt x="27" y="80"/>
                    </a:lnTo>
                    <a:lnTo>
                      <a:pt x="0" y="161"/>
                    </a:lnTo>
                    <a:lnTo>
                      <a:pt x="0" y="295"/>
                    </a:lnTo>
                    <a:lnTo>
                      <a:pt x="27" y="429"/>
                    </a:lnTo>
                    <a:lnTo>
                      <a:pt x="81" y="536"/>
                    </a:lnTo>
                    <a:lnTo>
                      <a:pt x="107" y="670"/>
                    </a:lnTo>
                    <a:lnTo>
                      <a:pt x="134" y="750"/>
                    </a:lnTo>
                    <a:lnTo>
                      <a:pt x="188" y="804"/>
                    </a:lnTo>
                    <a:lnTo>
                      <a:pt x="268" y="884"/>
                    </a:lnTo>
                    <a:lnTo>
                      <a:pt x="402" y="884"/>
                    </a:lnTo>
                    <a:lnTo>
                      <a:pt x="375" y="857"/>
                    </a:lnTo>
                    <a:lnTo>
                      <a:pt x="348" y="563"/>
                    </a:lnTo>
                    <a:lnTo>
                      <a:pt x="348" y="295"/>
                    </a:lnTo>
                    <a:lnTo>
                      <a:pt x="375" y="161"/>
                    </a:lnTo>
                    <a:lnTo>
                      <a:pt x="402" y="54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0" name="Google Shape;2170;p71"/>
              <p:cNvSpPr/>
              <p:nvPr/>
            </p:nvSpPr>
            <p:spPr>
              <a:xfrm>
                <a:off x="1245175" y="2850750"/>
                <a:ext cx="1007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84" extrusionOk="0">
                    <a:moveTo>
                      <a:pt x="81" y="0"/>
                    </a:moveTo>
                    <a:lnTo>
                      <a:pt x="1" y="54"/>
                    </a:lnTo>
                    <a:lnTo>
                      <a:pt x="27" y="161"/>
                    </a:lnTo>
                    <a:lnTo>
                      <a:pt x="54" y="295"/>
                    </a:lnTo>
                    <a:lnTo>
                      <a:pt x="54" y="563"/>
                    </a:lnTo>
                    <a:lnTo>
                      <a:pt x="27" y="857"/>
                    </a:lnTo>
                    <a:lnTo>
                      <a:pt x="1" y="884"/>
                    </a:lnTo>
                    <a:lnTo>
                      <a:pt x="135" y="884"/>
                    </a:lnTo>
                    <a:lnTo>
                      <a:pt x="215" y="804"/>
                    </a:lnTo>
                    <a:lnTo>
                      <a:pt x="268" y="750"/>
                    </a:lnTo>
                    <a:lnTo>
                      <a:pt x="295" y="670"/>
                    </a:lnTo>
                    <a:lnTo>
                      <a:pt x="322" y="536"/>
                    </a:lnTo>
                    <a:lnTo>
                      <a:pt x="376" y="429"/>
                    </a:lnTo>
                    <a:lnTo>
                      <a:pt x="402" y="295"/>
                    </a:lnTo>
                    <a:lnTo>
                      <a:pt x="402" y="161"/>
                    </a:lnTo>
                    <a:lnTo>
                      <a:pt x="376" y="80"/>
                    </a:lnTo>
                    <a:lnTo>
                      <a:pt x="322" y="27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1" name="Google Shape;2171;p71"/>
              <p:cNvSpPr/>
              <p:nvPr/>
            </p:nvSpPr>
            <p:spPr>
              <a:xfrm>
                <a:off x="1178225" y="2824625"/>
                <a:ext cx="68325" cy="89075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563" extrusionOk="0">
                    <a:moveTo>
                      <a:pt x="831" y="1"/>
                    </a:moveTo>
                    <a:lnTo>
                      <a:pt x="697" y="27"/>
                    </a:lnTo>
                    <a:lnTo>
                      <a:pt x="590" y="54"/>
                    </a:lnTo>
                    <a:lnTo>
                      <a:pt x="509" y="81"/>
                    </a:lnTo>
                    <a:lnTo>
                      <a:pt x="429" y="135"/>
                    </a:lnTo>
                    <a:lnTo>
                      <a:pt x="375" y="215"/>
                    </a:lnTo>
                    <a:lnTo>
                      <a:pt x="268" y="376"/>
                    </a:lnTo>
                    <a:lnTo>
                      <a:pt x="215" y="536"/>
                    </a:lnTo>
                    <a:lnTo>
                      <a:pt x="188" y="697"/>
                    </a:lnTo>
                    <a:lnTo>
                      <a:pt x="188" y="804"/>
                    </a:lnTo>
                    <a:lnTo>
                      <a:pt x="161" y="884"/>
                    </a:lnTo>
                    <a:lnTo>
                      <a:pt x="134" y="938"/>
                    </a:lnTo>
                    <a:lnTo>
                      <a:pt x="54" y="1045"/>
                    </a:lnTo>
                    <a:lnTo>
                      <a:pt x="27" y="1179"/>
                    </a:lnTo>
                    <a:lnTo>
                      <a:pt x="0" y="1340"/>
                    </a:lnTo>
                    <a:lnTo>
                      <a:pt x="0" y="1500"/>
                    </a:lnTo>
                    <a:lnTo>
                      <a:pt x="27" y="1768"/>
                    </a:lnTo>
                    <a:lnTo>
                      <a:pt x="27" y="1902"/>
                    </a:lnTo>
                    <a:lnTo>
                      <a:pt x="107" y="2197"/>
                    </a:lnTo>
                    <a:lnTo>
                      <a:pt x="215" y="2465"/>
                    </a:lnTo>
                    <a:lnTo>
                      <a:pt x="322" y="2706"/>
                    </a:lnTo>
                    <a:lnTo>
                      <a:pt x="429" y="2893"/>
                    </a:lnTo>
                    <a:lnTo>
                      <a:pt x="563" y="3081"/>
                    </a:lnTo>
                    <a:lnTo>
                      <a:pt x="723" y="3268"/>
                    </a:lnTo>
                    <a:lnTo>
                      <a:pt x="938" y="3402"/>
                    </a:lnTo>
                    <a:lnTo>
                      <a:pt x="1152" y="3509"/>
                    </a:lnTo>
                    <a:lnTo>
                      <a:pt x="1259" y="3536"/>
                    </a:lnTo>
                    <a:lnTo>
                      <a:pt x="1366" y="3563"/>
                    </a:lnTo>
                    <a:lnTo>
                      <a:pt x="1473" y="3536"/>
                    </a:lnTo>
                    <a:lnTo>
                      <a:pt x="1581" y="3509"/>
                    </a:lnTo>
                    <a:lnTo>
                      <a:pt x="1795" y="3402"/>
                    </a:lnTo>
                    <a:lnTo>
                      <a:pt x="2009" y="3268"/>
                    </a:lnTo>
                    <a:lnTo>
                      <a:pt x="2170" y="3081"/>
                    </a:lnTo>
                    <a:lnTo>
                      <a:pt x="2330" y="2893"/>
                    </a:lnTo>
                    <a:lnTo>
                      <a:pt x="2438" y="2706"/>
                    </a:lnTo>
                    <a:lnTo>
                      <a:pt x="2518" y="2465"/>
                    </a:lnTo>
                    <a:lnTo>
                      <a:pt x="2625" y="2197"/>
                    </a:lnTo>
                    <a:lnTo>
                      <a:pt x="2705" y="1902"/>
                    </a:lnTo>
                    <a:lnTo>
                      <a:pt x="2705" y="1768"/>
                    </a:lnTo>
                    <a:lnTo>
                      <a:pt x="2732" y="1500"/>
                    </a:lnTo>
                    <a:lnTo>
                      <a:pt x="2732" y="1340"/>
                    </a:lnTo>
                    <a:lnTo>
                      <a:pt x="2705" y="1179"/>
                    </a:lnTo>
                    <a:lnTo>
                      <a:pt x="2679" y="1045"/>
                    </a:lnTo>
                    <a:lnTo>
                      <a:pt x="2598" y="938"/>
                    </a:lnTo>
                    <a:lnTo>
                      <a:pt x="2572" y="884"/>
                    </a:lnTo>
                    <a:lnTo>
                      <a:pt x="2545" y="804"/>
                    </a:lnTo>
                    <a:lnTo>
                      <a:pt x="2545" y="697"/>
                    </a:lnTo>
                    <a:lnTo>
                      <a:pt x="2518" y="536"/>
                    </a:lnTo>
                    <a:lnTo>
                      <a:pt x="2464" y="376"/>
                    </a:lnTo>
                    <a:lnTo>
                      <a:pt x="2384" y="215"/>
                    </a:lnTo>
                    <a:lnTo>
                      <a:pt x="2304" y="135"/>
                    </a:lnTo>
                    <a:lnTo>
                      <a:pt x="2223" y="81"/>
                    </a:lnTo>
                    <a:lnTo>
                      <a:pt x="2143" y="54"/>
                    </a:lnTo>
                    <a:lnTo>
                      <a:pt x="2036" y="27"/>
                    </a:lnTo>
                    <a:lnTo>
                      <a:pt x="1902" y="1"/>
                    </a:lnTo>
                    <a:lnTo>
                      <a:pt x="1768" y="1"/>
                    </a:lnTo>
                    <a:lnTo>
                      <a:pt x="1607" y="54"/>
                    </a:lnTo>
                    <a:lnTo>
                      <a:pt x="1420" y="108"/>
                    </a:lnTo>
                    <a:lnTo>
                      <a:pt x="1313" y="108"/>
                    </a:lnTo>
                    <a:lnTo>
                      <a:pt x="1125" y="54"/>
                    </a:lnTo>
                    <a:lnTo>
                      <a:pt x="965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2" name="Google Shape;2172;p71"/>
              <p:cNvSpPr/>
              <p:nvPr/>
            </p:nvSpPr>
            <p:spPr>
              <a:xfrm>
                <a:off x="1278650" y="2820600"/>
                <a:ext cx="86400" cy="129925"/>
              </a:xfrm>
              <a:custGeom>
                <a:avLst/>
                <a:gdLst/>
                <a:ahLst/>
                <a:cxnLst/>
                <a:rect l="l" t="t" r="r" b="b"/>
                <a:pathLst>
                  <a:path w="3456" h="5197" extrusionOk="0">
                    <a:moveTo>
                      <a:pt x="965" y="1"/>
                    </a:moveTo>
                    <a:lnTo>
                      <a:pt x="831" y="54"/>
                    </a:lnTo>
                    <a:lnTo>
                      <a:pt x="697" y="108"/>
                    </a:lnTo>
                    <a:lnTo>
                      <a:pt x="617" y="188"/>
                    </a:lnTo>
                    <a:lnTo>
                      <a:pt x="510" y="296"/>
                    </a:lnTo>
                    <a:lnTo>
                      <a:pt x="456" y="403"/>
                    </a:lnTo>
                    <a:lnTo>
                      <a:pt x="403" y="537"/>
                    </a:lnTo>
                    <a:lnTo>
                      <a:pt x="376" y="670"/>
                    </a:lnTo>
                    <a:lnTo>
                      <a:pt x="403" y="804"/>
                    </a:lnTo>
                    <a:lnTo>
                      <a:pt x="429" y="1072"/>
                    </a:lnTo>
                    <a:lnTo>
                      <a:pt x="295" y="1045"/>
                    </a:lnTo>
                    <a:lnTo>
                      <a:pt x="162" y="1045"/>
                    </a:lnTo>
                    <a:lnTo>
                      <a:pt x="54" y="1099"/>
                    </a:lnTo>
                    <a:lnTo>
                      <a:pt x="28" y="1153"/>
                    </a:lnTo>
                    <a:lnTo>
                      <a:pt x="1" y="1206"/>
                    </a:lnTo>
                    <a:lnTo>
                      <a:pt x="28" y="1286"/>
                    </a:lnTo>
                    <a:lnTo>
                      <a:pt x="54" y="1367"/>
                    </a:lnTo>
                    <a:lnTo>
                      <a:pt x="108" y="1420"/>
                    </a:lnTo>
                    <a:lnTo>
                      <a:pt x="188" y="1501"/>
                    </a:lnTo>
                    <a:lnTo>
                      <a:pt x="376" y="1581"/>
                    </a:lnTo>
                    <a:lnTo>
                      <a:pt x="536" y="1635"/>
                    </a:lnTo>
                    <a:lnTo>
                      <a:pt x="563" y="1742"/>
                    </a:lnTo>
                    <a:lnTo>
                      <a:pt x="751" y="2117"/>
                    </a:lnTo>
                    <a:lnTo>
                      <a:pt x="2170" y="4822"/>
                    </a:lnTo>
                    <a:lnTo>
                      <a:pt x="2251" y="4956"/>
                    </a:lnTo>
                    <a:lnTo>
                      <a:pt x="2331" y="5036"/>
                    </a:lnTo>
                    <a:lnTo>
                      <a:pt x="2438" y="5116"/>
                    </a:lnTo>
                    <a:lnTo>
                      <a:pt x="2572" y="5170"/>
                    </a:lnTo>
                    <a:lnTo>
                      <a:pt x="2706" y="5197"/>
                    </a:lnTo>
                    <a:lnTo>
                      <a:pt x="2840" y="5197"/>
                    </a:lnTo>
                    <a:lnTo>
                      <a:pt x="2974" y="5170"/>
                    </a:lnTo>
                    <a:lnTo>
                      <a:pt x="3081" y="5116"/>
                    </a:lnTo>
                    <a:lnTo>
                      <a:pt x="3215" y="5063"/>
                    </a:lnTo>
                    <a:lnTo>
                      <a:pt x="3295" y="4956"/>
                    </a:lnTo>
                    <a:lnTo>
                      <a:pt x="3375" y="4849"/>
                    </a:lnTo>
                    <a:lnTo>
                      <a:pt x="3429" y="4715"/>
                    </a:lnTo>
                    <a:lnTo>
                      <a:pt x="3456" y="4581"/>
                    </a:lnTo>
                    <a:lnTo>
                      <a:pt x="3456" y="4474"/>
                    </a:lnTo>
                    <a:lnTo>
                      <a:pt x="3429" y="4340"/>
                    </a:lnTo>
                    <a:lnTo>
                      <a:pt x="3402" y="4206"/>
                    </a:lnTo>
                    <a:lnTo>
                      <a:pt x="1849" y="1233"/>
                    </a:lnTo>
                    <a:lnTo>
                      <a:pt x="1769" y="590"/>
                    </a:lnTo>
                    <a:lnTo>
                      <a:pt x="1715" y="456"/>
                    </a:lnTo>
                    <a:lnTo>
                      <a:pt x="1661" y="322"/>
                    </a:lnTo>
                    <a:lnTo>
                      <a:pt x="1581" y="215"/>
                    </a:lnTo>
                    <a:lnTo>
                      <a:pt x="1474" y="135"/>
                    </a:lnTo>
                    <a:lnTo>
                      <a:pt x="1367" y="54"/>
                    </a:lnTo>
                    <a:lnTo>
                      <a:pt x="1233" y="28"/>
                    </a:lnTo>
                    <a:lnTo>
                      <a:pt x="109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3" name="Google Shape;2173;p71"/>
              <p:cNvSpPr/>
              <p:nvPr/>
            </p:nvSpPr>
            <p:spPr>
              <a:xfrm>
                <a:off x="1095200" y="2993350"/>
                <a:ext cx="94425" cy="120550"/>
              </a:xfrm>
              <a:custGeom>
                <a:avLst/>
                <a:gdLst/>
                <a:ahLst/>
                <a:cxnLst/>
                <a:rect l="l" t="t" r="r" b="b"/>
                <a:pathLst>
                  <a:path w="3777" h="4822" extrusionOk="0">
                    <a:moveTo>
                      <a:pt x="589" y="1"/>
                    </a:moveTo>
                    <a:lnTo>
                      <a:pt x="456" y="55"/>
                    </a:lnTo>
                    <a:lnTo>
                      <a:pt x="322" y="108"/>
                    </a:lnTo>
                    <a:lnTo>
                      <a:pt x="214" y="188"/>
                    </a:lnTo>
                    <a:lnTo>
                      <a:pt x="134" y="296"/>
                    </a:lnTo>
                    <a:lnTo>
                      <a:pt x="54" y="403"/>
                    </a:lnTo>
                    <a:lnTo>
                      <a:pt x="27" y="537"/>
                    </a:lnTo>
                    <a:lnTo>
                      <a:pt x="0" y="671"/>
                    </a:lnTo>
                    <a:lnTo>
                      <a:pt x="0" y="804"/>
                    </a:lnTo>
                    <a:lnTo>
                      <a:pt x="27" y="938"/>
                    </a:lnTo>
                    <a:lnTo>
                      <a:pt x="107" y="1045"/>
                    </a:lnTo>
                    <a:lnTo>
                      <a:pt x="1902" y="3992"/>
                    </a:lnTo>
                    <a:lnTo>
                      <a:pt x="1982" y="4099"/>
                    </a:lnTo>
                    <a:lnTo>
                      <a:pt x="2089" y="4179"/>
                    </a:lnTo>
                    <a:lnTo>
                      <a:pt x="2652" y="4661"/>
                    </a:lnTo>
                    <a:lnTo>
                      <a:pt x="2759" y="4742"/>
                    </a:lnTo>
                    <a:lnTo>
                      <a:pt x="2893" y="4795"/>
                    </a:lnTo>
                    <a:lnTo>
                      <a:pt x="3027" y="4822"/>
                    </a:lnTo>
                    <a:lnTo>
                      <a:pt x="3134" y="4822"/>
                    </a:lnTo>
                    <a:lnTo>
                      <a:pt x="3268" y="4795"/>
                    </a:lnTo>
                    <a:lnTo>
                      <a:pt x="3402" y="4742"/>
                    </a:lnTo>
                    <a:lnTo>
                      <a:pt x="3509" y="4661"/>
                    </a:lnTo>
                    <a:lnTo>
                      <a:pt x="3616" y="4581"/>
                    </a:lnTo>
                    <a:lnTo>
                      <a:pt x="3696" y="4447"/>
                    </a:lnTo>
                    <a:lnTo>
                      <a:pt x="3750" y="4340"/>
                    </a:lnTo>
                    <a:lnTo>
                      <a:pt x="3777" y="4206"/>
                    </a:lnTo>
                    <a:lnTo>
                      <a:pt x="3777" y="4072"/>
                    </a:lnTo>
                    <a:lnTo>
                      <a:pt x="3750" y="3938"/>
                    </a:lnTo>
                    <a:lnTo>
                      <a:pt x="3696" y="3804"/>
                    </a:lnTo>
                    <a:lnTo>
                      <a:pt x="3616" y="3697"/>
                    </a:lnTo>
                    <a:lnTo>
                      <a:pt x="3536" y="3590"/>
                    </a:lnTo>
                    <a:lnTo>
                      <a:pt x="3241" y="3349"/>
                    </a:lnTo>
                    <a:lnTo>
                      <a:pt x="3375" y="3295"/>
                    </a:lnTo>
                    <a:lnTo>
                      <a:pt x="3455" y="3242"/>
                    </a:lnTo>
                    <a:lnTo>
                      <a:pt x="3509" y="3161"/>
                    </a:lnTo>
                    <a:lnTo>
                      <a:pt x="3509" y="3108"/>
                    </a:lnTo>
                    <a:lnTo>
                      <a:pt x="3509" y="3081"/>
                    </a:lnTo>
                    <a:lnTo>
                      <a:pt x="3455" y="3001"/>
                    </a:lnTo>
                    <a:lnTo>
                      <a:pt x="3402" y="2947"/>
                    </a:lnTo>
                    <a:lnTo>
                      <a:pt x="3321" y="2920"/>
                    </a:lnTo>
                    <a:lnTo>
                      <a:pt x="3214" y="2894"/>
                    </a:lnTo>
                    <a:lnTo>
                      <a:pt x="3027" y="2894"/>
                    </a:lnTo>
                    <a:lnTo>
                      <a:pt x="2866" y="2920"/>
                    </a:lnTo>
                    <a:lnTo>
                      <a:pt x="1259" y="322"/>
                    </a:lnTo>
                    <a:lnTo>
                      <a:pt x="1179" y="215"/>
                    </a:lnTo>
                    <a:lnTo>
                      <a:pt x="1072" y="135"/>
                    </a:lnTo>
                    <a:lnTo>
                      <a:pt x="964" y="55"/>
                    </a:lnTo>
                    <a:lnTo>
                      <a:pt x="857" y="28"/>
                    </a:lnTo>
                    <a:lnTo>
                      <a:pt x="723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4" name="Google Shape;2174;p71"/>
              <p:cNvSpPr/>
              <p:nvPr/>
            </p:nvSpPr>
            <p:spPr>
              <a:xfrm>
                <a:off x="1173525" y="2986000"/>
                <a:ext cx="77700" cy="25475"/>
              </a:xfrm>
              <a:custGeom>
                <a:avLst/>
                <a:gdLst/>
                <a:ahLst/>
                <a:cxnLst/>
                <a:rect l="l" t="t" r="r" b="b"/>
                <a:pathLst>
                  <a:path w="3108" h="1019" extrusionOk="0">
                    <a:moveTo>
                      <a:pt x="1554" y="0"/>
                    </a:moveTo>
                    <a:lnTo>
                      <a:pt x="1501" y="27"/>
                    </a:lnTo>
                    <a:lnTo>
                      <a:pt x="1420" y="81"/>
                    </a:lnTo>
                    <a:lnTo>
                      <a:pt x="1340" y="161"/>
                    </a:lnTo>
                    <a:lnTo>
                      <a:pt x="1260" y="241"/>
                    </a:lnTo>
                    <a:lnTo>
                      <a:pt x="1019" y="349"/>
                    </a:lnTo>
                    <a:lnTo>
                      <a:pt x="778" y="429"/>
                    </a:lnTo>
                    <a:lnTo>
                      <a:pt x="563" y="456"/>
                    </a:lnTo>
                    <a:lnTo>
                      <a:pt x="162" y="456"/>
                    </a:lnTo>
                    <a:lnTo>
                      <a:pt x="1" y="429"/>
                    </a:lnTo>
                    <a:lnTo>
                      <a:pt x="1" y="429"/>
                    </a:lnTo>
                    <a:lnTo>
                      <a:pt x="108" y="884"/>
                    </a:lnTo>
                    <a:lnTo>
                      <a:pt x="135" y="938"/>
                    </a:lnTo>
                    <a:lnTo>
                      <a:pt x="162" y="991"/>
                    </a:lnTo>
                    <a:lnTo>
                      <a:pt x="215" y="1018"/>
                    </a:lnTo>
                    <a:lnTo>
                      <a:pt x="2893" y="1018"/>
                    </a:lnTo>
                    <a:lnTo>
                      <a:pt x="2947" y="991"/>
                    </a:lnTo>
                    <a:lnTo>
                      <a:pt x="2974" y="938"/>
                    </a:lnTo>
                    <a:lnTo>
                      <a:pt x="3001" y="884"/>
                    </a:lnTo>
                    <a:lnTo>
                      <a:pt x="3108" y="429"/>
                    </a:lnTo>
                    <a:lnTo>
                      <a:pt x="3108" y="429"/>
                    </a:lnTo>
                    <a:lnTo>
                      <a:pt x="2947" y="456"/>
                    </a:lnTo>
                    <a:lnTo>
                      <a:pt x="2545" y="456"/>
                    </a:lnTo>
                    <a:lnTo>
                      <a:pt x="2331" y="429"/>
                    </a:lnTo>
                    <a:lnTo>
                      <a:pt x="2090" y="349"/>
                    </a:lnTo>
                    <a:lnTo>
                      <a:pt x="1849" y="241"/>
                    </a:lnTo>
                    <a:lnTo>
                      <a:pt x="1769" y="161"/>
                    </a:lnTo>
                    <a:lnTo>
                      <a:pt x="1661" y="81"/>
                    </a:lnTo>
                    <a:lnTo>
                      <a:pt x="1608" y="27"/>
                    </a:lnTo>
                    <a:lnTo>
                      <a:pt x="155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5" name="Google Shape;2175;p71"/>
              <p:cNvSpPr/>
              <p:nvPr/>
            </p:nvSpPr>
            <p:spPr>
              <a:xfrm>
                <a:off x="1173525" y="2994700"/>
                <a:ext cx="27475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671" extrusionOk="0">
                    <a:moveTo>
                      <a:pt x="1045" y="1"/>
                    </a:moveTo>
                    <a:lnTo>
                      <a:pt x="885" y="54"/>
                    </a:lnTo>
                    <a:lnTo>
                      <a:pt x="697" y="81"/>
                    </a:lnTo>
                    <a:lnTo>
                      <a:pt x="349" y="108"/>
                    </a:lnTo>
                    <a:lnTo>
                      <a:pt x="108" y="81"/>
                    </a:lnTo>
                    <a:lnTo>
                      <a:pt x="1" y="81"/>
                    </a:lnTo>
                    <a:lnTo>
                      <a:pt x="108" y="536"/>
                    </a:lnTo>
                    <a:lnTo>
                      <a:pt x="135" y="590"/>
                    </a:lnTo>
                    <a:lnTo>
                      <a:pt x="162" y="643"/>
                    </a:lnTo>
                    <a:lnTo>
                      <a:pt x="215" y="670"/>
                    </a:lnTo>
                    <a:lnTo>
                      <a:pt x="1099" y="670"/>
                    </a:lnTo>
                    <a:lnTo>
                      <a:pt x="1045" y="536"/>
                    </a:lnTo>
                    <a:lnTo>
                      <a:pt x="1019" y="402"/>
                    </a:lnTo>
                    <a:lnTo>
                      <a:pt x="992" y="295"/>
                    </a:lnTo>
                    <a:lnTo>
                      <a:pt x="992" y="188"/>
                    </a:lnTo>
                    <a:lnTo>
                      <a:pt x="1045" y="54"/>
                    </a:lnTo>
                    <a:lnTo>
                      <a:pt x="104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176" name="Google Shape;2176;p71"/>
          <p:cNvGrpSpPr/>
          <p:nvPr/>
        </p:nvGrpSpPr>
        <p:grpSpPr>
          <a:xfrm>
            <a:off x="1746700" y="2785800"/>
            <a:ext cx="425200" cy="444625"/>
            <a:chOff x="1746700" y="2785800"/>
            <a:chExt cx="425200" cy="444625"/>
          </a:xfrm>
        </p:grpSpPr>
        <p:sp>
          <p:nvSpPr>
            <p:cNvPr id="2177" name="Google Shape;2177;p71"/>
            <p:cNvSpPr/>
            <p:nvPr/>
          </p:nvSpPr>
          <p:spPr>
            <a:xfrm>
              <a:off x="1746700" y="2805200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062" y="1"/>
                  </a:moveTo>
                  <a:lnTo>
                    <a:pt x="7633" y="54"/>
                  </a:lnTo>
                  <a:lnTo>
                    <a:pt x="7205" y="108"/>
                  </a:lnTo>
                  <a:lnTo>
                    <a:pt x="6776" y="162"/>
                  </a:lnTo>
                  <a:lnTo>
                    <a:pt x="6375" y="269"/>
                  </a:lnTo>
                  <a:lnTo>
                    <a:pt x="5973" y="376"/>
                  </a:lnTo>
                  <a:lnTo>
                    <a:pt x="5571" y="510"/>
                  </a:lnTo>
                  <a:lnTo>
                    <a:pt x="5196" y="670"/>
                  </a:lnTo>
                  <a:lnTo>
                    <a:pt x="4821" y="831"/>
                  </a:lnTo>
                  <a:lnTo>
                    <a:pt x="4446" y="1019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107" y="1929"/>
                  </a:lnTo>
                  <a:lnTo>
                    <a:pt x="2786" y="2197"/>
                  </a:lnTo>
                  <a:lnTo>
                    <a:pt x="2491" y="2492"/>
                  </a:lnTo>
                  <a:lnTo>
                    <a:pt x="2196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2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72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107" y="7206"/>
                  </a:lnTo>
                  <a:lnTo>
                    <a:pt x="54" y="7634"/>
                  </a:lnTo>
                  <a:lnTo>
                    <a:pt x="0" y="8063"/>
                  </a:lnTo>
                  <a:lnTo>
                    <a:pt x="0" y="8518"/>
                  </a:lnTo>
                  <a:lnTo>
                    <a:pt x="0" y="8893"/>
                  </a:lnTo>
                  <a:lnTo>
                    <a:pt x="27" y="9268"/>
                  </a:lnTo>
                  <a:lnTo>
                    <a:pt x="81" y="9643"/>
                  </a:lnTo>
                  <a:lnTo>
                    <a:pt x="134" y="10018"/>
                  </a:lnTo>
                  <a:lnTo>
                    <a:pt x="215" y="10393"/>
                  </a:lnTo>
                  <a:lnTo>
                    <a:pt x="295" y="10741"/>
                  </a:lnTo>
                  <a:lnTo>
                    <a:pt x="509" y="11437"/>
                  </a:lnTo>
                  <a:lnTo>
                    <a:pt x="804" y="12107"/>
                  </a:lnTo>
                  <a:lnTo>
                    <a:pt x="1125" y="12750"/>
                  </a:lnTo>
                  <a:lnTo>
                    <a:pt x="1527" y="13366"/>
                  </a:lnTo>
                  <a:lnTo>
                    <a:pt x="1955" y="13928"/>
                  </a:lnTo>
                  <a:lnTo>
                    <a:pt x="2438" y="14464"/>
                  </a:lnTo>
                  <a:lnTo>
                    <a:pt x="2946" y="14946"/>
                  </a:lnTo>
                  <a:lnTo>
                    <a:pt x="3509" y="15401"/>
                  </a:lnTo>
                  <a:lnTo>
                    <a:pt x="4125" y="15803"/>
                  </a:lnTo>
                  <a:lnTo>
                    <a:pt x="4768" y="16151"/>
                  </a:lnTo>
                  <a:lnTo>
                    <a:pt x="5410" y="16446"/>
                  </a:lnTo>
                  <a:lnTo>
                    <a:pt x="6107" y="16660"/>
                  </a:lnTo>
                  <a:lnTo>
                    <a:pt x="6482" y="16767"/>
                  </a:lnTo>
                  <a:lnTo>
                    <a:pt x="6830" y="16847"/>
                  </a:lnTo>
                  <a:lnTo>
                    <a:pt x="8544" y="17008"/>
                  </a:lnTo>
                  <a:lnTo>
                    <a:pt x="9214" y="16981"/>
                  </a:lnTo>
                  <a:lnTo>
                    <a:pt x="9883" y="16901"/>
                  </a:lnTo>
                  <a:lnTo>
                    <a:pt x="10526" y="16767"/>
                  </a:lnTo>
                  <a:lnTo>
                    <a:pt x="11142" y="16580"/>
                  </a:lnTo>
                  <a:lnTo>
                    <a:pt x="12749" y="15856"/>
                  </a:lnTo>
                  <a:lnTo>
                    <a:pt x="13231" y="15589"/>
                  </a:lnTo>
                  <a:lnTo>
                    <a:pt x="13660" y="15267"/>
                  </a:lnTo>
                  <a:lnTo>
                    <a:pt x="14088" y="14919"/>
                  </a:lnTo>
                  <a:lnTo>
                    <a:pt x="14490" y="14544"/>
                  </a:lnTo>
                  <a:lnTo>
                    <a:pt x="14865" y="14142"/>
                  </a:lnTo>
                  <a:lnTo>
                    <a:pt x="15213" y="13714"/>
                  </a:lnTo>
                  <a:lnTo>
                    <a:pt x="15535" y="13285"/>
                  </a:lnTo>
                  <a:lnTo>
                    <a:pt x="15829" y="12803"/>
                  </a:lnTo>
                  <a:lnTo>
                    <a:pt x="16097" y="12321"/>
                  </a:lnTo>
                  <a:lnTo>
                    <a:pt x="16338" y="11839"/>
                  </a:lnTo>
                  <a:lnTo>
                    <a:pt x="16526" y="11303"/>
                  </a:lnTo>
                  <a:lnTo>
                    <a:pt x="16713" y="10768"/>
                  </a:lnTo>
                  <a:lnTo>
                    <a:pt x="16847" y="10232"/>
                  </a:lnTo>
                  <a:lnTo>
                    <a:pt x="16927" y="9670"/>
                  </a:lnTo>
                  <a:lnTo>
                    <a:pt x="16981" y="9080"/>
                  </a:lnTo>
                  <a:lnTo>
                    <a:pt x="17008" y="8518"/>
                  </a:lnTo>
                  <a:lnTo>
                    <a:pt x="17008" y="8063"/>
                  </a:lnTo>
                  <a:lnTo>
                    <a:pt x="16954" y="7634"/>
                  </a:lnTo>
                  <a:lnTo>
                    <a:pt x="16900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72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1" y="2786"/>
                  </a:lnTo>
                  <a:lnTo>
                    <a:pt x="14517" y="2492"/>
                  </a:lnTo>
                  <a:lnTo>
                    <a:pt x="14222" y="2197"/>
                  </a:lnTo>
                  <a:lnTo>
                    <a:pt x="13901" y="1929"/>
                  </a:lnTo>
                  <a:lnTo>
                    <a:pt x="13579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2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37" y="510"/>
                  </a:lnTo>
                  <a:lnTo>
                    <a:pt x="11035" y="376"/>
                  </a:lnTo>
                  <a:lnTo>
                    <a:pt x="10633" y="269"/>
                  </a:lnTo>
                  <a:lnTo>
                    <a:pt x="10205" y="162"/>
                  </a:lnTo>
                  <a:lnTo>
                    <a:pt x="9803" y="108"/>
                  </a:lnTo>
                  <a:lnTo>
                    <a:pt x="9374" y="54"/>
                  </a:lnTo>
                  <a:lnTo>
                    <a:pt x="894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178" name="Google Shape;2178;p71"/>
            <p:cNvGrpSpPr/>
            <p:nvPr/>
          </p:nvGrpSpPr>
          <p:grpSpPr>
            <a:xfrm>
              <a:off x="1806275" y="2785800"/>
              <a:ext cx="303350" cy="444625"/>
              <a:chOff x="1806275" y="2785800"/>
              <a:chExt cx="303350" cy="444625"/>
            </a:xfrm>
          </p:grpSpPr>
          <p:sp>
            <p:nvSpPr>
              <p:cNvPr id="2179" name="Google Shape;2179;p71"/>
              <p:cNvSpPr/>
              <p:nvPr/>
            </p:nvSpPr>
            <p:spPr>
              <a:xfrm>
                <a:off x="1914100" y="3071700"/>
                <a:ext cx="151350" cy="158725"/>
              </a:xfrm>
              <a:custGeom>
                <a:avLst/>
                <a:gdLst/>
                <a:ahLst/>
                <a:cxnLst/>
                <a:rect l="l" t="t" r="r" b="b"/>
                <a:pathLst>
                  <a:path w="6054" h="6349" extrusionOk="0">
                    <a:moveTo>
                      <a:pt x="214" y="1"/>
                    </a:moveTo>
                    <a:lnTo>
                      <a:pt x="54" y="1018"/>
                    </a:lnTo>
                    <a:lnTo>
                      <a:pt x="0" y="1367"/>
                    </a:lnTo>
                    <a:lnTo>
                      <a:pt x="0" y="1715"/>
                    </a:lnTo>
                    <a:lnTo>
                      <a:pt x="134" y="6187"/>
                    </a:lnTo>
                    <a:lnTo>
                      <a:pt x="563" y="6268"/>
                    </a:lnTo>
                    <a:lnTo>
                      <a:pt x="964" y="6321"/>
                    </a:lnTo>
                    <a:lnTo>
                      <a:pt x="1393" y="6348"/>
                    </a:lnTo>
                    <a:lnTo>
                      <a:pt x="1848" y="6348"/>
                    </a:lnTo>
                    <a:lnTo>
                      <a:pt x="1848" y="2197"/>
                    </a:lnTo>
                    <a:lnTo>
                      <a:pt x="1875" y="2116"/>
                    </a:lnTo>
                    <a:lnTo>
                      <a:pt x="1928" y="2090"/>
                    </a:lnTo>
                    <a:lnTo>
                      <a:pt x="1982" y="2090"/>
                    </a:lnTo>
                    <a:lnTo>
                      <a:pt x="2036" y="2116"/>
                    </a:lnTo>
                    <a:lnTo>
                      <a:pt x="3857" y="4714"/>
                    </a:lnTo>
                    <a:lnTo>
                      <a:pt x="4446" y="5920"/>
                    </a:lnTo>
                    <a:lnTo>
                      <a:pt x="4875" y="5786"/>
                    </a:lnTo>
                    <a:lnTo>
                      <a:pt x="5276" y="5598"/>
                    </a:lnTo>
                    <a:lnTo>
                      <a:pt x="5678" y="5411"/>
                    </a:lnTo>
                    <a:lnTo>
                      <a:pt x="6053" y="5196"/>
                    </a:lnTo>
                    <a:lnTo>
                      <a:pt x="5464" y="3723"/>
                    </a:lnTo>
                    <a:lnTo>
                      <a:pt x="3268" y="108"/>
                    </a:lnTo>
                    <a:lnTo>
                      <a:pt x="2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0" name="Google Shape;2180;p71"/>
              <p:cNvSpPr/>
              <p:nvPr/>
            </p:nvSpPr>
            <p:spPr>
              <a:xfrm>
                <a:off x="1939525" y="2913000"/>
                <a:ext cx="39550" cy="35525"/>
              </a:xfrm>
              <a:custGeom>
                <a:avLst/>
                <a:gdLst/>
                <a:ahLst/>
                <a:cxnLst/>
                <a:rect l="l" t="t" r="r" b="b"/>
                <a:pathLst>
                  <a:path w="1582" h="1421" extrusionOk="0">
                    <a:moveTo>
                      <a:pt x="162" y="1"/>
                    </a:moveTo>
                    <a:lnTo>
                      <a:pt x="162" y="403"/>
                    </a:lnTo>
                    <a:lnTo>
                      <a:pt x="162" y="456"/>
                    </a:lnTo>
                    <a:lnTo>
                      <a:pt x="108" y="510"/>
                    </a:lnTo>
                    <a:lnTo>
                      <a:pt x="54" y="537"/>
                    </a:lnTo>
                    <a:lnTo>
                      <a:pt x="1" y="563"/>
                    </a:lnTo>
                    <a:lnTo>
                      <a:pt x="81" y="697"/>
                    </a:lnTo>
                    <a:lnTo>
                      <a:pt x="215" y="992"/>
                    </a:lnTo>
                    <a:lnTo>
                      <a:pt x="322" y="1153"/>
                    </a:lnTo>
                    <a:lnTo>
                      <a:pt x="456" y="1287"/>
                    </a:lnTo>
                    <a:lnTo>
                      <a:pt x="590" y="1367"/>
                    </a:lnTo>
                    <a:lnTo>
                      <a:pt x="670" y="1394"/>
                    </a:lnTo>
                    <a:lnTo>
                      <a:pt x="778" y="1420"/>
                    </a:lnTo>
                    <a:lnTo>
                      <a:pt x="885" y="1394"/>
                    </a:lnTo>
                    <a:lnTo>
                      <a:pt x="1019" y="1340"/>
                    </a:lnTo>
                    <a:lnTo>
                      <a:pt x="1126" y="1233"/>
                    </a:lnTo>
                    <a:lnTo>
                      <a:pt x="1233" y="1126"/>
                    </a:lnTo>
                    <a:lnTo>
                      <a:pt x="1367" y="885"/>
                    </a:lnTo>
                    <a:lnTo>
                      <a:pt x="1474" y="671"/>
                    </a:lnTo>
                    <a:lnTo>
                      <a:pt x="1527" y="590"/>
                    </a:lnTo>
                    <a:lnTo>
                      <a:pt x="1581" y="563"/>
                    </a:lnTo>
                    <a:lnTo>
                      <a:pt x="1527" y="563"/>
                    </a:lnTo>
                    <a:lnTo>
                      <a:pt x="1474" y="537"/>
                    </a:lnTo>
                    <a:lnTo>
                      <a:pt x="1420" y="510"/>
                    </a:lnTo>
                    <a:lnTo>
                      <a:pt x="1394" y="456"/>
                    </a:lnTo>
                    <a:lnTo>
                      <a:pt x="1367" y="403"/>
                    </a:lnTo>
                    <a:lnTo>
                      <a:pt x="1367" y="1"/>
                    </a:lnTo>
                    <a:lnTo>
                      <a:pt x="1206" y="108"/>
                    </a:lnTo>
                    <a:lnTo>
                      <a:pt x="992" y="188"/>
                    </a:lnTo>
                    <a:lnTo>
                      <a:pt x="778" y="215"/>
                    </a:lnTo>
                    <a:lnTo>
                      <a:pt x="563" y="188"/>
                    </a:lnTo>
                    <a:lnTo>
                      <a:pt x="349" y="135"/>
                    </a:lnTo>
                    <a:lnTo>
                      <a:pt x="16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1" name="Google Shape;2181;p71"/>
              <p:cNvSpPr/>
              <p:nvPr/>
            </p:nvSpPr>
            <p:spPr>
              <a:xfrm>
                <a:off x="1928150" y="2942475"/>
                <a:ext cx="60950" cy="143300"/>
              </a:xfrm>
              <a:custGeom>
                <a:avLst/>
                <a:gdLst/>
                <a:ahLst/>
                <a:cxnLst/>
                <a:rect l="l" t="t" r="r" b="b"/>
                <a:pathLst>
                  <a:path w="2438" h="5732" extrusionOk="0">
                    <a:moveTo>
                      <a:pt x="536" y="0"/>
                    </a:moveTo>
                    <a:lnTo>
                      <a:pt x="429" y="27"/>
                    </a:lnTo>
                    <a:lnTo>
                      <a:pt x="322" y="54"/>
                    </a:lnTo>
                    <a:lnTo>
                      <a:pt x="242" y="108"/>
                    </a:lnTo>
                    <a:lnTo>
                      <a:pt x="161" y="161"/>
                    </a:lnTo>
                    <a:lnTo>
                      <a:pt x="81" y="241"/>
                    </a:lnTo>
                    <a:lnTo>
                      <a:pt x="27" y="349"/>
                    </a:lnTo>
                    <a:lnTo>
                      <a:pt x="1" y="429"/>
                    </a:lnTo>
                    <a:lnTo>
                      <a:pt x="1" y="536"/>
                    </a:lnTo>
                    <a:lnTo>
                      <a:pt x="1" y="5196"/>
                    </a:lnTo>
                    <a:lnTo>
                      <a:pt x="1" y="5303"/>
                    </a:lnTo>
                    <a:lnTo>
                      <a:pt x="27" y="5411"/>
                    </a:lnTo>
                    <a:lnTo>
                      <a:pt x="81" y="5491"/>
                    </a:lnTo>
                    <a:lnTo>
                      <a:pt x="161" y="5571"/>
                    </a:lnTo>
                    <a:lnTo>
                      <a:pt x="242" y="5625"/>
                    </a:lnTo>
                    <a:lnTo>
                      <a:pt x="322" y="5678"/>
                    </a:lnTo>
                    <a:lnTo>
                      <a:pt x="429" y="5705"/>
                    </a:lnTo>
                    <a:lnTo>
                      <a:pt x="536" y="5732"/>
                    </a:lnTo>
                    <a:lnTo>
                      <a:pt x="1902" y="5732"/>
                    </a:lnTo>
                    <a:lnTo>
                      <a:pt x="2009" y="5705"/>
                    </a:lnTo>
                    <a:lnTo>
                      <a:pt x="2116" y="5678"/>
                    </a:lnTo>
                    <a:lnTo>
                      <a:pt x="2197" y="5625"/>
                    </a:lnTo>
                    <a:lnTo>
                      <a:pt x="2277" y="5571"/>
                    </a:lnTo>
                    <a:lnTo>
                      <a:pt x="2357" y="5491"/>
                    </a:lnTo>
                    <a:lnTo>
                      <a:pt x="2411" y="5411"/>
                    </a:lnTo>
                    <a:lnTo>
                      <a:pt x="2438" y="5303"/>
                    </a:lnTo>
                    <a:lnTo>
                      <a:pt x="2438" y="5196"/>
                    </a:lnTo>
                    <a:lnTo>
                      <a:pt x="2438" y="536"/>
                    </a:lnTo>
                    <a:lnTo>
                      <a:pt x="2438" y="429"/>
                    </a:lnTo>
                    <a:lnTo>
                      <a:pt x="2411" y="349"/>
                    </a:lnTo>
                    <a:lnTo>
                      <a:pt x="2357" y="241"/>
                    </a:lnTo>
                    <a:lnTo>
                      <a:pt x="2277" y="161"/>
                    </a:lnTo>
                    <a:lnTo>
                      <a:pt x="2197" y="108"/>
                    </a:lnTo>
                    <a:lnTo>
                      <a:pt x="2116" y="54"/>
                    </a:lnTo>
                    <a:lnTo>
                      <a:pt x="2009" y="27"/>
                    </a:lnTo>
                    <a:lnTo>
                      <a:pt x="19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2" name="Google Shape;2182;p71"/>
              <p:cNvSpPr/>
              <p:nvPr/>
            </p:nvSpPr>
            <p:spPr>
              <a:xfrm>
                <a:off x="1924800" y="28614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3" name="Google Shape;2183;p71"/>
              <p:cNvSpPr/>
              <p:nvPr/>
            </p:nvSpPr>
            <p:spPr>
              <a:xfrm>
                <a:off x="1920125" y="2807225"/>
                <a:ext cx="77675" cy="54925"/>
              </a:xfrm>
              <a:custGeom>
                <a:avLst/>
                <a:gdLst/>
                <a:ahLst/>
                <a:cxnLst/>
                <a:rect l="l" t="t" r="r" b="b"/>
                <a:pathLst>
                  <a:path w="3107" h="2197" extrusionOk="0">
                    <a:moveTo>
                      <a:pt x="1607" y="0"/>
                    </a:moveTo>
                    <a:lnTo>
                      <a:pt x="1259" y="27"/>
                    </a:lnTo>
                    <a:lnTo>
                      <a:pt x="964" y="81"/>
                    </a:lnTo>
                    <a:lnTo>
                      <a:pt x="750" y="161"/>
                    </a:lnTo>
                    <a:lnTo>
                      <a:pt x="589" y="268"/>
                    </a:lnTo>
                    <a:lnTo>
                      <a:pt x="482" y="375"/>
                    </a:lnTo>
                    <a:lnTo>
                      <a:pt x="402" y="509"/>
                    </a:lnTo>
                    <a:lnTo>
                      <a:pt x="348" y="616"/>
                    </a:lnTo>
                    <a:lnTo>
                      <a:pt x="322" y="804"/>
                    </a:lnTo>
                    <a:lnTo>
                      <a:pt x="322" y="857"/>
                    </a:lnTo>
                    <a:lnTo>
                      <a:pt x="268" y="884"/>
                    </a:lnTo>
                    <a:lnTo>
                      <a:pt x="214" y="938"/>
                    </a:lnTo>
                    <a:lnTo>
                      <a:pt x="134" y="991"/>
                    </a:lnTo>
                    <a:lnTo>
                      <a:pt x="107" y="1072"/>
                    </a:lnTo>
                    <a:lnTo>
                      <a:pt x="54" y="1179"/>
                    </a:lnTo>
                    <a:lnTo>
                      <a:pt x="27" y="1366"/>
                    </a:lnTo>
                    <a:lnTo>
                      <a:pt x="0" y="1580"/>
                    </a:lnTo>
                    <a:lnTo>
                      <a:pt x="54" y="1955"/>
                    </a:lnTo>
                    <a:lnTo>
                      <a:pt x="80" y="2143"/>
                    </a:lnTo>
                    <a:lnTo>
                      <a:pt x="188" y="2170"/>
                    </a:lnTo>
                    <a:lnTo>
                      <a:pt x="241" y="2009"/>
                    </a:lnTo>
                    <a:lnTo>
                      <a:pt x="295" y="1902"/>
                    </a:lnTo>
                    <a:lnTo>
                      <a:pt x="348" y="1795"/>
                    </a:lnTo>
                    <a:lnTo>
                      <a:pt x="348" y="1688"/>
                    </a:lnTo>
                    <a:lnTo>
                      <a:pt x="348" y="1500"/>
                    </a:lnTo>
                    <a:lnTo>
                      <a:pt x="375" y="1259"/>
                    </a:lnTo>
                    <a:lnTo>
                      <a:pt x="402" y="1152"/>
                    </a:lnTo>
                    <a:lnTo>
                      <a:pt x="455" y="1072"/>
                    </a:lnTo>
                    <a:lnTo>
                      <a:pt x="536" y="991"/>
                    </a:lnTo>
                    <a:lnTo>
                      <a:pt x="616" y="911"/>
                    </a:lnTo>
                    <a:lnTo>
                      <a:pt x="804" y="857"/>
                    </a:lnTo>
                    <a:lnTo>
                      <a:pt x="1018" y="857"/>
                    </a:lnTo>
                    <a:lnTo>
                      <a:pt x="1205" y="884"/>
                    </a:lnTo>
                    <a:lnTo>
                      <a:pt x="1366" y="938"/>
                    </a:lnTo>
                    <a:lnTo>
                      <a:pt x="1554" y="964"/>
                    </a:lnTo>
                    <a:lnTo>
                      <a:pt x="1741" y="938"/>
                    </a:lnTo>
                    <a:lnTo>
                      <a:pt x="1902" y="884"/>
                    </a:lnTo>
                    <a:lnTo>
                      <a:pt x="2062" y="857"/>
                    </a:lnTo>
                    <a:lnTo>
                      <a:pt x="2277" y="857"/>
                    </a:lnTo>
                    <a:lnTo>
                      <a:pt x="2464" y="911"/>
                    </a:lnTo>
                    <a:lnTo>
                      <a:pt x="2545" y="991"/>
                    </a:lnTo>
                    <a:lnTo>
                      <a:pt x="2625" y="1072"/>
                    </a:lnTo>
                    <a:lnTo>
                      <a:pt x="2678" y="1152"/>
                    </a:lnTo>
                    <a:lnTo>
                      <a:pt x="2705" y="1259"/>
                    </a:lnTo>
                    <a:lnTo>
                      <a:pt x="2732" y="1500"/>
                    </a:lnTo>
                    <a:lnTo>
                      <a:pt x="2705" y="1688"/>
                    </a:lnTo>
                    <a:lnTo>
                      <a:pt x="2732" y="1795"/>
                    </a:lnTo>
                    <a:lnTo>
                      <a:pt x="2759" y="1902"/>
                    </a:lnTo>
                    <a:lnTo>
                      <a:pt x="2839" y="2036"/>
                    </a:lnTo>
                    <a:lnTo>
                      <a:pt x="2893" y="2196"/>
                    </a:lnTo>
                    <a:lnTo>
                      <a:pt x="2973" y="2143"/>
                    </a:lnTo>
                    <a:lnTo>
                      <a:pt x="3053" y="2143"/>
                    </a:lnTo>
                    <a:lnTo>
                      <a:pt x="3080" y="1661"/>
                    </a:lnTo>
                    <a:lnTo>
                      <a:pt x="3107" y="1447"/>
                    </a:lnTo>
                    <a:lnTo>
                      <a:pt x="3107" y="1232"/>
                    </a:lnTo>
                    <a:lnTo>
                      <a:pt x="3080" y="1045"/>
                    </a:lnTo>
                    <a:lnTo>
                      <a:pt x="3027" y="857"/>
                    </a:lnTo>
                    <a:lnTo>
                      <a:pt x="2946" y="697"/>
                    </a:lnTo>
                    <a:lnTo>
                      <a:pt x="2839" y="563"/>
                    </a:lnTo>
                    <a:lnTo>
                      <a:pt x="2732" y="429"/>
                    </a:lnTo>
                    <a:lnTo>
                      <a:pt x="2598" y="322"/>
                    </a:lnTo>
                    <a:lnTo>
                      <a:pt x="2464" y="241"/>
                    </a:lnTo>
                    <a:lnTo>
                      <a:pt x="2303" y="161"/>
                    </a:lnTo>
                    <a:lnTo>
                      <a:pt x="2143" y="107"/>
                    </a:lnTo>
                    <a:lnTo>
                      <a:pt x="1955" y="54"/>
                    </a:lnTo>
                    <a:lnTo>
                      <a:pt x="1607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4" name="Google Shape;2184;p71"/>
              <p:cNvSpPr/>
              <p:nvPr/>
            </p:nvSpPr>
            <p:spPr>
              <a:xfrm>
                <a:off x="1924800" y="28614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5" name="Google Shape;2185;p71"/>
              <p:cNvSpPr/>
              <p:nvPr/>
            </p:nvSpPr>
            <p:spPr>
              <a:xfrm>
                <a:off x="1920125" y="2807225"/>
                <a:ext cx="34825" cy="54250"/>
              </a:xfrm>
              <a:custGeom>
                <a:avLst/>
                <a:gdLst/>
                <a:ahLst/>
                <a:cxnLst/>
                <a:rect l="l" t="t" r="r" b="b"/>
                <a:pathLst>
                  <a:path w="1393" h="2170" extrusionOk="0">
                    <a:moveTo>
                      <a:pt x="1393" y="0"/>
                    </a:moveTo>
                    <a:lnTo>
                      <a:pt x="1205" y="27"/>
                    </a:lnTo>
                    <a:lnTo>
                      <a:pt x="1018" y="81"/>
                    </a:lnTo>
                    <a:lnTo>
                      <a:pt x="830" y="134"/>
                    </a:lnTo>
                    <a:lnTo>
                      <a:pt x="670" y="215"/>
                    </a:lnTo>
                    <a:lnTo>
                      <a:pt x="536" y="322"/>
                    </a:lnTo>
                    <a:lnTo>
                      <a:pt x="429" y="456"/>
                    </a:lnTo>
                    <a:lnTo>
                      <a:pt x="348" y="616"/>
                    </a:lnTo>
                    <a:lnTo>
                      <a:pt x="322" y="804"/>
                    </a:lnTo>
                    <a:lnTo>
                      <a:pt x="322" y="857"/>
                    </a:lnTo>
                    <a:lnTo>
                      <a:pt x="268" y="884"/>
                    </a:lnTo>
                    <a:lnTo>
                      <a:pt x="214" y="938"/>
                    </a:lnTo>
                    <a:lnTo>
                      <a:pt x="134" y="991"/>
                    </a:lnTo>
                    <a:lnTo>
                      <a:pt x="107" y="1072"/>
                    </a:lnTo>
                    <a:lnTo>
                      <a:pt x="54" y="1179"/>
                    </a:lnTo>
                    <a:lnTo>
                      <a:pt x="27" y="1366"/>
                    </a:lnTo>
                    <a:lnTo>
                      <a:pt x="0" y="1580"/>
                    </a:lnTo>
                    <a:lnTo>
                      <a:pt x="54" y="1955"/>
                    </a:lnTo>
                    <a:lnTo>
                      <a:pt x="80" y="2143"/>
                    </a:lnTo>
                    <a:lnTo>
                      <a:pt x="188" y="2170"/>
                    </a:lnTo>
                    <a:lnTo>
                      <a:pt x="241" y="2036"/>
                    </a:lnTo>
                    <a:lnTo>
                      <a:pt x="295" y="1902"/>
                    </a:lnTo>
                    <a:lnTo>
                      <a:pt x="348" y="1795"/>
                    </a:lnTo>
                    <a:lnTo>
                      <a:pt x="348" y="1688"/>
                    </a:lnTo>
                    <a:lnTo>
                      <a:pt x="348" y="1500"/>
                    </a:lnTo>
                    <a:lnTo>
                      <a:pt x="375" y="1259"/>
                    </a:lnTo>
                    <a:lnTo>
                      <a:pt x="402" y="1152"/>
                    </a:lnTo>
                    <a:lnTo>
                      <a:pt x="455" y="1072"/>
                    </a:lnTo>
                    <a:lnTo>
                      <a:pt x="536" y="991"/>
                    </a:lnTo>
                    <a:lnTo>
                      <a:pt x="616" y="911"/>
                    </a:lnTo>
                    <a:lnTo>
                      <a:pt x="804" y="857"/>
                    </a:lnTo>
                    <a:lnTo>
                      <a:pt x="991" y="857"/>
                    </a:lnTo>
                    <a:lnTo>
                      <a:pt x="1152" y="884"/>
                    </a:lnTo>
                    <a:lnTo>
                      <a:pt x="1313" y="911"/>
                    </a:lnTo>
                    <a:lnTo>
                      <a:pt x="1205" y="831"/>
                    </a:lnTo>
                    <a:lnTo>
                      <a:pt x="1125" y="697"/>
                    </a:lnTo>
                    <a:lnTo>
                      <a:pt x="1098" y="563"/>
                    </a:lnTo>
                    <a:lnTo>
                      <a:pt x="1098" y="429"/>
                    </a:lnTo>
                    <a:lnTo>
                      <a:pt x="1125" y="295"/>
                    </a:lnTo>
                    <a:lnTo>
                      <a:pt x="1179" y="188"/>
                    </a:lnTo>
                    <a:lnTo>
                      <a:pt x="1286" y="81"/>
                    </a:lnTo>
                    <a:lnTo>
                      <a:pt x="1393" y="0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6" name="Google Shape;2186;p71"/>
              <p:cNvSpPr/>
              <p:nvPr/>
            </p:nvSpPr>
            <p:spPr>
              <a:xfrm>
                <a:off x="1990425" y="2860125"/>
                <a:ext cx="10075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11" extrusionOk="0">
                    <a:moveTo>
                      <a:pt x="188" y="0"/>
                    </a:moveTo>
                    <a:lnTo>
                      <a:pt x="81" y="54"/>
                    </a:lnTo>
                    <a:lnTo>
                      <a:pt x="81" y="161"/>
                    </a:lnTo>
                    <a:lnTo>
                      <a:pt x="81" y="295"/>
                    </a:lnTo>
                    <a:lnTo>
                      <a:pt x="0" y="777"/>
                    </a:lnTo>
                    <a:lnTo>
                      <a:pt x="0" y="884"/>
                    </a:lnTo>
                    <a:lnTo>
                      <a:pt x="54" y="911"/>
                    </a:lnTo>
                    <a:lnTo>
                      <a:pt x="107" y="884"/>
                    </a:lnTo>
                    <a:lnTo>
                      <a:pt x="188" y="857"/>
                    </a:lnTo>
                    <a:lnTo>
                      <a:pt x="241" y="777"/>
                    </a:lnTo>
                    <a:lnTo>
                      <a:pt x="268" y="696"/>
                    </a:lnTo>
                    <a:lnTo>
                      <a:pt x="295" y="563"/>
                    </a:lnTo>
                    <a:lnTo>
                      <a:pt x="349" y="455"/>
                    </a:lnTo>
                    <a:lnTo>
                      <a:pt x="402" y="322"/>
                    </a:lnTo>
                    <a:lnTo>
                      <a:pt x="402" y="241"/>
                    </a:lnTo>
                    <a:lnTo>
                      <a:pt x="402" y="161"/>
                    </a:lnTo>
                    <a:lnTo>
                      <a:pt x="375" y="107"/>
                    </a:lnTo>
                    <a:lnTo>
                      <a:pt x="322" y="54"/>
                    </a:lnTo>
                    <a:lnTo>
                      <a:pt x="268" y="2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7" name="Google Shape;2187;p71"/>
              <p:cNvSpPr/>
              <p:nvPr/>
            </p:nvSpPr>
            <p:spPr>
              <a:xfrm>
                <a:off x="1990425" y="2870825"/>
                <a:ext cx="87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349" h="483" extrusionOk="0">
                    <a:moveTo>
                      <a:pt x="54" y="1"/>
                    </a:moveTo>
                    <a:lnTo>
                      <a:pt x="0" y="349"/>
                    </a:lnTo>
                    <a:lnTo>
                      <a:pt x="0" y="456"/>
                    </a:lnTo>
                    <a:lnTo>
                      <a:pt x="54" y="483"/>
                    </a:lnTo>
                    <a:lnTo>
                      <a:pt x="107" y="456"/>
                    </a:lnTo>
                    <a:lnTo>
                      <a:pt x="188" y="429"/>
                    </a:lnTo>
                    <a:lnTo>
                      <a:pt x="241" y="349"/>
                    </a:lnTo>
                    <a:lnTo>
                      <a:pt x="268" y="268"/>
                    </a:lnTo>
                    <a:lnTo>
                      <a:pt x="295" y="135"/>
                    </a:lnTo>
                    <a:lnTo>
                      <a:pt x="349" y="27"/>
                    </a:lnTo>
                    <a:lnTo>
                      <a:pt x="268" y="54"/>
                    </a:lnTo>
                    <a:lnTo>
                      <a:pt x="215" y="81"/>
                    </a:lnTo>
                    <a:lnTo>
                      <a:pt x="107" y="54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8" name="Google Shape;2188;p71"/>
              <p:cNvSpPr/>
              <p:nvPr/>
            </p:nvSpPr>
            <p:spPr>
              <a:xfrm>
                <a:off x="1916775" y="2860125"/>
                <a:ext cx="10050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402" h="911" extrusionOk="0">
                    <a:moveTo>
                      <a:pt x="214" y="0"/>
                    </a:moveTo>
                    <a:lnTo>
                      <a:pt x="134" y="27"/>
                    </a:lnTo>
                    <a:lnTo>
                      <a:pt x="81" y="54"/>
                    </a:lnTo>
                    <a:lnTo>
                      <a:pt x="27" y="107"/>
                    </a:lnTo>
                    <a:lnTo>
                      <a:pt x="0" y="161"/>
                    </a:lnTo>
                    <a:lnTo>
                      <a:pt x="0" y="241"/>
                    </a:lnTo>
                    <a:lnTo>
                      <a:pt x="27" y="322"/>
                    </a:lnTo>
                    <a:lnTo>
                      <a:pt x="54" y="455"/>
                    </a:lnTo>
                    <a:lnTo>
                      <a:pt x="107" y="563"/>
                    </a:lnTo>
                    <a:lnTo>
                      <a:pt x="134" y="696"/>
                    </a:lnTo>
                    <a:lnTo>
                      <a:pt x="161" y="777"/>
                    </a:lnTo>
                    <a:lnTo>
                      <a:pt x="214" y="857"/>
                    </a:lnTo>
                    <a:lnTo>
                      <a:pt x="295" y="884"/>
                    </a:lnTo>
                    <a:lnTo>
                      <a:pt x="348" y="911"/>
                    </a:lnTo>
                    <a:lnTo>
                      <a:pt x="402" y="884"/>
                    </a:lnTo>
                    <a:lnTo>
                      <a:pt x="402" y="777"/>
                    </a:lnTo>
                    <a:lnTo>
                      <a:pt x="322" y="295"/>
                    </a:lnTo>
                    <a:lnTo>
                      <a:pt x="322" y="161"/>
                    </a:lnTo>
                    <a:lnTo>
                      <a:pt x="322" y="54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9" name="Google Shape;2189;p71"/>
              <p:cNvSpPr/>
              <p:nvPr/>
            </p:nvSpPr>
            <p:spPr>
              <a:xfrm>
                <a:off x="1924800" y="2828650"/>
                <a:ext cx="67650" cy="91750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3670" extrusionOk="0">
                    <a:moveTo>
                      <a:pt x="617" y="0"/>
                    </a:moveTo>
                    <a:lnTo>
                      <a:pt x="429" y="54"/>
                    </a:lnTo>
                    <a:lnTo>
                      <a:pt x="349" y="107"/>
                    </a:lnTo>
                    <a:lnTo>
                      <a:pt x="268" y="188"/>
                    </a:lnTo>
                    <a:lnTo>
                      <a:pt x="215" y="295"/>
                    </a:lnTo>
                    <a:lnTo>
                      <a:pt x="188" y="402"/>
                    </a:lnTo>
                    <a:lnTo>
                      <a:pt x="161" y="616"/>
                    </a:lnTo>
                    <a:lnTo>
                      <a:pt x="161" y="831"/>
                    </a:lnTo>
                    <a:lnTo>
                      <a:pt x="161" y="938"/>
                    </a:lnTo>
                    <a:lnTo>
                      <a:pt x="108" y="1045"/>
                    </a:lnTo>
                    <a:lnTo>
                      <a:pt x="54" y="1152"/>
                    </a:lnTo>
                    <a:lnTo>
                      <a:pt x="1" y="1339"/>
                    </a:lnTo>
                    <a:lnTo>
                      <a:pt x="1" y="1554"/>
                    </a:lnTo>
                    <a:lnTo>
                      <a:pt x="81" y="2036"/>
                    </a:lnTo>
                    <a:lnTo>
                      <a:pt x="81" y="2277"/>
                    </a:lnTo>
                    <a:lnTo>
                      <a:pt x="135" y="2518"/>
                    </a:lnTo>
                    <a:lnTo>
                      <a:pt x="215" y="2732"/>
                    </a:lnTo>
                    <a:lnTo>
                      <a:pt x="295" y="2920"/>
                    </a:lnTo>
                    <a:lnTo>
                      <a:pt x="402" y="3080"/>
                    </a:lnTo>
                    <a:lnTo>
                      <a:pt x="536" y="3241"/>
                    </a:lnTo>
                    <a:lnTo>
                      <a:pt x="643" y="3348"/>
                    </a:lnTo>
                    <a:lnTo>
                      <a:pt x="777" y="3455"/>
                    </a:lnTo>
                    <a:lnTo>
                      <a:pt x="911" y="3562"/>
                    </a:lnTo>
                    <a:lnTo>
                      <a:pt x="1045" y="3616"/>
                    </a:lnTo>
                    <a:lnTo>
                      <a:pt x="1206" y="3643"/>
                    </a:lnTo>
                    <a:lnTo>
                      <a:pt x="1340" y="3670"/>
                    </a:lnTo>
                    <a:lnTo>
                      <a:pt x="1500" y="3643"/>
                    </a:lnTo>
                    <a:lnTo>
                      <a:pt x="1661" y="3616"/>
                    </a:lnTo>
                    <a:lnTo>
                      <a:pt x="1795" y="3562"/>
                    </a:lnTo>
                    <a:lnTo>
                      <a:pt x="1929" y="3455"/>
                    </a:lnTo>
                    <a:lnTo>
                      <a:pt x="2063" y="3348"/>
                    </a:lnTo>
                    <a:lnTo>
                      <a:pt x="2170" y="3241"/>
                    </a:lnTo>
                    <a:lnTo>
                      <a:pt x="2304" y="3080"/>
                    </a:lnTo>
                    <a:lnTo>
                      <a:pt x="2411" y="2920"/>
                    </a:lnTo>
                    <a:lnTo>
                      <a:pt x="2491" y="2732"/>
                    </a:lnTo>
                    <a:lnTo>
                      <a:pt x="2572" y="2518"/>
                    </a:lnTo>
                    <a:lnTo>
                      <a:pt x="2625" y="2277"/>
                    </a:lnTo>
                    <a:lnTo>
                      <a:pt x="2625" y="2036"/>
                    </a:lnTo>
                    <a:lnTo>
                      <a:pt x="2706" y="1554"/>
                    </a:lnTo>
                    <a:lnTo>
                      <a:pt x="2706" y="1339"/>
                    </a:lnTo>
                    <a:lnTo>
                      <a:pt x="2652" y="1152"/>
                    </a:lnTo>
                    <a:lnTo>
                      <a:pt x="2599" y="1045"/>
                    </a:lnTo>
                    <a:lnTo>
                      <a:pt x="2545" y="938"/>
                    </a:lnTo>
                    <a:lnTo>
                      <a:pt x="2545" y="831"/>
                    </a:lnTo>
                    <a:lnTo>
                      <a:pt x="2545" y="616"/>
                    </a:lnTo>
                    <a:lnTo>
                      <a:pt x="2518" y="402"/>
                    </a:lnTo>
                    <a:lnTo>
                      <a:pt x="2491" y="295"/>
                    </a:lnTo>
                    <a:lnTo>
                      <a:pt x="2438" y="188"/>
                    </a:lnTo>
                    <a:lnTo>
                      <a:pt x="2358" y="107"/>
                    </a:lnTo>
                    <a:lnTo>
                      <a:pt x="2277" y="54"/>
                    </a:lnTo>
                    <a:lnTo>
                      <a:pt x="2090" y="0"/>
                    </a:lnTo>
                    <a:lnTo>
                      <a:pt x="1875" y="0"/>
                    </a:lnTo>
                    <a:lnTo>
                      <a:pt x="1715" y="27"/>
                    </a:lnTo>
                    <a:lnTo>
                      <a:pt x="1554" y="81"/>
                    </a:lnTo>
                    <a:lnTo>
                      <a:pt x="1340" y="107"/>
                    </a:lnTo>
                    <a:lnTo>
                      <a:pt x="1152" y="81"/>
                    </a:lnTo>
                    <a:lnTo>
                      <a:pt x="992" y="27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0" name="Google Shape;2190;p71"/>
              <p:cNvSpPr/>
              <p:nvPr/>
            </p:nvSpPr>
            <p:spPr>
              <a:xfrm>
                <a:off x="1936175" y="2921725"/>
                <a:ext cx="18775" cy="28150"/>
              </a:xfrm>
              <a:custGeom>
                <a:avLst/>
                <a:gdLst/>
                <a:ahLst/>
                <a:cxnLst/>
                <a:rect l="l" t="t" r="r" b="b"/>
                <a:pathLst>
                  <a:path w="751" h="1126" extrusionOk="0">
                    <a:moveTo>
                      <a:pt x="296" y="0"/>
                    </a:moveTo>
                    <a:lnTo>
                      <a:pt x="1" y="241"/>
                    </a:lnTo>
                    <a:lnTo>
                      <a:pt x="269" y="1098"/>
                    </a:lnTo>
                    <a:lnTo>
                      <a:pt x="296" y="1125"/>
                    </a:lnTo>
                    <a:lnTo>
                      <a:pt x="349" y="1125"/>
                    </a:lnTo>
                    <a:lnTo>
                      <a:pt x="751" y="830"/>
                    </a:lnTo>
                    <a:lnTo>
                      <a:pt x="2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1" name="Google Shape;2191;p71"/>
              <p:cNvSpPr/>
              <p:nvPr/>
            </p:nvSpPr>
            <p:spPr>
              <a:xfrm>
                <a:off x="1962300" y="2921725"/>
                <a:ext cx="18775" cy="28150"/>
              </a:xfrm>
              <a:custGeom>
                <a:avLst/>
                <a:gdLst/>
                <a:ahLst/>
                <a:cxnLst/>
                <a:rect l="l" t="t" r="r" b="b"/>
                <a:pathLst>
                  <a:path w="751" h="1126" extrusionOk="0">
                    <a:moveTo>
                      <a:pt x="456" y="0"/>
                    </a:moveTo>
                    <a:lnTo>
                      <a:pt x="0" y="830"/>
                    </a:lnTo>
                    <a:lnTo>
                      <a:pt x="402" y="1125"/>
                    </a:lnTo>
                    <a:lnTo>
                      <a:pt x="456" y="1125"/>
                    </a:lnTo>
                    <a:lnTo>
                      <a:pt x="483" y="1098"/>
                    </a:lnTo>
                    <a:lnTo>
                      <a:pt x="750" y="241"/>
                    </a:lnTo>
                    <a:lnTo>
                      <a:pt x="45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2" name="Google Shape;2192;p71"/>
              <p:cNvSpPr/>
              <p:nvPr/>
            </p:nvSpPr>
            <p:spPr>
              <a:xfrm>
                <a:off x="1916100" y="2925725"/>
                <a:ext cx="42875" cy="180150"/>
              </a:xfrm>
              <a:custGeom>
                <a:avLst/>
                <a:gdLst/>
                <a:ahLst/>
                <a:cxnLst/>
                <a:rect l="l" t="t" r="r" b="b"/>
                <a:pathLst>
                  <a:path w="1715" h="7206" extrusionOk="0">
                    <a:moveTo>
                      <a:pt x="456" y="1"/>
                    </a:moveTo>
                    <a:lnTo>
                      <a:pt x="456" y="269"/>
                    </a:lnTo>
                    <a:lnTo>
                      <a:pt x="402" y="670"/>
                    </a:lnTo>
                    <a:lnTo>
                      <a:pt x="349" y="885"/>
                    </a:lnTo>
                    <a:lnTo>
                      <a:pt x="268" y="1153"/>
                    </a:lnTo>
                    <a:lnTo>
                      <a:pt x="161" y="1394"/>
                    </a:lnTo>
                    <a:lnTo>
                      <a:pt x="0" y="1688"/>
                    </a:lnTo>
                    <a:lnTo>
                      <a:pt x="81" y="1769"/>
                    </a:lnTo>
                    <a:lnTo>
                      <a:pt x="134" y="1876"/>
                    </a:lnTo>
                    <a:lnTo>
                      <a:pt x="295" y="4715"/>
                    </a:lnTo>
                    <a:lnTo>
                      <a:pt x="295" y="4875"/>
                    </a:lnTo>
                    <a:lnTo>
                      <a:pt x="295" y="5009"/>
                    </a:lnTo>
                    <a:lnTo>
                      <a:pt x="134" y="5840"/>
                    </a:lnTo>
                    <a:lnTo>
                      <a:pt x="134" y="5947"/>
                    </a:lnTo>
                    <a:lnTo>
                      <a:pt x="161" y="6027"/>
                    </a:lnTo>
                    <a:lnTo>
                      <a:pt x="188" y="6107"/>
                    </a:lnTo>
                    <a:lnTo>
                      <a:pt x="241" y="6161"/>
                    </a:lnTo>
                    <a:lnTo>
                      <a:pt x="1179" y="7098"/>
                    </a:lnTo>
                    <a:lnTo>
                      <a:pt x="1259" y="7152"/>
                    </a:lnTo>
                    <a:lnTo>
                      <a:pt x="1340" y="7206"/>
                    </a:lnTo>
                    <a:lnTo>
                      <a:pt x="1420" y="7206"/>
                    </a:lnTo>
                    <a:lnTo>
                      <a:pt x="1500" y="7179"/>
                    </a:lnTo>
                    <a:lnTo>
                      <a:pt x="1581" y="7152"/>
                    </a:lnTo>
                    <a:lnTo>
                      <a:pt x="1634" y="7072"/>
                    </a:lnTo>
                    <a:lnTo>
                      <a:pt x="1688" y="6991"/>
                    </a:lnTo>
                    <a:lnTo>
                      <a:pt x="1715" y="6911"/>
                    </a:lnTo>
                    <a:lnTo>
                      <a:pt x="1715" y="4259"/>
                    </a:lnTo>
                    <a:lnTo>
                      <a:pt x="1688" y="4099"/>
                    </a:lnTo>
                    <a:lnTo>
                      <a:pt x="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3" name="Google Shape;2193;p71"/>
              <p:cNvSpPr/>
              <p:nvPr/>
            </p:nvSpPr>
            <p:spPr>
              <a:xfrm>
                <a:off x="1958950" y="2925725"/>
                <a:ext cx="42200" cy="180150"/>
              </a:xfrm>
              <a:custGeom>
                <a:avLst/>
                <a:gdLst/>
                <a:ahLst/>
                <a:cxnLst/>
                <a:rect l="l" t="t" r="r" b="b"/>
                <a:pathLst>
                  <a:path w="1688" h="7206" extrusionOk="0">
                    <a:moveTo>
                      <a:pt x="777" y="1"/>
                    </a:moveTo>
                    <a:lnTo>
                      <a:pt x="1" y="4099"/>
                    </a:lnTo>
                    <a:lnTo>
                      <a:pt x="1" y="4259"/>
                    </a:lnTo>
                    <a:lnTo>
                      <a:pt x="1" y="6911"/>
                    </a:lnTo>
                    <a:lnTo>
                      <a:pt x="1" y="6991"/>
                    </a:lnTo>
                    <a:lnTo>
                      <a:pt x="54" y="7072"/>
                    </a:lnTo>
                    <a:lnTo>
                      <a:pt x="108" y="7152"/>
                    </a:lnTo>
                    <a:lnTo>
                      <a:pt x="188" y="7179"/>
                    </a:lnTo>
                    <a:lnTo>
                      <a:pt x="268" y="7206"/>
                    </a:lnTo>
                    <a:lnTo>
                      <a:pt x="349" y="7206"/>
                    </a:lnTo>
                    <a:lnTo>
                      <a:pt x="429" y="7152"/>
                    </a:lnTo>
                    <a:lnTo>
                      <a:pt x="509" y="7098"/>
                    </a:lnTo>
                    <a:lnTo>
                      <a:pt x="1474" y="6161"/>
                    </a:lnTo>
                    <a:lnTo>
                      <a:pt x="1500" y="6107"/>
                    </a:lnTo>
                    <a:lnTo>
                      <a:pt x="1554" y="6027"/>
                    </a:lnTo>
                    <a:lnTo>
                      <a:pt x="1554" y="5947"/>
                    </a:lnTo>
                    <a:lnTo>
                      <a:pt x="1554" y="5840"/>
                    </a:lnTo>
                    <a:lnTo>
                      <a:pt x="1393" y="5009"/>
                    </a:lnTo>
                    <a:lnTo>
                      <a:pt x="1393" y="4875"/>
                    </a:lnTo>
                    <a:lnTo>
                      <a:pt x="1393" y="4715"/>
                    </a:lnTo>
                    <a:lnTo>
                      <a:pt x="1581" y="1876"/>
                    </a:lnTo>
                    <a:lnTo>
                      <a:pt x="1608" y="1769"/>
                    </a:lnTo>
                    <a:lnTo>
                      <a:pt x="1688" y="1688"/>
                    </a:lnTo>
                    <a:lnTo>
                      <a:pt x="1527" y="1394"/>
                    </a:lnTo>
                    <a:lnTo>
                      <a:pt x="1420" y="1153"/>
                    </a:lnTo>
                    <a:lnTo>
                      <a:pt x="1366" y="885"/>
                    </a:lnTo>
                    <a:lnTo>
                      <a:pt x="1286" y="670"/>
                    </a:lnTo>
                    <a:lnTo>
                      <a:pt x="1259" y="269"/>
                    </a:lnTo>
                    <a:lnTo>
                      <a:pt x="123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4" name="Google Shape;2194;p71"/>
              <p:cNvSpPr/>
              <p:nvPr/>
            </p:nvSpPr>
            <p:spPr>
              <a:xfrm>
                <a:off x="1989750" y="2925725"/>
                <a:ext cx="113175" cy="4222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89" extrusionOk="0">
                    <a:moveTo>
                      <a:pt x="1" y="1"/>
                    </a:moveTo>
                    <a:lnTo>
                      <a:pt x="1" y="349"/>
                    </a:lnTo>
                    <a:lnTo>
                      <a:pt x="54" y="670"/>
                    </a:lnTo>
                    <a:lnTo>
                      <a:pt x="108" y="965"/>
                    </a:lnTo>
                    <a:lnTo>
                      <a:pt x="188" y="1206"/>
                    </a:lnTo>
                    <a:lnTo>
                      <a:pt x="295" y="1420"/>
                    </a:lnTo>
                    <a:lnTo>
                      <a:pt x="376" y="1554"/>
                    </a:lnTo>
                    <a:lnTo>
                      <a:pt x="456" y="1688"/>
                    </a:lnTo>
                    <a:lnTo>
                      <a:pt x="4098" y="1688"/>
                    </a:lnTo>
                    <a:lnTo>
                      <a:pt x="4206" y="1635"/>
                    </a:lnTo>
                    <a:lnTo>
                      <a:pt x="4313" y="1581"/>
                    </a:lnTo>
                    <a:lnTo>
                      <a:pt x="4393" y="1501"/>
                    </a:lnTo>
                    <a:lnTo>
                      <a:pt x="4473" y="1394"/>
                    </a:lnTo>
                    <a:lnTo>
                      <a:pt x="4527" y="1260"/>
                    </a:lnTo>
                    <a:lnTo>
                      <a:pt x="4527" y="1153"/>
                    </a:lnTo>
                    <a:lnTo>
                      <a:pt x="4527" y="1019"/>
                    </a:lnTo>
                    <a:lnTo>
                      <a:pt x="4447" y="563"/>
                    </a:lnTo>
                    <a:lnTo>
                      <a:pt x="4393" y="429"/>
                    </a:lnTo>
                    <a:lnTo>
                      <a:pt x="4286" y="322"/>
                    </a:lnTo>
                    <a:lnTo>
                      <a:pt x="4179" y="242"/>
                    </a:lnTo>
                    <a:lnTo>
                      <a:pt x="4018" y="21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5" name="Google Shape;2195;p71"/>
              <p:cNvSpPr/>
              <p:nvPr/>
            </p:nvSpPr>
            <p:spPr>
              <a:xfrm>
                <a:off x="1808975" y="2925725"/>
                <a:ext cx="118525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4741" h="2090" extrusionOk="0">
                    <a:moveTo>
                      <a:pt x="4741" y="1"/>
                    </a:moveTo>
                    <a:lnTo>
                      <a:pt x="670" y="483"/>
                    </a:lnTo>
                    <a:lnTo>
                      <a:pt x="509" y="537"/>
                    </a:lnTo>
                    <a:lnTo>
                      <a:pt x="375" y="590"/>
                    </a:lnTo>
                    <a:lnTo>
                      <a:pt x="241" y="670"/>
                    </a:lnTo>
                    <a:lnTo>
                      <a:pt x="161" y="778"/>
                    </a:lnTo>
                    <a:lnTo>
                      <a:pt x="80" y="911"/>
                    </a:lnTo>
                    <a:lnTo>
                      <a:pt x="27" y="1045"/>
                    </a:lnTo>
                    <a:lnTo>
                      <a:pt x="0" y="1179"/>
                    </a:lnTo>
                    <a:lnTo>
                      <a:pt x="0" y="1340"/>
                    </a:lnTo>
                    <a:lnTo>
                      <a:pt x="54" y="1501"/>
                    </a:lnTo>
                    <a:lnTo>
                      <a:pt x="134" y="1661"/>
                    </a:lnTo>
                    <a:lnTo>
                      <a:pt x="214" y="1795"/>
                    </a:lnTo>
                    <a:lnTo>
                      <a:pt x="348" y="1902"/>
                    </a:lnTo>
                    <a:lnTo>
                      <a:pt x="482" y="2010"/>
                    </a:lnTo>
                    <a:lnTo>
                      <a:pt x="643" y="2063"/>
                    </a:lnTo>
                    <a:lnTo>
                      <a:pt x="804" y="2090"/>
                    </a:lnTo>
                    <a:lnTo>
                      <a:pt x="991" y="2090"/>
                    </a:lnTo>
                    <a:lnTo>
                      <a:pt x="4285" y="1688"/>
                    </a:lnTo>
                    <a:lnTo>
                      <a:pt x="4366" y="1554"/>
                    </a:lnTo>
                    <a:lnTo>
                      <a:pt x="4553" y="1179"/>
                    </a:lnTo>
                    <a:lnTo>
                      <a:pt x="4634" y="938"/>
                    </a:lnTo>
                    <a:lnTo>
                      <a:pt x="4714" y="644"/>
                    </a:lnTo>
                    <a:lnTo>
                      <a:pt x="4741" y="349"/>
                    </a:lnTo>
                    <a:lnTo>
                      <a:pt x="474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6" name="Google Shape;2196;p71"/>
              <p:cNvSpPr/>
              <p:nvPr/>
            </p:nvSpPr>
            <p:spPr>
              <a:xfrm>
                <a:off x="1816325" y="2943150"/>
                <a:ext cx="102475" cy="67650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2706" extrusionOk="0">
                    <a:moveTo>
                      <a:pt x="617" y="0"/>
                    </a:moveTo>
                    <a:lnTo>
                      <a:pt x="456" y="27"/>
                    </a:lnTo>
                    <a:lnTo>
                      <a:pt x="295" y="107"/>
                    </a:lnTo>
                    <a:lnTo>
                      <a:pt x="161" y="214"/>
                    </a:lnTo>
                    <a:lnTo>
                      <a:pt x="54" y="348"/>
                    </a:lnTo>
                    <a:lnTo>
                      <a:pt x="1" y="482"/>
                    </a:lnTo>
                    <a:lnTo>
                      <a:pt x="1" y="616"/>
                    </a:lnTo>
                    <a:lnTo>
                      <a:pt x="1" y="723"/>
                    </a:lnTo>
                    <a:lnTo>
                      <a:pt x="28" y="857"/>
                    </a:lnTo>
                    <a:lnTo>
                      <a:pt x="81" y="964"/>
                    </a:lnTo>
                    <a:lnTo>
                      <a:pt x="135" y="1045"/>
                    </a:lnTo>
                    <a:lnTo>
                      <a:pt x="242" y="1152"/>
                    </a:lnTo>
                    <a:lnTo>
                      <a:pt x="349" y="1205"/>
                    </a:lnTo>
                    <a:lnTo>
                      <a:pt x="3161" y="2625"/>
                    </a:lnTo>
                    <a:lnTo>
                      <a:pt x="3295" y="2679"/>
                    </a:lnTo>
                    <a:lnTo>
                      <a:pt x="3402" y="2705"/>
                    </a:lnTo>
                    <a:lnTo>
                      <a:pt x="3536" y="2705"/>
                    </a:lnTo>
                    <a:lnTo>
                      <a:pt x="3643" y="2679"/>
                    </a:lnTo>
                    <a:lnTo>
                      <a:pt x="3777" y="2625"/>
                    </a:lnTo>
                    <a:lnTo>
                      <a:pt x="3858" y="2545"/>
                    </a:lnTo>
                    <a:lnTo>
                      <a:pt x="3965" y="2464"/>
                    </a:lnTo>
                    <a:lnTo>
                      <a:pt x="4018" y="2357"/>
                    </a:lnTo>
                    <a:lnTo>
                      <a:pt x="4072" y="2223"/>
                    </a:lnTo>
                    <a:lnTo>
                      <a:pt x="4099" y="2116"/>
                    </a:lnTo>
                    <a:lnTo>
                      <a:pt x="4072" y="1982"/>
                    </a:lnTo>
                    <a:lnTo>
                      <a:pt x="4045" y="1875"/>
                    </a:lnTo>
                    <a:lnTo>
                      <a:pt x="4018" y="1768"/>
                    </a:lnTo>
                    <a:lnTo>
                      <a:pt x="3938" y="1661"/>
                    </a:lnTo>
                    <a:lnTo>
                      <a:pt x="3858" y="1580"/>
                    </a:lnTo>
                    <a:lnTo>
                      <a:pt x="3750" y="1500"/>
                    </a:lnTo>
                    <a:lnTo>
                      <a:pt x="911" y="81"/>
                    </a:lnTo>
                    <a:lnTo>
                      <a:pt x="751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7" name="Google Shape;2197;p71"/>
              <p:cNvSpPr/>
              <p:nvPr/>
            </p:nvSpPr>
            <p:spPr>
              <a:xfrm>
                <a:off x="1886625" y="2978625"/>
                <a:ext cx="49575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1983" h="1394" extrusionOk="0">
                    <a:moveTo>
                      <a:pt x="590" y="1"/>
                    </a:moveTo>
                    <a:lnTo>
                      <a:pt x="483" y="27"/>
                    </a:lnTo>
                    <a:lnTo>
                      <a:pt x="376" y="81"/>
                    </a:lnTo>
                    <a:lnTo>
                      <a:pt x="269" y="135"/>
                    </a:lnTo>
                    <a:lnTo>
                      <a:pt x="162" y="215"/>
                    </a:lnTo>
                    <a:lnTo>
                      <a:pt x="108" y="322"/>
                    </a:lnTo>
                    <a:lnTo>
                      <a:pt x="55" y="429"/>
                    </a:lnTo>
                    <a:lnTo>
                      <a:pt x="1" y="563"/>
                    </a:lnTo>
                    <a:lnTo>
                      <a:pt x="1" y="670"/>
                    </a:lnTo>
                    <a:lnTo>
                      <a:pt x="28" y="804"/>
                    </a:lnTo>
                    <a:lnTo>
                      <a:pt x="81" y="911"/>
                    </a:lnTo>
                    <a:lnTo>
                      <a:pt x="135" y="1018"/>
                    </a:lnTo>
                    <a:lnTo>
                      <a:pt x="215" y="1126"/>
                    </a:lnTo>
                    <a:lnTo>
                      <a:pt x="322" y="1179"/>
                    </a:lnTo>
                    <a:lnTo>
                      <a:pt x="429" y="1233"/>
                    </a:lnTo>
                    <a:lnTo>
                      <a:pt x="537" y="1286"/>
                    </a:lnTo>
                    <a:lnTo>
                      <a:pt x="1260" y="1367"/>
                    </a:lnTo>
                    <a:lnTo>
                      <a:pt x="1367" y="1393"/>
                    </a:lnTo>
                    <a:lnTo>
                      <a:pt x="1474" y="1367"/>
                    </a:lnTo>
                    <a:lnTo>
                      <a:pt x="1581" y="1340"/>
                    </a:lnTo>
                    <a:lnTo>
                      <a:pt x="1688" y="1286"/>
                    </a:lnTo>
                    <a:lnTo>
                      <a:pt x="1769" y="1233"/>
                    </a:lnTo>
                    <a:lnTo>
                      <a:pt x="1849" y="1152"/>
                    </a:lnTo>
                    <a:lnTo>
                      <a:pt x="1903" y="1045"/>
                    </a:lnTo>
                    <a:lnTo>
                      <a:pt x="1956" y="965"/>
                    </a:lnTo>
                    <a:lnTo>
                      <a:pt x="1983" y="831"/>
                    </a:lnTo>
                    <a:lnTo>
                      <a:pt x="1983" y="724"/>
                    </a:lnTo>
                    <a:lnTo>
                      <a:pt x="1956" y="590"/>
                    </a:lnTo>
                    <a:lnTo>
                      <a:pt x="1929" y="483"/>
                    </a:lnTo>
                    <a:lnTo>
                      <a:pt x="1876" y="376"/>
                    </a:lnTo>
                    <a:lnTo>
                      <a:pt x="1769" y="269"/>
                    </a:lnTo>
                    <a:lnTo>
                      <a:pt x="1688" y="215"/>
                    </a:lnTo>
                    <a:lnTo>
                      <a:pt x="1581" y="161"/>
                    </a:lnTo>
                    <a:lnTo>
                      <a:pt x="1447" y="108"/>
                    </a:lnTo>
                    <a:lnTo>
                      <a:pt x="724" y="27"/>
                    </a:lnTo>
                    <a:lnTo>
                      <a:pt x="59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8" name="Google Shape;2198;p71"/>
              <p:cNvSpPr/>
              <p:nvPr/>
            </p:nvSpPr>
            <p:spPr>
              <a:xfrm>
                <a:off x="1806275" y="2937775"/>
                <a:ext cx="90425" cy="65650"/>
              </a:xfrm>
              <a:custGeom>
                <a:avLst/>
                <a:gdLst/>
                <a:ahLst/>
                <a:cxnLst/>
                <a:rect l="l" t="t" r="r" b="b"/>
                <a:pathLst>
                  <a:path w="3617" h="2626" extrusionOk="0">
                    <a:moveTo>
                      <a:pt x="671" y="1"/>
                    </a:moveTo>
                    <a:lnTo>
                      <a:pt x="537" y="28"/>
                    </a:lnTo>
                    <a:lnTo>
                      <a:pt x="403" y="81"/>
                    </a:lnTo>
                    <a:lnTo>
                      <a:pt x="296" y="162"/>
                    </a:lnTo>
                    <a:lnTo>
                      <a:pt x="188" y="269"/>
                    </a:lnTo>
                    <a:lnTo>
                      <a:pt x="108" y="403"/>
                    </a:lnTo>
                    <a:lnTo>
                      <a:pt x="28" y="563"/>
                    </a:lnTo>
                    <a:lnTo>
                      <a:pt x="1" y="697"/>
                    </a:lnTo>
                    <a:lnTo>
                      <a:pt x="1" y="858"/>
                    </a:lnTo>
                    <a:lnTo>
                      <a:pt x="28" y="1019"/>
                    </a:lnTo>
                    <a:lnTo>
                      <a:pt x="108" y="1153"/>
                    </a:lnTo>
                    <a:lnTo>
                      <a:pt x="188" y="1287"/>
                    </a:lnTo>
                    <a:lnTo>
                      <a:pt x="296" y="1394"/>
                    </a:lnTo>
                    <a:lnTo>
                      <a:pt x="456" y="1474"/>
                    </a:lnTo>
                    <a:lnTo>
                      <a:pt x="2840" y="2626"/>
                    </a:lnTo>
                    <a:lnTo>
                      <a:pt x="2947" y="2626"/>
                    </a:lnTo>
                    <a:lnTo>
                      <a:pt x="2974" y="2599"/>
                    </a:lnTo>
                    <a:lnTo>
                      <a:pt x="3001" y="2572"/>
                    </a:lnTo>
                    <a:lnTo>
                      <a:pt x="3590" y="1447"/>
                    </a:lnTo>
                    <a:lnTo>
                      <a:pt x="3617" y="1394"/>
                    </a:lnTo>
                    <a:lnTo>
                      <a:pt x="3590" y="1340"/>
                    </a:lnTo>
                    <a:lnTo>
                      <a:pt x="3563" y="1313"/>
                    </a:lnTo>
                    <a:lnTo>
                      <a:pt x="3536" y="1260"/>
                    </a:lnTo>
                    <a:lnTo>
                      <a:pt x="1126" y="81"/>
                    </a:lnTo>
                    <a:lnTo>
                      <a:pt x="965" y="28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9" name="Google Shape;2199;p71"/>
              <p:cNvSpPr/>
              <p:nvPr/>
            </p:nvSpPr>
            <p:spPr>
              <a:xfrm>
                <a:off x="1906050" y="2970600"/>
                <a:ext cx="16775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671" h="617" extrusionOk="0">
                    <a:moveTo>
                      <a:pt x="536" y="0"/>
                    </a:moveTo>
                    <a:lnTo>
                      <a:pt x="429" y="27"/>
                    </a:lnTo>
                    <a:lnTo>
                      <a:pt x="322" y="107"/>
                    </a:lnTo>
                    <a:lnTo>
                      <a:pt x="215" y="188"/>
                    </a:lnTo>
                    <a:lnTo>
                      <a:pt x="54" y="348"/>
                    </a:lnTo>
                    <a:lnTo>
                      <a:pt x="1" y="429"/>
                    </a:lnTo>
                    <a:lnTo>
                      <a:pt x="429" y="616"/>
                    </a:lnTo>
                    <a:lnTo>
                      <a:pt x="483" y="563"/>
                    </a:lnTo>
                    <a:lnTo>
                      <a:pt x="617" y="375"/>
                    </a:lnTo>
                    <a:lnTo>
                      <a:pt x="643" y="268"/>
                    </a:lnTo>
                    <a:lnTo>
                      <a:pt x="670" y="188"/>
                    </a:lnTo>
                    <a:lnTo>
                      <a:pt x="670" y="107"/>
                    </a:lnTo>
                    <a:lnTo>
                      <a:pt x="617" y="27"/>
                    </a:lnTo>
                    <a:lnTo>
                      <a:pt x="53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0" name="Google Shape;2200;p71"/>
              <p:cNvSpPr/>
              <p:nvPr/>
            </p:nvSpPr>
            <p:spPr>
              <a:xfrm>
                <a:off x="1944900" y="2939125"/>
                <a:ext cx="10725" cy="12750"/>
              </a:xfrm>
              <a:custGeom>
                <a:avLst/>
                <a:gdLst/>
                <a:ahLst/>
                <a:cxnLst/>
                <a:rect l="l" t="t" r="r" b="b"/>
                <a:pathLst>
                  <a:path w="429" h="510" extrusionOk="0">
                    <a:moveTo>
                      <a:pt x="107" y="1"/>
                    </a:moveTo>
                    <a:lnTo>
                      <a:pt x="54" y="27"/>
                    </a:lnTo>
                    <a:lnTo>
                      <a:pt x="27" y="54"/>
                    </a:lnTo>
                    <a:lnTo>
                      <a:pt x="0" y="108"/>
                    </a:lnTo>
                    <a:lnTo>
                      <a:pt x="0" y="268"/>
                    </a:lnTo>
                    <a:lnTo>
                      <a:pt x="0" y="402"/>
                    </a:lnTo>
                    <a:lnTo>
                      <a:pt x="27" y="456"/>
                    </a:lnTo>
                    <a:lnTo>
                      <a:pt x="54" y="483"/>
                    </a:lnTo>
                    <a:lnTo>
                      <a:pt x="107" y="509"/>
                    </a:lnTo>
                    <a:lnTo>
                      <a:pt x="161" y="509"/>
                    </a:lnTo>
                    <a:lnTo>
                      <a:pt x="429" y="429"/>
                    </a:lnTo>
                    <a:lnTo>
                      <a:pt x="375" y="349"/>
                    </a:lnTo>
                    <a:lnTo>
                      <a:pt x="348" y="268"/>
                    </a:lnTo>
                    <a:lnTo>
                      <a:pt x="375" y="161"/>
                    </a:lnTo>
                    <a:lnTo>
                      <a:pt x="429" y="108"/>
                    </a:lnTo>
                    <a:lnTo>
                      <a:pt x="16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1" name="Google Shape;2201;p71"/>
              <p:cNvSpPr/>
              <p:nvPr/>
            </p:nvSpPr>
            <p:spPr>
              <a:xfrm>
                <a:off x="1961625" y="2939125"/>
                <a:ext cx="10750" cy="12750"/>
              </a:xfrm>
              <a:custGeom>
                <a:avLst/>
                <a:gdLst/>
                <a:ahLst/>
                <a:cxnLst/>
                <a:rect l="l" t="t" r="r" b="b"/>
                <a:pathLst>
                  <a:path w="430" h="510" extrusionOk="0">
                    <a:moveTo>
                      <a:pt x="269" y="1"/>
                    </a:moveTo>
                    <a:lnTo>
                      <a:pt x="1" y="108"/>
                    </a:lnTo>
                    <a:lnTo>
                      <a:pt x="54" y="161"/>
                    </a:lnTo>
                    <a:lnTo>
                      <a:pt x="81" y="268"/>
                    </a:lnTo>
                    <a:lnTo>
                      <a:pt x="54" y="349"/>
                    </a:lnTo>
                    <a:lnTo>
                      <a:pt x="1" y="429"/>
                    </a:lnTo>
                    <a:lnTo>
                      <a:pt x="269" y="509"/>
                    </a:lnTo>
                    <a:lnTo>
                      <a:pt x="322" y="509"/>
                    </a:lnTo>
                    <a:lnTo>
                      <a:pt x="376" y="483"/>
                    </a:lnTo>
                    <a:lnTo>
                      <a:pt x="402" y="456"/>
                    </a:lnTo>
                    <a:lnTo>
                      <a:pt x="429" y="402"/>
                    </a:lnTo>
                    <a:lnTo>
                      <a:pt x="429" y="268"/>
                    </a:lnTo>
                    <a:lnTo>
                      <a:pt x="429" y="108"/>
                    </a:lnTo>
                    <a:lnTo>
                      <a:pt x="402" y="54"/>
                    </a:lnTo>
                    <a:lnTo>
                      <a:pt x="376" y="27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2" name="Google Shape;2202;p71"/>
              <p:cNvSpPr/>
              <p:nvPr/>
            </p:nvSpPr>
            <p:spPr>
              <a:xfrm>
                <a:off x="1952925" y="2940475"/>
                <a:ext cx="114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456" h="429" extrusionOk="0">
                    <a:moveTo>
                      <a:pt x="134" y="0"/>
                    </a:moveTo>
                    <a:lnTo>
                      <a:pt x="81" y="54"/>
                    </a:lnTo>
                    <a:lnTo>
                      <a:pt x="27" y="134"/>
                    </a:lnTo>
                    <a:lnTo>
                      <a:pt x="1" y="214"/>
                    </a:lnTo>
                    <a:lnTo>
                      <a:pt x="27" y="295"/>
                    </a:lnTo>
                    <a:lnTo>
                      <a:pt x="81" y="348"/>
                    </a:lnTo>
                    <a:lnTo>
                      <a:pt x="134" y="402"/>
                    </a:lnTo>
                    <a:lnTo>
                      <a:pt x="215" y="429"/>
                    </a:lnTo>
                    <a:lnTo>
                      <a:pt x="322" y="402"/>
                    </a:lnTo>
                    <a:lnTo>
                      <a:pt x="375" y="348"/>
                    </a:lnTo>
                    <a:lnTo>
                      <a:pt x="429" y="295"/>
                    </a:lnTo>
                    <a:lnTo>
                      <a:pt x="456" y="214"/>
                    </a:lnTo>
                    <a:lnTo>
                      <a:pt x="429" y="134"/>
                    </a:lnTo>
                    <a:lnTo>
                      <a:pt x="375" y="54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3" name="Google Shape;2203;p71"/>
              <p:cNvSpPr/>
              <p:nvPr/>
            </p:nvSpPr>
            <p:spPr>
              <a:xfrm>
                <a:off x="1900700" y="2825300"/>
                <a:ext cx="117200" cy="32150"/>
              </a:xfrm>
              <a:custGeom>
                <a:avLst/>
                <a:gdLst/>
                <a:ahLst/>
                <a:cxnLst/>
                <a:rect l="l" t="t" r="r" b="b"/>
                <a:pathLst>
                  <a:path w="4688" h="1286" extrusionOk="0">
                    <a:moveTo>
                      <a:pt x="2331" y="0"/>
                    </a:moveTo>
                    <a:lnTo>
                      <a:pt x="1875" y="27"/>
                    </a:lnTo>
                    <a:lnTo>
                      <a:pt x="1420" y="54"/>
                    </a:lnTo>
                    <a:lnTo>
                      <a:pt x="1018" y="108"/>
                    </a:lnTo>
                    <a:lnTo>
                      <a:pt x="670" y="188"/>
                    </a:lnTo>
                    <a:lnTo>
                      <a:pt x="402" y="295"/>
                    </a:lnTo>
                    <a:lnTo>
                      <a:pt x="188" y="402"/>
                    </a:lnTo>
                    <a:lnTo>
                      <a:pt x="27" y="509"/>
                    </a:lnTo>
                    <a:lnTo>
                      <a:pt x="0" y="563"/>
                    </a:lnTo>
                    <a:lnTo>
                      <a:pt x="0" y="643"/>
                    </a:lnTo>
                    <a:lnTo>
                      <a:pt x="0" y="697"/>
                    </a:lnTo>
                    <a:lnTo>
                      <a:pt x="27" y="777"/>
                    </a:lnTo>
                    <a:lnTo>
                      <a:pt x="188" y="884"/>
                    </a:lnTo>
                    <a:lnTo>
                      <a:pt x="402" y="991"/>
                    </a:lnTo>
                    <a:lnTo>
                      <a:pt x="670" y="1098"/>
                    </a:lnTo>
                    <a:lnTo>
                      <a:pt x="1018" y="1179"/>
                    </a:lnTo>
                    <a:lnTo>
                      <a:pt x="1420" y="1232"/>
                    </a:lnTo>
                    <a:lnTo>
                      <a:pt x="1875" y="1259"/>
                    </a:lnTo>
                    <a:lnTo>
                      <a:pt x="2331" y="1286"/>
                    </a:lnTo>
                    <a:lnTo>
                      <a:pt x="2813" y="1259"/>
                    </a:lnTo>
                    <a:lnTo>
                      <a:pt x="3268" y="1232"/>
                    </a:lnTo>
                    <a:lnTo>
                      <a:pt x="3670" y="1179"/>
                    </a:lnTo>
                    <a:lnTo>
                      <a:pt x="4018" y="1098"/>
                    </a:lnTo>
                    <a:lnTo>
                      <a:pt x="4286" y="991"/>
                    </a:lnTo>
                    <a:lnTo>
                      <a:pt x="4500" y="884"/>
                    </a:lnTo>
                    <a:lnTo>
                      <a:pt x="4634" y="777"/>
                    </a:lnTo>
                    <a:lnTo>
                      <a:pt x="4687" y="697"/>
                    </a:lnTo>
                    <a:lnTo>
                      <a:pt x="4687" y="643"/>
                    </a:lnTo>
                    <a:lnTo>
                      <a:pt x="4687" y="563"/>
                    </a:lnTo>
                    <a:lnTo>
                      <a:pt x="4634" y="509"/>
                    </a:lnTo>
                    <a:lnTo>
                      <a:pt x="4500" y="402"/>
                    </a:lnTo>
                    <a:lnTo>
                      <a:pt x="4286" y="295"/>
                    </a:lnTo>
                    <a:lnTo>
                      <a:pt x="4018" y="188"/>
                    </a:lnTo>
                    <a:lnTo>
                      <a:pt x="3670" y="108"/>
                    </a:lnTo>
                    <a:lnTo>
                      <a:pt x="3268" y="54"/>
                    </a:lnTo>
                    <a:lnTo>
                      <a:pt x="2813" y="27"/>
                    </a:lnTo>
                    <a:lnTo>
                      <a:pt x="233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4" name="Google Shape;2204;p71"/>
              <p:cNvSpPr/>
              <p:nvPr/>
            </p:nvSpPr>
            <p:spPr>
              <a:xfrm>
                <a:off x="1919450" y="2785800"/>
                <a:ext cx="78350" cy="43550"/>
              </a:xfrm>
              <a:custGeom>
                <a:avLst/>
                <a:gdLst/>
                <a:ahLst/>
                <a:cxnLst/>
                <a:rect l="l" t="t" r="r" b="b"/>
                <a:pathLst>
                  <a:path w="3134" h="1742" extrusionOk="0">
                    <a:moveTo>
                      <a:pt x="456" y="0"/>
                    </a:moveTo>
                    <a:lnTo>
                      <a:pt x="375" y="27"/>
                    </a:lnTo>
                    <a:lnTo>
                      <a:pt x="295" y="81"/>
                    </a:lnTo>
                    <a:lnTo>
                      <a:pt x="215" y="134"/>
                    </a:lnTo>
                    <a:lnTo>
                      <a:pt x="188" y="241"/>
                    </a:lnTo>
                    <a:lnTo>
                      <a:pt x="0" y="1607"/>
                    </a:lnTo>
                    <a:lnTo>
                      <a:pt x="375" y="1661"/>
                    </a:lnTo>
                    <a:lnTo>
                      <a:pt x="750" y="1714"/>
                    </a:lnTo>
                    <a:lnTo>
                      <a:pt x="1152" y="1741"/>
                    </a:lnTo>
                    <a:lnTo>
                      <a:pt x="1982" y="1741"/>
                    </a:lnTo>
                    <a:lnTo>
                      <a:pt x="2384" y="1714"/>
                    </a:lnTo>
                    <a:lnTo>
                      <a:pt x="2759" y="1661"/>
                    </a:lnTo>
                    <a:lnTo>
                      <a:pt x="3134" y="1607"/>
                    </a:lnTo>
                    <a:lnTo>
                      <a:pt x="2946" y="241"/>
                    </a:lnTo>
                    <a:lnTo>
                      <a:pt x="2920" y="134"/>
                    </a:lnTo>
                    <a:lnTo>
                      <a:pt x="2839" y="81"/>
                    </a:lnTo>
                    <a:lnTo>
                      <a:pt x="2759" y="27"/>
                    </a:lnTo>
                    <a:lnTo>
                      <a:pt x="267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5" name="Google Shape;2205;p71"/>
              <p:cNvSpPr/>
              <p:nvPr/>
            </p:nvSpPr>
            <p:spPr>
              <a:xfrm>
                <a:off x="1918100" y="2824625"/>
                <a:ext cx="8105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697" extrusionOk="0">
                    <a:moveTo>
                      <a:pt x="81" y="1"/>
                    </a:moveTo>
                    <a:lnTo>
                      <a:pt x="1" y="429"/>
                    </a:lnTo>
                    <a:lnTo>
                      <a:pt x="28" y="509"/>
                    </a:lnTo>
                    <a:lnTo>
                      <a:pt x="81" y="536"/>
                    </a:lnTo>
                    <a:lnTo>
                      <a:pt x="429" y="617"/>
                    </a:lnTo>
                    <a:lnTo>
                      <a:pt x="831" y="670"/>
                    </a:lnTo>
                    <a:lnTo>
                      <a:pt x="1206" y="697"/>
                    </a:lnTo>
                    <a:lnTo>
                      <a:pt x="2036" y="697"/>
                    </a:lnTo>
                    <a:lnTo>
                      <a:pt x="2411" y="670"/>
                    </a:lnTo>
                    <a:lnTo>
                      <a:pt x="2813" y="617"/>
                    </a:lnTo>
                    <a:lnTo>
                      <a:pt x="3134" y="563"/>
                    </a:lnTo>
                    <a:lnTo>
                      <a:pt x="3215" y="509"/>
                    </a:lnTo>
                    <a:lnTo>
                      <a:pt x="3242" y="429"/>
                    </a:lnTo>
                    <a:lnTo>
                      <a:pt x="3161" y="1"/>
                    </a:lnTo>
                    <a:lnTo>
                      <a:pt x="2813" y="81"/>
                    </a:lnTo>
                    <a:lnTo>
                      <a:pt x="2438" y="108"/>
                    </a:lnTo>
                    <a:lnTo>
                      <a:pt x="2036" y="135"/>
                    </a:lnTo>
                    <a:lnTo>
                      <a:pt x="1635" y="161"/>
                    </a:lnTo>
                    <a:lnTo>
                      <a:pt x="1206" y="135"/>
                    </a:lnTo>
                    <a:lnTo>
                      <a:pt x="804" y="108"/>
                    </a:lnTo>
                    <a:lnTo>
                      <a:pt x="429" y="54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6" name="Google Shape;2206;p71"/>
              <p:cNvSpPr/>
              <p:nvPr/>
            </p:nvSpPr>
            <p:spPr>
              <a:xfrm>
                <a:off x="1983725" y="2842025"/>
                <a:ext cx="77700" cy="232375"/>
              </a:xfrm>
              <a:custGeom>
                <a:avLst/>
                <a:gdLst/>
                <a:ahLst/>
                <a:cxnLst/>
                <a:rect l="l" t="t" r="r" b="b"/>
                <a:pathLst>
                  <a:path w="3108" h="9295" extrusionOk="0">
                    <a:moveTo>
                      <a:pt x="1982" y="1"/>
                    </a:moveTo>
                    <a:lnTo>
                      <a:pt x="1768" y="28"/>
                    </a:lnTo>
                    <a:lnTo>
                      <a:pt x="1581" y="108"/>
                    </a:lnTo>
                    <a:lnTo>
                      <a:pt x="1420" y="215"/>
                    </a:lnTo>
                    <a:lnTo>
                      <a:pt x="1286" y="349"/>
                    </a:lnTo>
                    <a:lnTo>
                      <a:pt x="1152" y="510"/>
                    </a:lnTo>
                    <a:lnTo>
                      <a:pt x="1072" y="697"/>
                    </a:lnTo>
                    <a:lnTo>
                      <a:pt x="1018" y="912"/>
                    </a:lnTo>
                    <a:lnTo>
                      <a:pt x="1" y="9027"/>
                    </a:lnTo>
                    <a:lnTo>
                      <a:pt x="27" y="9134"/>
                    </a:lnTo>
                    <a:lnTo>
                      <a:pt x="54" y="9214"/>
                    </a:lnTo>
                    <a:lnTo>
                      <a:pt x="134" y="9268"/>
                    </a:lnTo>
                    <a:lnTo>
                      <a:pt x="215" y="9295"/>
                    </a:lnTo>
                    <a:lnTo>
                      <a:pt x="242" y="9295"/>
                    </a:lnTo>
                    <a:lnTo>
                      <a:pt x="322" y="9268"/>
                    </a:lnTo>
                    <a:lnTo>
                      <a:pt x="402" y="9241"/>
                    </a:lnTo>
                    <a:lnTo>
                      <a:pt x="456" y="9161"/>
                    </a:lnTo>
                    <a:lnTo>
                      <a:pt x="483" y="9080"/>
                    </a:lnTo>
                    <a:lnTo>
                      <a:pt x="1500" y="965"/>
                    </a:lnTo>
                    <a:lnTo>
                      <a:pt x="1527" y="858"/>
                    </a:lnTo>
                    <a:lnTo>
                      <a:pt x="1554" y="751"/>
                    </a:lnTo>
                    <a:lnTo>
                      <a:pt x="1634" y="671"/>
                    </a:lnTo>
                    <a:lnTo>
                      <a:pt x="1715" y="590"/>
                    </a:lnTo>
                    <a:lnTo>
                      <a:pt x="1795" y="510"/>
                    </a:lnTo>
                    <a:lnTo>
                      <a:pt x="1902" y="483"/>
                    </a:lnTo>
                    <a:lnTo>
                      <a:pt x="2009" y="456"/>
                    </a:lnTo>
                    <a:lnTo>
                      <a:pt x="2143" y="456"/>
                    </a:lnTo>
                    <a:lnTo>
                      <a:pt x="2250" y="483"/>
                    </a:lnTo>
                    <a:lnTo>
                      <a:pt x="2357" y="537"/>
                    </a:lnTo>
                    <a:lnTo>
                      <a:pt x="2438" y="590"/>
                    </a:lnTo>
                    <a:lnTo>
                      <a:pt x="2518" y="671"/>
                    </a:lnTo>
                    <a:lnTo>
                      <a:pt x="2572" y="778"/>
                    </a:lnTo>
                    <a:lnTo>
                      <a:pt x="2625" y="885"/>
                    </a:lnTo>
                    <a:lnTo>
                      <a:pt x="2652" y="992"/>
                    </a:lnTo>
                    <a:lnTo>
                      <a:pt x="2652" y="1099"/>
                    </a:lnTo>
                    <a:lnTo>
                      <a:pt x="2652" y="1126"/>
                    </a:lnTo>
                    <a:lnTo>
                      <a:pt x="2625" y="1233"/>
                    </a:lnTo>
                    <a:lnTo>
                      <a:pt x="2572" y="1340"/>
                    </a:lnTo>
                    <a:lnTo>
                      <a:pt x="2518" y="1420"/>
                    </a:lnTo>
                    <a:lnTo>
                      <a:pt x="2411" y="1501"/>
                    </a:lnTo>
                    <a:lnTo>
                      <a:pt x="2357" y="1581"/>
                    </a:lnTo>
                    <a:lnTo>
                      <a:pt x="2331" y="1662"/>
                    </a:lnTo>
                    <a:lnTo>
                      <a:pt x="2331" y="1742"/>
                    </a:lnTo>
                    <a:lnTo>
                      <a:pt x="2384" y="1822"/>
                    </a:lnTo>
                    <a:lnTo>
                      <a:pt x="2465" y="1903"/>
                    </a:lnTo>
                    <a:lnTo>
                      <a:pt x="2545" y="1929"/>
                    </a:lnTo>
                    <a:lnTo>
                      <a:pt x="2625" y="1903"/>
                    </a:lnTo>
                    <a:lnTo>
                      <a:pt x="2706" y="1876"/>
                    </a:lnTo>
                    <a:lnTo>
                      <a:pt x="2866" y="1715"/>
                    </a:lnTo>
                    <a:lnTo>
                      <a:pt x="2973" y="1554"/>
                    </a:lnTo>
                    <a:lnTo>
                      <a:pt x="3054" y="1367"/>
                    </a:lnTo>
                    <a:lnTo>
                      <a:pt x="3107" y="1179"/>
                    </a:lnTo>
                    <a:lnTo>
                      <a:pt x="3107" y="1153"/>
                    </a:lnTo>
                    <a:lnTo>
                      <a:pt x="3107" y="965"/>
                    </a:lnTo>
                    <a:lnTo>
                      <a:pt x="3081" y="751"/>
                    </a:lnTo>
                    <a:lnTo>
                      <a:pt x="3000" y="563"/>
                    </a:lnTo>
                    <a:lnTo>
                      <a:pt x="2893" y="403"/>
                    </a:lnTo>
                    <a:lnTo>
                      <a:pt x="2759" y="242"/>
                    </a:lnTo>
                    <a:lnTo>
                      <a:pt x="2572" y="135"/>
                    </a:lnTo>
                    <a:lnTo>
                      <a:pt x="2384" y="55"/>
                    </a:lnTo>
                    <a:lnTo>
                      <a:pt x="219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7" name="Google Shape;2207;p71"/>
              <p:cNvSpPr/>
              <p:nvPr/>
            </p:nvSpPr>
            <p:spPr>
              <a:xfrm>
                <a:off x="1998450" y="2892925"/>
                <a:ext cx="101150" cy="69650"/>
              </a:xfrm>
              <a:custGeom>
                <a:avLst/>
                <a:gdLst/>
                <a:ahLst/>
                <a:cxnLst/>
                <a:rect l="l" t="t" r="r" b="b"/>
                <a:pathLst>
                  <a:path w="4046" h="2786" extrusionOk="0">
                    <a:moveTo>
                      <a:pt x="563" y="0"/>
                    </a:moveTo>
                    <a:lnTo>
                      <a:pt x="456" y="27"/>
                    </a:lnTo>
                    <a:lnTo>
                      <a:pt x="349" y="81"/>
                    </a:lnTo>
                    <a:lnTo>
                      <a:pt x="242" y="134"/>
                    </a:lnTo>
                    <a:lnTo>
                      <a:pt x="135" y="242"/>
                    </a:lnTo>
                    <a:lnTo>
                      <a:pt x="81" y="349"/>
                    </a:lnTo>
                    <a:lnTo>
                      <a:pt x="28" y="456"/>
                    </a:lnTo>
                    <a:lnTo>
                      <a:pt x="1" y="590"/>
                    </a:lnTo>
                    <a:lnTo>
                      <a:pt x="1" y="697"/>
                    </a:lnTo>
                    <a:lnTo>
                      <a:pt x="28" y="831"/>
                    </a:lnTo>
                    <a:lnTo>
                      <a:pt x="81" y="938"/>
                    </a:lnTo>
                    <a:lnTo>
                      <a:pt x="135" y="1045"/>
                    </a:lnTo>
                    <a:lnTo>
                      <a:pt x="215" y="1125"/>
                    </a:lnTo>
                    <a:lnTo>
                      <a:pt x="322" y="1206"/>
                    </a:lnTo>
                    <a:lnTo>
                      <a:pt x="3134" y="2706"/>
                    </a:lnTo>
                    <a:lnTo>
                      <a:pt x="3268" y="2759"/>
                    </a:lnTo>
                    <a:lnTo>
                      <a:pt x="3429" y="2786"/>
                    </a:lnTo>
                    <a:lnTo>
                      <a:pt x="3590" y="2759"/>
                    </a:lnTo>
                    <a:lnTo>
                      <a:pt x="3750" y="2679"/>
                    </a:lnTo>
                    <a:lnTo>
                      <a:pt x="3884" y="2572"/>
                    </a:lnTo>
                    <a:lnTo>
                      <a:pt x="3991" y="2438"/>
                    </a:lnTo>
                    <a:lnTo>
                      <a:pt x="4045" y="2331"/>
                    </a:lnTo>
                    <a:lnTo>
                      <a:pt x="4045" y="2197"/>
                    </a:lnTo>
                    <a:lnTo>
                      <a:pt x="4045" y="2063"/>
                    </a:lnTo>
                    <a:lnTo>
                      <a:pt x="4045" y="1956"/>
                    </a:lnTo>
                    <a:lnTo>
                      <a:pt x="3991" y="1849"/>
                    </a:lnTo>
                    <a:lnTo>
                      <a:pt x="3911" y="1741"/>
                    </a:lnTo>
                    <a:lnTo>
                      <a:pt x="3831" y="1661"/>
                    </a:lnTo>
                    <a:lnTo>
                      <a:pt x="3724" y="1581"/>
                    </a:lnTo>
                    <a:lnTo>
                      <a:pt x="938" y="81"/>
                    </a:lnTo>
                    <a:lnTo>
                      <a:pt x="804" y="27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8" name="Google Shape;2208;p71"/>
              <p:cNvSpPr/>
              <p:nvPr/>
            </p:nvSpPr>
            <p:spPr>
              <a:xfrm>
                <a:off x="1995775" y="2875525"/>
                <a:ext cx="34175" cy="49575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983" extrusionOk="0">
                    <a:moveTo>
                      <a:pt x="563" y="0"/>
                    </a:moveTo>
                    <a:lnTo>
                      <a:pt x="429" y="27"/>
                    </a:lnTo>
                    <a:lnTo>
                      <a:pt x="322" y="80"/>
                    </a:lnTo>
                    <a:lnTo>
                      <a:pt x="215" y="161"/>
                    </a:lnTo>
                    <a:lnTo>
                      <a:pt x="135" y="241"/>
                    </a:lnTo>
                    <a:lnTo>
                      <a:pt x="81" y="348"/>
                    </a:lnTo>
                    <a:lnTo>
                      <a:pt x="27" y="455"/>
                    </a:lnTo>
                    <a:lnTo>
                      <a:pt x="1" y="589"/>
                    </a:lnTo>
                    <a:lnTo>
                      <a:pt x="27" y="696"/>
                    </a:lnTo>
                    <a:lnTo>
                      <a:pt x="108" y="1420"/>
                    </a:lnTo>
                    <a:lnTo>
                      <a:pt x="135" y="1527"/>
                    </a:lnTo>
                    <a:lnTo>
                      <a:pt x="188" y="1634"/>
                    </a:lnTo>
                    <a:lnTo>
                      <a:pt x="242" y="1741"/>
                    </a:lnTo>
                    <a:lnTo>
                      <a:pt x="322" y="1821"/>
                    </a:lnTo>
                    <a:lnTo>
                      <a:pt x="429" y="1875"/>
                    </a:lnTo>
                    <a:lnTo>
                      <a:pt x="510" y="1928"/>
                    </a:lnTo>
                    <a:lnTo>
                      <a:pt x="617" y="1955"/>
                    </a:lnTo>
                    <a:lnTo>
                      <a:pt x="751" y="1982"/>
                    </a:lnTo>
                    <a:lnTo>
                      <a:pt x="831" y="1955"/>
                    </a:lnTo>
                    <a:lnTo>
                      <a:pt x="938" y="1928"/>
                    </a:lnTo>
                    <a:lnTo>
                      <a:pt x="1072" y="1875"/>
                    </a:lnTo>
                    <a:lnTo>
                      <a:pt x="1152" y="1821"/>
                    </a:lnTo>
                    <a:lnTo>
                      <a:pt x="1259" y="1714"/>
                    </a:lnTo>
                    <a:lnTo>
                      <a:pt x="1313" y="1607"/>
                    </a:lnTo>
                    <a:lnTo>
                      <a:pt x="1367" y="1500"/>
                    </a:lnTo>
                    <a:lnTo>
                      <a:pt x="1367" y="1393"/>
                    </a:lnTo>
                    <a:lnTo>
                      <a:pt x="1367" y="1259"/>
                    </a:lnTo>
                    <a:lnTo>
                      <a:pt x="1286" y="536"/>
                    </a:lnTo>
                    <a:lnTo>
                      <a:pt x="1233" y="402"/>
                    </a:lnTo>
                    <a:lnTo>
                      <a:pt x="1206" y="295"/>
                    </a:lnTo>
                    <a:lnTo>
                      <a:pt x="1126" y="214"/>
                    </a:lnTo>
                    <a:lnTo>
                      <a:pt x="1018" y="107"/>
                    </a:lnTo>
                    <a:lnTo>
                      <a:pt x="938" y="54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09" name="Google Shape;2209;p71"/>
              <p:cNvSpPr/>
              <p:nvPr/>
            </p:nvSpPr>
            <p:spPr>
              <a:xfrm>
                <a:off x="2019875" y="2900950"/>
                <a:ext cx="89750" cy="67000"/>
              </a:xfrm>
              <a:custGeom>
                <a:avLst/>
                <a:gdLst/>
                <a:ahLst/>
                <a:cxnLst/>
                <a:rect l="l" t="t" r="r" b="b"/>
                <a:pathLst>
                  <a:path w="3590" h="2680" extrusionOk="0">
                    <a:moveTo>
                      <a:pt x="697" y="1"/>
                    </a:moveTo>
                    <a:lnTo>
                      <a:pt x="670" y="28"/>
                    </a:lnTo>
                    <a:lnTo>
                      <a:pt x="617" y="54"/>
                    </a:lnTo>
                    <a:lnTo>
                      <a:pt x="28" y="1153"/>
                    </a:lnTo>
                    <a:lnTo>
                      <a:pt x="1" y="1206"/>
                    </a:lnTo>
                    <a:lnTo>
                      <a:pt x="1" y="1260"/>
                    </a:lnTo>
                    <a:lnTo>
                      <a:pt x="28" y="1313"/>
                    </a:lnTo>
                    <a:lnTo>
                      <a:pt x="81" y="1340"/>
                    </a:lnTo>
                    <a:lnTo>
                      <a:pt x="2465" y="2599"/>
                    </a:lnTo>
                    <a:lnTo>
                      <a:pt x="2599" y="2652"/>
                    </a:lnTo>
                    <a:lnTo>
                      <a:pt x="2759" y="2679"/>
                    </a:lnTo>
                    <a:lnTo>
                      <a:pt x="2893" y="2679"/>
                    </a:lnTo>
                    <a:lnTo>
                      <a:pt x="3027" y="2652"/>
                    </a:lnTo>
                    <a:lnTo>
                      <a:pt x="3161" y="2599"/>
                    </a:lnTo>
                    <a:lnTo>
                      <a:pt x="3295" y="2518"/>
                    </a:lnTo>
                    <a:lnTo>
                      <a:pt x="3402" y="2411"/>
                    </a:lnTo>
                    <a:lnTo>
                      <a:pt x="3483" y="2304"/>
                    </a:lnTo>
                    <a:lnTo>
                      <a:pt x="3563" y="2144"/>
                    </a:lnTo>
                    <a:lnTo>
                      <a:pt x="3590" y="2010"/>
                    </a:lnTo>
                    <a:lnTo>
                      <a:pt x="3590" y="1849"/>
                    </a:lnTo>
                    <a:lnTo>
                      <a:pt x="3563" y="1688"/>
                    </a:lnTo>
                    <a:lnTo>
                      <a:pt x="3509" y="1554"/>
                    </a:lnTo>
                    <a:lnTo>
                      <a:pt x="3429" y="1420"/>
                    </a:lnTo>
                    <a:lnTo>
                      <a:pt x="3295" y="1313"/>
                    </a:lnTo>
                    <a:lnTo>
                      <a:pt x="3161" y="1233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210" name="Google Shape;2210;p71"/>
          <p:cNvGrpSpPr/>
          <p:nvPr/>
        </p:nvGrpSpPr>
        <p:grpSpPr>
          <a:xfrm>
            <a:off x="2493275" y="2785800"/>
            <a:ext cx="425200" cy="444625"/>
            <a:chOff x="2493275" y="2785800"/>
            <a:chExt cx="425200" cy="444625"/>
          </a:xfrm>
        </p:grpSpPr>
        <p:sp>
          <p:nvSpPr>
            <p:cNvPr id="2211" name="Google Shape;2211;p71"/>
            <p:cNvSpPr/>
            <p:nvPr/>
          </p:nvSpPr>
          <p:spPr>
            <a:xfrm>
              <a:off x="2493275" y="2805200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062" y="1"/>
                  </a:moveTo>
                  <a:lnTo>
                    <a:pt x="7634" y="54"/>
                  </a:lnTo>
                  <a:lnTo>
                    <a:pt x="7205" y="108"/>
                  </a:lnTo>
                  <a:lnTo>
                    <a:pt x="6777" y="162"/>
                  </a:lnTo>
                  <a:lnTo>
                    <a:pt x="6375" y="269"/>
                  </a:lnTo>
                  <a:lnTo>
                    <a:pt x="5973" y="376"/>
                  </a:lnTo>
                  <a:lnTo>
                    <a:pt x="5571" y="510"/>
                  </a:lnTo>
                  <a:lnTo>
                    <a:pt x="5196" y="670"/>
                  </a:lnTo>
                  <a:lnTo>
                    <a:pt x="4822" y="831"/>
                  </a:lnTo>
                  <a:lnTo>
                    <a:pt x="4447" y="1019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29"/>
                  </a:lnTo>
                  <a:lnTo>
                    <a:pt x="2786" y="2197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72"/>
                  </a:lnTo>
                  <a:lnTo>
                    <a:pt x="376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108" y="7206"/>
                  </a:lnTo>
                  <a:lnTo>
                    <a:pt x="54" y="7634"/>
                  </a:lnTo>
                  <a:lnTo>
                    <a:pt x="1" y="8063"/>
                  </a:lnTo>
                  <a:lnTo>
                    <a:pt x="1" y="8518"/>
                  </a:lnTo>
                  <a:lnTo>
                    <a:pt x="27" y="9134"/>
                  </a:lnTo>
                  <a:lnTo>
                    <a:pt x="81" y="9723"/>
                  </a:lnTo>
                  <a:lnTo>
                    <a:pt x="188" y="10339"/>
                  </a:lnTo>
                  <a:lnTo>
                    <a:pt x="349" y="10902"/>
                  </a:lnTo>
                  <a:lnTo>
                    <a:pt x="536" y="11464"/>
                  </a:lnTo>
                  <a:lnTo>
                    <a:pt x="750" y="12027"/>
                  </a:lnTo>
                  <a:lnTo>
                    <a:pt x="1018" y="12535"/>
                  </a:lnTo>
                  <a:lnTo>
                    <a:pt x="1313" y="13044"/>
                  </a:lnTo>
                  <a:lnTo>
                    <a:pt x="1634" y="13526"/>
                  </a:lnTo>
                  <a:lnTo>
                    <a:pt x="1983" y="13982"/>
                  </a:lnTo>
                  <a:lnTo>
                    <a:pt x="2384" y="14410"/>
                  </a:lnTo>
                  <a:lnTo>
                    <a:pt x="2786" y="14812"/>
                  </a:lnTo>
                  <a:lnTo>
                    <a:pt x="3241" y="15187"/>
                  </a:lnTo>
                  <a:lnTo>
                    <a:pt x="3697" y="15535"/>
                  </a:lnTo>
                  <a:lnTo>
                    <a:pt x="4206" y="15830"/>
                  </a:lnTo>
                  <a:lnTo>
                    <a:pt x="4714" y="16124"/>
                  </a:lnTo>
                  <a:lnTo>
                    <a:pt x="6803" y="16847"/>
                  </a:lnTo>
                  <a:lnTo>
                    <a:pt x="7205" y="16901"/>
                  </a:lnTo>
                  <a:lnTo>
                    <a:pt x="7634" y="16955"/>
                  </a:lnTo>
                  <a:lnTo>
                    <a:pt x="8062" y="17008"/>
                  </a:lnTo>
                  <a:lnTo>
                    <a:pt x="8491" y="17008"/>
                  </a:lnTo>
                  <a:lnTo>
                    <a:pt x="9080" y="16981"/>
                  </a:lnTo>
                  <a:lnTo>
                    <a:pt x="9643" y="16928"/>
                  </a:lnTo>
                  <a:lnTo>
                    <a:pt x="10205" y="16847"/>
                  </a:lnTo>
                  <a:lnTo>
                    <a:pt x="10741" y="16714"/>
                  </a:lnTo>
                  <a:lnTo>
                    <a:pt x="12374" y="16071"/>
                  </a:lnTo>
                  <a:lnTo>
                    <a:pt x="12883" y="15803"/>
                  </a:lnTo>
                  <a:lnTo>
                    <a:pt x="13365" y="15482"/>
                  </a:lnTo>
                  <a:lnTo>
                    <a:pt x="13821" y="15133"/>
                  </a:lnTo>
                  <a:lnTo>
                    <a:pt x="14249" y="14758"/>
                  </a:lnTo>
                  <a:lnTo>
                    <a:pt x="14678" y="14357"/>
                  </a:lnTo>
                  <a:lnTo>
                    <a:pt x="15053" y="13928"/>
                  </a:lnTo>
                  <a:lnTo>
                    <a:pt x="15401" y="13473"/>
                  </a:lnTo>
                  <a:lnTo>
                    <a:pt x="15722" y="13017"/>
                  </a:lnTo>
                  <a:lnTo>
                    <a:pt x="16017" y="12509"/>
                  </a:lnTo>
                  <a:lnTo>
                    <a:pt x="16258" y="11973"/>
                  </a:lnTo>
                  <a:lnTo>
                    <a:pt x="16499" y="11437"/>
                  </a:lnTo>
                  <a:lnTo>
                    <a:pt x="16660" y="10875"/>
                  </a:lnTo>
                  <a:lnTo>
                    <a:pt x="16820" y="10312"/>
                  </a:lnTo>
                  <a:lnTo>
                    <a:pt x="16928" y="9723"/>
                  </a:lnTo>
                  <a:lnTo>
                    <a:pt x="16981" y="9107"/>
                  </a:lnTo>
                  <a:lnTo>
                    <a:pt x="17008" y="8518"/>
                  </a:lnTo>
                  <a:lnTo>
                    <a:pt x="17008" y="8063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72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197"/>
                  </a:lnTo>
                  <a:lnTo>
                    <a:pt x="13901" y="1929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2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37" y="510"/>
                  </a:lnTo>
                  <a:lnTo>
                    <a:pt x="11035" y="376"/>
                  </a:lnTo>
                  <a:lnTo>
                    <a:pt x="10633" y="269"/>
                  </a:lnTo>
                  <a:lnTo>
                    <a:pt x="10205" y="162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212" name="Google Shape;2212;p71"/>
            <p:cNvGrpSpPr/>
            <p:nvPr/>
          </p:nvGrpSpPr>
          <p:grpSpPr>
            <a:xfrm>
              <a:off x="2607775" y="2785800"/>
              <a:ext cx="200900" cy="440600"/>
              <a:chOff x="2607775" y="2785800"/>
              <a:chExt cx="200900" cy="440600"/>
            </a:xfrm>
          </p:grpSpPr>
          <p:sp>
            <p:nvSpPr>
              <p:cNvPr id="2213" name="Google Shape;2213;p71"/>
              <p:cNvSpPr/>
              <p:nvPr/>
            </p:nvSpPr>
            <p:spPr>
              <a:xfrm>
                <a:off x="2608450" y="2785800"/>
                <a:ext cx="50900" cy="126575"/>
              </a:xfrm>
              <a:custGeom>
                <a:avLst/>
                <a:gdLst/>
                <a:ahLst/>
                <a:cxnLst/>
                <a:rect l="l" t="t" r="r" b="b"/>
                <a:pathLst>
                  <a:path w="2036" h="5063" extrusionOk="0">
                    <a:moveTo>
                      <a:pt x="1313" y="0"/>
                    </a:moveTo>
                    <a:lnTo>
                      <a:pt x="1206" y="27"/>
                    </a:lnTo>
                    <a:lnTo>
                      <a:pt x="1098" y="54"/>
                    </a:lnTo>
                    <a:lnTo>
                      <a:pt x="991" y="81"/>
                    </a:lnTo>
                    <a:lnTo>
                      <a:pt x="884" y="161"/>
                    </a:lnTo>
                    <a:lnTo>
                      <a:pt x="804" y="241"/>
                    </a:lnTo>
                    <a:lnTo>
                      <a:pt x="750" y="348"/>
                    </a:lnTo>
                    <a:lnTo>
                      <a:pt x="456" y="938"/>
                    </a:lnTo>
                    <a:lnTo>
                      <a:pt x="429" y="1018"/>
                    </a:lnTo>
                    <a:lnTo>
                      <a:pt x="375" y="1366"/>
                    </a:lnTo>
                    <a:lnTo>
                      <a:pt x="0" y="4071"/>
                    </a:lnTo>
                    <a:lnTo>
                      <a:pt x="0" y="4178"/>
                    </a:lnTo>
                    <a:lnTo>
                      <a:pt x="27" y="4312"/>
                    </a:lnTo>
                    <a:lnTo>
                      <a:pt x="54" y="4419"/>
                    </a:lnTo>
                    <a:lnTo>
                      <a:pt x="134" y="4500"/>
                    </a:lnTo>
                    <a:lnTo>
                      <a:pt x="536" y="5062"/>
                    </a:lnTo>
                    <a:lnTo>
                      <a:pt x="1366" y="4259"/>
                    </a:lnTo>
                    <a:lnTo>
                      <a:pt x="1393" y="4205"/>
                    </a:lnTo>
                    <a:lnTo>
                      <a:pt x="1232" y="3991"/>
                    </a:lnTo>
                    <a:lnTo>
                      <a:pt x="1554" y="1527"/>
                    </a:lnTo>
                    <a:lnTo>
                      <a:pt x="1714" y="1500"/>
                    </a:lnTo>
                    <a:lnTo>
                      <a:pt x="1875" y="1473"/>
                    </a:lnTo>
                    <a:lnTo>
                      <a:pt x="1929" y="1446"/>
                    </a:lnTo>
                    <a:lnTo>
                      <a:pt x="1982" y="1420"/>
                    </a:lnTo>
                    <a:lnTo>
                      <a:pt x="2036" y="1366"/>
                    </a:lnTo>
                    <a:lnTo>
                      <a:pt x="2036" y="1286"/>
                    </a:lnTo>
                    <a:lnTo>
                      <a:pt x="2036" y="1232"/>
                    </a:lnTo>
                    <a:lnTo>
                      <a:pt x="2009" y="1179"/>
                    </a:lnTo>
                    <a:lnTo>
                      <a:pt x="1929" y="1098"/>
                    </a:lnTo>
                    <a:lnTo>
                      <a:pt x="1848" y="1045"/>
                    </a:lnTo>
                    <a:lnTo>
                      <a:pt x="1741" y="1018"/>
                    </a:lnTo>
                    <a:lnTo>
                      <a:pt x="1822" y="857"/>
                    </a:lnTo>
                    <a:lnTo>
                      <a:pt x="1875" y="750"/>
                    </a:lnTo>
                    <a:lnTo>
                      <a:pt x="1875" y="643"/>
                    </a:lnTo>
                    <a:lnTo>
                      <a:pt x="1875" y="536"/>
                    </a:lnTo>
                    <a:lnTo>
                      <a:pt x="1848" y="402"/>
                    </a:lnTo>
                    <a:lnTo>
                      <a:pt x="1795" y="322"/>
                    </a:lnTo>
                    <a:lnTo>
                      <a:pt x="1741" y="214"/>
                    </a:lnTo>
                    <a:lnTo>
                      <a:pt x="1661" y="134"/>
                    </a:lnTo>
                    <a:lnTo>
                      <a:pt x="1554" y="81"/>
                    </a:lnTo>
                    <a:lnTo>
                      <a:pt x="1420" y="27"/>
                    </a:lnTo>
                    <a:lnTo>
                      <a:pt x="131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14" name="Google Shape;2214;p71"/>
              <p:cNvSpPr/>
              <p:nvPr/>
            </p:nvSpPr>
            <p:spPr>
              <a:xfrm>
                <a:off x="2607775" y="3093800"/>
                <a:ext cx="194875" cy="132600"/>
              </a:xfrm>
              <a:custGeom>
                <a:avLst/>
                <a:gdLst/>
                <a:ahLst/>
                <a:cxnLst/>
                <a:rect l="l" t="t" r="r" b="b"/>
                <a:pathLst>
                  <a:path w="7795" h="5304" extrusionOk="0">
                    <a:moveTo>
                      <a:pt x="2572" y="0"/>
                    </a:moveTo>
                    <a:lnTo>
                      <a:pt x="161" y="3455"/>
                    </a:lnTo>
                    <a:lnTo>
                      <a:pt x="54" y="3670"/>
                    </a:lnTo>
                    <a:lnTo>
                      <a:pt x="0" y="3911"/>
                    </a:lnTo>
                    <a:lnTo>
                      <a:pt x="0" y="4152"/>
                    </a:lnTo>
                    <a:lnTo>
                      <a:pt x="54" y="4366"/>
                    </a:lnTo>
                    <a:lnTo>
                      <a:pt x="134" y="4580"/>
                    </a:lnTo>
                    <a:lnTo>
                      <a:pt x="643" y="4795"/>
                    </a:lnTo>
                    <a:lnTo>
                      <a:pt x="1152" y="5009"/>
                    </a:lnTo>
                    <a:lnTo>
                      <a:pt x="1661" y="5170"/>
                    </a:lnTo>
                    <a:lnTo>
                      <a:pt x="2223" y="5303"/>
                    </a:lnTo>
                    <a:lnTo>
                      <a:pt x="1822" y="4259"/>
                    </a:lnTo>
                    <a:lnTo>
                      <a:pt x="1795" y="4152"/>
                    </a:lnTo>
                    <a:lnTo>
                      <a:pt x="1849" y="4045"/>
                    </a:lnTo>
                    <a:lnTo>
                      <a:pt x="3911" y="1206"/>
                    </a:lnTo>
                    <a:lnTo>
                      <a:pt x="3991" y="1125"/>
                    </a:lnTo>
                    <a:lnTo>
                      <a:pt x="4072" y="1125"/>
                    </a:lnTo>
                    <a:lnTo>
                      <a:pt x="4152" y="1152"/>
                    </a:lnTo>
                    <a:lnTo>
                      <a:pt x="4205" y="1232"/>
                    </a:lnTo>
                    <a:lnTo>
                      <a:pt x="5839" y="4687"/>
                    </a:lnTo>
                    <a:lnTo>
                      <a:pt x="5920" y="4821"/>
                    </a:lnTo>
                    <a:lnTo>
                      <a:pt x="6161" y="5170"/>
                    </a:lnTo>
                    <a:lnTo>
                      <a:pt x="6589" y="5036"/>
                    </a:lnTo>
                    <a:lnTo>
                      <a:pt x="6991" y="4902"/>
                    </a:lnTo>
                    <a:lnTo>
                      <a:pt x="7393" y="4714"/>
                    </a:lnTo>
                    <a:lnTo>
                      <a:pt x="7794" y="4527"/>
                    </a:lnTo>
                    <a:lnTo>
                      <a:pt x="7473" y="4071"/>
                    </a:lnTo>
                    <a:lnTo>
                      <a:pt x="7366" y="3884"/>
                    </a:lnTo>
                    <a:lnTo>
                      <a:pt x="5679" y="0"/>
                    </a:lnTo>
                    <a:lnTo>
                      <a:pt x="5652" y="0"/>
                    </a:lnTo>
                    <a:lnTo>
                      <a:pt x="5411" y="81"/>
                    </a:lnTo>
                    <a:lnTo>
                      <a:pt x="5143" y="161"/>
                    </a:lnTo>
                    <a:lnTo>
                      <a:pt x="4688" y="215"/>
                    </a:lnTo>
                    <a:lnTo>
                      <a:pt x="4205" y="241"/>
                    </a:lnTo>
                    <a:lnTo>
                      <a:pt x="3777" y="241"/>
                    </a:lnTo>
                    <a:lnTo>
                      <a:pt x="3402" y="188"/>
                    </a:lnTo>
                    <a:lnTo>
                      <a:pt x="3054" y="134"/>
                    </a:lnTo>
                    <a:lnTo>
                      <a:pt x="25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15" name="Google Shape;2215;p71"/>
              <p:cNvSpPr/>
              <p:nvPr/>
            </p:nvSpPr>
            <p:spPr>
              <a:xfrm>
                <a:off x="2692150" y="2930425"/>
                <a:ext cx="37525" cy="32825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313" extrusionOk="0">
                    <a:moveTo>
                      <a:pt x="161" y="0"/>
                    </a:moveTo>
                    <a:lnTo>
                      <a:pt x="161" y="375"/>
                    </a:lnTo>
                    <a:lnTo>
                      <a:pt x="134" y="429"/>
                    </a:lnTo>
                    <a:lnTo>
                      <a:pt x="107" y="456"/>
                    </a:lnTo>
                    <a:lnTo>
                      <a:pt x="81" y="509"/>
                    </a:lnTo>
                    <a:lnTo>
                      <a:pt x="0" y="509"/>
                    </a:lnTo>
                    <a:lnTo>
                      <a:pt x="27" y="563"/>
                    </a:lnTo>
                    <a:lnTo>
                      <a:pt x="134" y="777"/>
                    </a:lnTo>
                    <a:lnTo>
                      <a:pt x="268" y="1018"/>
                    </a:lnTo>
                    <a:lnTo>
                      <a:pt x="375" y="1125"/>
                    </a:lnTo>
                    <a:lnTo>
                      <a:pt x="482" y="1232"/>
                    </a:lnTo>
                    <a:lnTo>
                      <a:pt x="589" y="1286"/>
                    </a:lnTo>
                    <a:lnTo>
                      <a:pt x="723" y="1313"/>
                    </a:lnTo>
                    <a:lnTo>
                      <a:pt x="857" y="1286"/>
                    </a:lnTo>
                    <a:lnTo>
                      <a:pt x="964" y="1232"/>
                    </a:lnTo>
                    <a:lnTo>
                      <a:pt x="1071" y="1152"/>
                    </a:lnTo>
                    <a:lnTo>
                      <a:pt x="1152" y="1045"/>
                    </a:lnTo>
                    <a:lnTo>
                      <a:pt x="1286" y="831"/>
                    </a:lnTo>
                    <a:lnTo>
                      <a:pt x="1393" y="616"/>
                    </a:lnTo>
                    <a:lnTo>
                      <a:pt x="1420" y="563"/>
                    </a:lnTo>
                    <a:lnTo>
                      <a:pt x="1500" y="509"/>
                    </a:lnTo>
                    <a:lnTo>
                      <a:pt x="1366" y="509"/>
                    </a:lnTo>
                    <a:lnTo>
                      <a:pt x="1339" y="456"/>
                    </a:lnTo>
                    <a:lnTo>
                      <a:pt x="1313" y="429"/>
                    </a:lnTo>
                    <a:lnTo>
                      <a:pt x="1286" y="375"/>
                    </a:lnTo>
                    <a:lnTo>
                      <a:pt x="1286" y="0"/>
                    </a:lnTo>
                    <a:lnTo>
                      <a:pt x="1259" y="0"/>
                    </a:lnTo>
                    <a:lnTo>
                      <a:pt x="1152" y="81"/>
                    </a:lnTo>
                    <a:lnTo>
                      <a:pt x="1018" y="134"/>
                    </a:lnTo>
                    <a:lnTo>
                      <a:pt x="857" y="188"/>
                    </a:lnTo>
                    <a:lnTo>
                      <a:pt x="563" y="188"/>
                    </a:lnTo>
                    <a:lnTo>
                      <a:pt x="429" y="134"/>
                    </a:lnTo>
                    <a:lnTo>
                      <a:pt x="295" y="8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16" name="Google Shape;2216;p71"/>
              <p:cNvSpPr/>
              <p:nvPr/>
            </p:nvSpPr>
            <p:spPr>
              <a:xfrm>
                <a:off x="2674075" y="2831325"/>
                <a:ext cx="73000" cy="50900"/>
              </a:xfrm>
              <a:custGeom>
                <a:avLst/>
                <a:gdLst/>
                <a:ahLst/>
                <a:cxnLst/>
                <a:rect l="l" t="t" r="r" b="b"/>
                <a:pathLst>
                  <a:path w="2920" h="2036" extrusionOk="0">
                    <a:moveTo>
                      <a:pt x="1178" y="0"/>
                    </a:moveTo>
                    <a:lnTo>
                      <a:pt x="911" y="54"/>
                    </a:lnTo>
                    <a:lnTo>
                      <a:pt x="723" y="134"/>
                    </a:lnTo>
                    <a:lnTo>
                      <a:pt x="562" y="241"/>
                    </a:lnTo>
                    <a:lnTo>
                      <a:pt x="455" y="349"/>
                    </a:lnTo>
                    <a:lnTo>
                      <a:pt x="375" y="456"/>
                    </a:lnTo>
                    <a:lnTo>
                      <a:pt x="348" y="563"/>
                    </a:lnTo>
                    <a:lnTo>
                      <a:pt x="321" y="724"/>
                    </a:lnTo>
                    <a:lnTo>
                      <a:pt x="295" y="777"/>
                    </a:lnTo>
                    <a:lnTo>
                      <a:pt x="268" y="804"/>
                    </a:lnTo>
                    <a:lnTo>
                      <a:pt x="187" y="857"/>
                    </a:lnTo>
                    <a:lnTo>
                      <a:pt x="134" y="911"/>
                    </a:lnTo>
                    <a:lnTo>
                      <a:pt x="54" y="1072"/>
                    </a:lnTo>
                    <a:lnTo>
                      <a:pt x="27" y="1259"/>
                    </a:lnTo>
                    <a:lnTo>
                      <a:pt x="0" y="1474"/>
                    </a:lnTo>
                    <a:lnTo>
                      <a:pt x="54" y="1822"/>
                    </a:lnTo>
                    <a:lnTo>
                      <a:pt x="80" y="1982"/>
                    </a:lnTo>
                    <a:lnTo>
                      <a:pt x="187" y="2009"/>
                    </a:lnTo>
                    <a:lnTo>
                      <a:pt x="214" y="1875"/>
                    </a:lnTo>
                    <a:lnTo>
                      <a:pt x="268" y="1768"/>
                    </a:lnTo>
                    <a:lnTo>
                      <a:pt x="321" y="1661"/>
                    </a:lnTo>
                    <a:lnTo>
                      <a:pt x="321" y="1581"/>
                    </a:lnTo>
                    <a:lnTo>
                      <a:pt x="321" y="1393"/>
                    </a:lnTo>
                    <a:lnTo>
                      <a:pt x="348" y="1179"/>
                    </a:lnTo>
                    <a:lnTo>
                      <a:pt x="375" y="1072"/>
                    </a:lnTo>
                    <a:lnTo>
                      <a:pt x="429" y="991"/>
                    </a:lnTo>
                    <a:lnTo>
                      <a:pt x="509" y="911"/>
                    </a:lnTo>
                    <a:lnTo>
                      <a:pt x="589" y="857"/>
                    </a:lnTo>
                    <a:lnTo>
                      <a:pt x="777" y="804"/>
                    </a:lnTo>
                    <a:lnTo>
                      <a:pt x="937" y="804"/>
                    </a:lnTo>
                    <a:lnTo>
                      <a:pt x="1125" y="831"/>
                    </a:lnTo>
                    <a:lnTo>
                      <a:pt x="1259" y="857"/>
                    </a:lnTo>
                    <a:lnTo>
                      <a:pt x="1446" y="884"/>
                    </a:lnTo>
                    <a:lnTo>
                      <a:pt x="1634" y="857"/>
                    </a:lnTo>
                    <a:lnTo>
                      <a:pt x="1768" y="831"/>
                    </a:lnTo>
                    <a:lnTo>
                      <a:pt x="1955" y="804"/>
                    </a:lnTo>
                    <a:lnTo>
                      <a:pt x="2116" y="804"/>
                    </a:lnTo>
                    <a:lnTo>
                      <a:pt x="2303" y="857"/>
                    </a:lnTo>
                    <a:lnTo>
                      <a:pt x="2384" y="911"/>
                    </a:lnTo>
                    <a:lnTo>
                      <a:pt x="2464" y="991"/>
                    </a:lnTo>
                    <a:lnTo>
                      <a:pt x="2491" y="1072"/>
                    </a:lnTo>
                    <a:lnTo>
                      <a:pt x="2544" y="1179"/>
                    </a:lnTo>
                    <a:lnTo>
                      <a:pt x="2544" y="1393"/>
                    </a:lnTo>
                    <a:lnTo>
                      <a:pt x="2544" y="1554"/>
                    </a:lnTo>
                    <a:lnTo>
                      <a:pt x="2544" y="1661"/>
                    </a:lnTo>
                    <a:lnTo>
                      <a:pt x="2598" y="1768"/>
                    </a:lnTo>
                    <a:lnTo>
                      <a:pt x="2678" y="1902"/>
                    </a:lnTo>
                    <a:lnTo>
                      <a:pt x="2705" y="2036"/>
                    </a:lnTo>
                    <a:lnTo>
                      <a:pt x="2785" y="2009"/>
                    </a:lnTo>
                    <a:lnTo>
                      <a:pt x="2866" y="1982"/>
                    </a:lnTo>
                    <a:lnTo>
                      <a:pt x="2893" y="1554"/>
                    </a:lnTo>
                    <a:lnTo>
                      <a:pt x="2919" y="1340"/>
                    </a:lnTo>
                    <a:lnTo>
                      <a:pt x="2919" y="1152"/>
                    </a:lnTo>
                    <a:lnTo>
                      <a:pt x="2893" y="965"/>
                    </a:lnTo>
                    <a:lnTo>
                      <a:pt x="2839" y="804"/>
                    </a:lnTo>
                    <a:lnTo>
                      <a:pt x="2759" y="643"/>
                    </a:lnTo>
                    <a:lnTo>
                      <a:pt x="2678" y="509"/>
                    </a:lnTo>
                    <a:lnTo>
                      <a:pt x="2571" y="402"/>
                    </a:lnTo>
                    <a:lnTo>
                      <a:pt x="2437" y="295"/>
                    </a:lnTo>
                    <a:lnTo>
                      <a:pt x="2303" y="215"/>
                    </a:lnTo>
                    <a:lnTo>
                      <a:pt x="2169" y="134"/>
                    </a:lnTo>
                    <a:lnTo>
                      <a:pt x="2009" y="81"/>
                    </a:lnTo>
                    <a:lnTo>
                      <a:pt x="1848" y="27"/>
                    </a:lnTo>
                    <a:lnTo>
                      <a:pt x="1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17" name="Google Shape;2217;p71"/>
              <p:cNvSpPr/>
              <p:nvPr/>
            </p:nvSpPr>
            <p:spPr>
              <a:xfrm>
                <a:off x="2678750" y="28815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18" name="Google Shape;2218;p71"/>
              <p:cNvSpPr/>
              <p:nvPr/>
            </p:nvSpPr>
            <p:spPr>
              <a:xfrm>
                <a:off x="2739675" y="2880875"/>
                <a:ext cx="940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31" extrusionOk="0">
                    <a:moveTo>
                      <a:pt x="188" y="0"/>
                    </a:moveTo>
                    <a:lnTo>
                      <a:pt x="81" y="27"/>
                    </a:lnTo>
                    <a:lnTo>
                      <a:pt x="81" y="134"/>
                    </a:lnTo>
                    <a:lnTo>
                      <a:pt x="81" y="268"/>
                    </a:lnTo>
                    <a:lnTo>
                      <a:pt x="28" y="724"/>
                    </a:lnTo>
                    <a:lnTo>
                      <a:pt x="1" y="831"/>
                    </a:lnTo>
                    <a:lnTo>
                      <a:pt x="108" y="831"/>
                    </a:lnTo>
                    <a:lnTo>
                      <a:pt x="188" y="777"/>
                    </a:lnTo>
                    <a:lnTo>
                      <a:pt x="242" y="724"/>
                    </a:lnTo>
                    <a:lnTo>
                      <a:pt x="269" y="643"/>
                    </a:lnTo>
                    <a:lnTo>
                      <a:pt x="295" y="509"/>
                    </a:lnTo>
                    <a:lnTo>
                      <a:pt x="376" y="268"/>
                    </a:lnTo>
                    <a:lnTo>
                      <a:pt x="376" y="161"/>
                    </a:lnTo>
                    <a:lnTo>
                      <a:pt x="376" y="81"/>
                    </a:lnTo>
                    <a:lnTo>
                      <a:pt x="322" y="27"/>
                    </a:lnTo>
                    <a:lnTo>
                      <a:pt x="26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19" name="Google Shape;2219;p71"/>
              <p:cNvSpPr/>
              <p:nvPr/>
            </p:nvSpPr>
            <p:spPr>
              <a:xfrm>
                <a:off x="2671375" y="2880875"/>
                <a:ext cx="940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31" extrusionOk="0">
                    <a:moveTo>
                      <a:pt x="108" y="0"/>
                    </a:moveTo>
                    <a:lnTo>
                      <a:pt x="54" y="27"/>
                    </a:lnTo>
                    <a:lnTo>
                      <a:pt x="1" y="81"/>
                    </a:lnTo>
                    <a:lnTo>
                      <a:pt x="1" y="161"/>
                    </a:lnTo>
                    <a:lnTo>
                      <a:pt x="1" y="268"/>
                    </a:lnTo>
                    <a:lnTo>
                      <a:pt x="81" y="509"/>
                    </a:lnTo>
                    <a:lnTo>
                      <a:pt x="108" y="643"/>
                    </a:lnTo>
                    <a:lnTo>
                      <a:pt x="135" y="724"/>
                    </a:lnTo>
                    <a:lnTo>
                      <a:pt x="188" y="777"/>
                    </a:lnTo>
                    <a:lnTo>
                      <a:pt x="269" y="831"/>
                    </a:lnTo>
                    <a:lnTo>
                      <a:pt x="376" y="831"/>
                    </a:lnTo>
                    <a:lnTo>
                      <a:pt x="349" y="724"/>
                    </a:lnTo>
                    <a:lnTo>
                      <a:pt x="295" y="268"/>
                    </a:lnTo>
                    <a:lnTo>
                      <a:pt x="295" y="134"/>
                    </a:lnTo>
                    <a:lnTo>
                      <a:pt x="295" y="2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0" name="Google Shape;2220;p71"/>
              <p:cNvSpPr/>
              <p:nvPr/>
            </p:nvSpPr>
            <p:spPr>
              <a:xfrm>
                <a:off x="2618500" y="2889575"/>
                <a:ext cx="182800" cy="212275"/>
              </a:xfrm>
              <a:custGeom>
                <a:avLst/>
                <a:gdLst/>
                <a:ahLst/>
                <a:cxnLst/>
                <a:rect l="l" t="t" r="r" b="b"/>
                <a:pathLst>
                  <a:path w="7312" h="8491" extrusionOk="0">
                    <a:moveTo>
                      <a:pt x="964" y="1"/>
                    </a:moveTo>
                    <a:lnTo>
                      <a:pt x="911" y="54"/>
                    </a:lnTo>
                    <a:lnTo>
                      <a:pt x="54" y="911"/>
                    </a:lnTo>
                    <a:lnTo>
                      <a:pt x="27" y="965"/>
                    </a:lnTo>
                    <a:lnTo>
                      <a:pt x="0" y="1018"/>
                    </a:lnTo>
                    <a:lnTo>
                      <a:pt x="0" y="1099"/>
                    </a:lnTo>
                    <a:lnTo>
                      <a:pt x="27" y="1152"/>
                    </a:lnTo>
                    <a:lnTo>
                      <a:pt x="1768" y="3402"/>
                    </a:lnTo>
                    <a:lnTo>
                      <a:pt x="1848" y="3536"/>
                    </a:lnTo>
                    <a:lnTo>
                      <a:pt x="1902" y="3670"/>
                    </a:lnTo>
                    <a:lnTo>
                      <a:pt x="1955" y="3831"/>
                    </a:lnTo>
                    <a:lnTo>
                      <a:pt x="1955" y="3991"/>
                    </a:lnTo>
                    <a:lnTo>
                      <a:pt x="2036" y="8062"/>
                    </a:lnTo>
                    <a:lnTo>
                      <a:pt x="2062" y="8116"/>
                    </a:lnTo>
                    <a:lnTo>
                      <a:pt x="2089" y="8169"/>
                    </a:lnTo>
                    <a:lnTo>
                      <a:pt x="2116" y="8223"/>
                    </a:lnTo>
                    <a:lnTo>
                      <a:pt x="2169" y="8250"/>
                    </a:lnTo>
                    <a:lnTo>
                      <a:pt x="2625" y="8357"/>
                    </a:lnTo>
                    <a:lnTo>
                      <a:pt x="2973" y="8437"/>
                    </a:lnTo>
                    <a:lnTo>
                      <a:pt x="3348" y="8464"/>
                    </a:lnTo>
                    <a:lnTo>
                      <a:pt x="3776" y="8491"/>
                    </a:lnTo>
                    <a:lnTo>
                      <a:pt x="4259" y="8464"/>
                    </a:lnTo>
                    <a:lnTo>
                      <a:pt x="4714" y="8384"/>
                    </a:lnTo>
                    <a:lnTo>
                      <a:pt x="4982" y="8330"/>
                    </a:lnTo>
                    <a:lnTo>
                      <a:pt x="5223" y="8250"/>
                    </a:lnTo>
                    <a:lnTo>
                      <a:pt x="5276" y="8223"/>
                    </a:lnTo>
                    <a:lnTo>
                      <a:pt x="5303" y="8169"/>
                    </a:lnTo>
                    <a:lnTo>
                      <a:pt x="5330" y="8116"/>
                    </a:lnTo>
                    <a:lnTo>
                      <a:pt x="5330" y="8062"/>
                    </a:lnTo>
                    <a:lnTo>
                      <a:pt x="5142" y="4366"/>
                    </a:lnTo>
                    <a:lnTo>
                      <a:pt x="5142" y="4313"/>
                    </a:lnTo>
                    <a:lnTo>
                      <a:pt x="5169" y="4286"/>
                    </a:lnTo>
                    <a:lnTo>
                      <a:pt x="5223" y="4286"/>
                    </a:lnTo>
                    <a:lnTo>
                      <a:pt x="5250" y="4313"/>
                    </a:lnTo>
                    <a:lnTo>
                      <a:pt x="5892" y="5116"/>
                    </a:lnTo>
                    <a:lnTo>
                      <a:pt x="5946" y="5170"/>
                    </a:lnTo>
                    <a:lnTo>
                      <a:pt x="6026" y="5196"/>
                    </a:lnTo>
                    <a:lnTo>
                      <a:pt x="6080" y="5196"/>
                    </a:lnTo>
                    <a:lnTo>
                      <a:pt x="6160" y="5170"/>
                    </a:lnTo>
                    <a:lnTo>
                      <a:pt x="7205" y="4607"/>
                    </a:lnTo>
                    <a:lnTo>
                      <a:pt x="7285" y="4554"/>
                    </a:lnTo>
                    <a:lnTo>
                      <a:pt x="7312" y="4473"/>
                    </a:lnTo>
                    <a:lnTo>
                      <a:pt x="7312" y="4366"/>
                    </a:lnTo>
                    <a:lnTo>
                      <a:pt x="7258" y="4286"/>
                    </a:lnTo>
                    <a:lnTo>
                      <a:pt x="5866" y="2518"/>
                    </a:lnTo>
                    <a:lnTo>
                      <a:pt x="5785" y="2438"/>
                    </a:lnTo>
                    <a:lnTo>
                      <a:pt x="5678" y="2357"/>
                    </a:lnTo>
                    <a:lnTo>
                      <a:pt x="5544" y="2304"/>
                    </a:lnTo>
                    <a:lnTo>
                      <a:pt x="5437" y="2250"/>
                    </a:lnTo>
                    <a:lnTo>
                      <a:pt x="4526" y="2090"/>
                    </a:lnTo>
                    <a:lnTo>
                      <a:pt x="4419" y="2090"/>
                    </a:lnTo>
                    <a:lnTo>
                      <a:pt x="4366" y="2143"/>
                    </a:lnTo>
                    <a:lnTo>
                      <a:pt x="4339" y="2197"/>
                    </a:lnTo>
                    <a:lnTo>
                      <a:pt x="4232" y="2411"/>
                    </a:lnTo>
                    <a:lnTo>
                      <a:pt x="4098" y="2625"/>
                    </a:lnTo>
                    <a:lnTo>
                      <a:pt x="3991" y="2732"/>
                    </a:lnTo>
                    <a:lnTo>
                      <a:pt x="3910" y="2813"/>
                    </a:lnTo>
                    <a:lnTo>
                      <a:pt x="3776" y="2866"/>
                    </a:lnTo>
                    <a:lnTo>
                      <a:pt x="3669" y="2893"/>
                    </a:lnTo>
                    <a:lnTo>
                      <a:pt x="3535" y="2866"/>
                    </a:lnTo>
                    <a:lnTo>
                      <a:pt x="3428" y="2786"/>
                    </a:lnTo>
                    <a:lnTo>
                      <a:pt x="3321" y="2706"/>
                    </a:lnTo>
                    <a:lnTo>
                      <a:pt x="3214" y="2599"/>
                    </a:lnTo>
                    <a:lnTo>
                      <a:pt x="3080" y="2357"/>
                    </a:lnTo>
                    <a:lnTo>
                      <a:pt x="3000" y="2143"/>
                    </a:lnTo>
                    <a:lnTo>
                      <a:pt x="2946" y="2063"/>
                    </a:lnTo>
                    <a:lnTo>
                      <a:pt x="2866" y="2036"/>
                    </a:lnTo>
                    <a:lnTo>
                      <a:pt x="2759" y="1983"/>
                    </a:lnTo>
                    <a:lnTo>
                      <a:pt x="2678" y="1956"/>
                    </a:lnTo>
                    <a:lnTo>
                      <a:pt x="2598" y="1875"/>
                    </a:lnTo>
                    <a:lnTo>
                      <a:pt x="1178" y="81"/>
                    </a:lnTo>
                    <a:lnTo>
                      <a:pt x="1125" y="27"/>
                    </a:lnTo>
                    <a:lnTo>
                      <a:pt x="1045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1" name="Google Shape;2221;p71"/>
              <p:cNvSpPr/>
              <p:nvPr/>
            </p:nvSpPr>
            <p:spPr>
              <a:xfrm>
                <a:off x="2728975" y="3004750"/>
                <a:ext cx="79700" cy="107825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4313" extrusionOk="0">
                    <a:moveTo>
                      <a:pt x="2786" y="0"/>
                    </a:moveTo>
                    <a:lnTo>
                      <a:pt x="1741" y="563"/>
                    </a:lnTo>
                    <a:lnTo>
                      <a:pt x="1875" y="777"/>
                    </a:lnTo>
                    <a:lnTo>
                      <a:pt x="777" y="2652"/>
                    </a:lnTo>
                    <a:lnTo>
                      <a:pt x="616" y="2625"/>
                    </a:lnTo>
                    <a:lnTo>
                      <a:pt x="456" y="2625"/>
                    </a:lnTo>
                    <a:lnTo>
                      <a:pt x="295" y="2652"/>
                    </a:lnTo>
                    <a:lnTo>
                      <a:pt x="215" y="2679"/>
                    </a:lnTo>
                    <a:lnTo>
                      <a:pt x="161" y="2732"/>
                    </a:lnTo>
                    <a:lnTo>
                      <a:pt x="161" y="2786"/>
                    </a:lnTo>
                    <a:lnTo>
                      <a:pt x="161" y="2839"/>
                    </a:lnTo>
                    <a:lnTo>
                      <a:pt x="215" y="2920"/>
                    </a:lnTo>
                    <a:lnTo>
                      <a:pt x="295" y="3000"/>
                    </a:lnTo>
                    <a:lnTo>
                      <a:pt x="429" y="3080"/>
                    </a:lnTo>
                    <a:lnTo>
                      <a:pt x="188" y="3268"/>
                    </a:lnTo>
                    <a:lnTo>
                      <a:pt x="107" y="3375"/>
                    </a:lnTo>
                    <a:lnTo>
                      <a:pt x="54" y="3455"/>
                    </a:lnTo>
                    <a:lnTo>
                      <a:pt x="0" y="3562"/>
                    </a:lnTo>
                    <a:lnTo>
                      <a:pt x="0" y="3696"/>
                    </a:lnTo>
                    <a:lnTo>
                      <a:pt x="0" y="3803"/>
                    </a:lnTo>
                    <a:lnTo>
                      <a:pt x="27" y="3911"/>
                    </a:lnTo>
                    <a:lnTo>
                      <a:pt x="81" y="4018"/>
                    </a:lnTo>
                    <a:lnTo>
                      <a:pt x="134" y="4125"/>
                    </a:lnTo>
                    <a:lnTo>
                      <a:pt x="215" y="4205"/>
                    </a:lnTo>
                    <a:lnTo>
                      <a:pt x="322" y="4259"/>
                    </a:lnTo>
                    <a:lnTo>
                      <a:pt x="429" y="4312"/>
                    </a:lnTo>
                    <a:lnTo>
                      <a:pt x="670" y="4312"/>
                    </a:lnTo>
                    <a:lnTo>
                      <a:pt x="777" y="4286"/>
                    </a:lnTo>
                    <a:lnTo>
                      <a:pt x="884" y="4232"/>
                    </a:lnTo>
                    <a:lnTo>
                      <a:pt x="964" y="4178"/>
                    </a:lnTo>
                    <a:lnTo>
                      <a:pt x="1447" y="3750"/>
                    </a:lnTo>
                    <a:lnTo>
                      <a:pt x="1527" y="3670"/>
                    </a:lnTo>
                    <a:lnTo>
                      <a:pt x="1607" y="3589"/>
                    </a:lnTo>
                    <a:lnTo>
                      <a:pt x="3107" y="1018"/>
                    </a:lnTo>
                    <a:lnTo>
                      <a:pt x="3161" y="938"/>
                    </a:lnTo>
                    <a:lnTo>
                      <a:pt x="3187" y="831"/>
                    </a:lnTo>
                    <a:lnTo>
                      <a:pt x="3187" y="643"/>
                    </a:lnTo>
                    <a:lnTo>
                      <a:pt x="3134" y="482"/>
                    </a:lnTo>
                    <a:lnTo>
                      <a:pt x="3027" y="322"/>
                    </a:lnTo>
                    <a:lnTo>
                      <a:pt x="2786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2" name="Google Shape;2222;p71"/>
              <p:cNvSpPr/>
              <p:nvPr/>
            </p:nvSpPr>
            <p:spPr>
              <a:xfrm>
                <a:off x="2678750" y="2850750"/>
                <a:ext cx="62975" cy="86400"/>
              </a:xfrm>
              <a:custGeom>
                <a:avLst/>
                <a:gdLst/>
                <a:ahLst/>
                <a:cxnLst/>
                <a:rect l="l" t="t" r="r" b="b"/>
                <a:pathLst>
                  <a:path w="2519" h="3456" extrusionOk="0">
                    <a:moveTo>
                      <a:pt x="750" y="0"/>
                    </a:moveTo>
                    <a:lnTo>
                      <a:pt x="563" y="27"/>
                    </a:lnTo>
                    <a:lnTo>
                      <a:pt x="402" y="54"/>
                    </a:lnTo>
                    <a:lnTo>
                      <a:pt x="322" y="107"/>
                    </a:lnTo>
                    <a:lnTo>
                      <a:pt x="242" y="188"/>
                    </a:lnTo>
                    <a:lnTo>
                      <a:pt x="188" y="295"/>
                    </a:lnTo>
                    <a:lnTo>
                      <a:pt x="161" y="402"/>
                    </a:lnTo>
                    <a:lnTo>
                      <a:pt x="134" y="616"/>
                    </a:lnTo>
                    <a:lnTo>
                      <a:pt x="134" y="777"/>
                    </a:lnTo>
                    <a:lnTo>
                      <a:pt x="134" y="884"/>
                    </a:lnTo>
                    <a:lnTo>
                      <a:pt x="81" y="991"/>
                    </a:lnTo>
                    <a:lnTo>
                      <a:pt x="27" y="1098"/>
                    </a:lnTo>
                    <a:lnTo>
                      <a:pt x="0" y="1286"/>
                    </a:lnTo>
                    <a:lnTo>
                      <a:pt x="0" y="1446"/>
                    </a:lnTo>
                    <a:lnTo>
                      <a:pt x="54" y="1929"/>
                    </a:lnTo>
                    <a:lnTo>
                      <a:pt x="81" y="2143"/>
                    </a:lnTo>
                    <a:lnTo>
                      <a:pt x="108" y="2384"/>
                    </a:lnTo>
                    <a:lnTo>
                      <a:pt x="188" y="2571"/>
                    </a:lnTo>
                    <a:lnTo>
                      <a:pt x="268" y="2759"/>
                    </a:lnTo>
                    <a:lnTo>
                      <a:pt x="375" y="2919"/>
                    </a:lnTo>
                    <a:lnTo>
                      <a:pt x="483" y="3053"/>
                    </a:lnTo>
                    <a:lnTo>
                      <a:pt x="697" y="3268"/>
                    </a:lnTo>
                    <a:lnTo>
                      <a:pt x="831" y="3348"/>
                    </a:lnTo>
                    <a:lnTo>
                      <a:pt x="965" y="3402"/>
                    </a:lnTo>
                    <a:lnTo>
                      <a:pt x="1099" y="3428"/>
                    </a:lnTo>
                    <a:lnTo>
                      <a:pt x="1259" y="3455"/>
                    </a:lnTo>
                    <a:lnTo>
                      <a:pt x="1393" y="3428"/>
                    </a:lnTo>
                    <a:lnTo>
                      <a:pt x="1554" y="3402"/>
                    </a:lnTo>
                    <a:lnTo>
                      <a:pt x="1688" y="3348"/>
                    </a:lnTo>
                    <a:lnTo>
                      <a:pt x="1795" y="3268"/>
                    </a:lnTo>
                    <a:lnTo>
                      <a:pt x="2036" y="3053"/>
                    </a:lnTo>
                    <a:lnTo>
                      <a:pt x="2143" y="2919"/>
                    </a:lnTo>
                    <a:lnTo>
                      <a:pt x="2250" y="2759"/>
                    </a:lnTo>
                    <a:lnTo>
                      <a:pt x="2331" y="2571"/>
                    </a:lnTo>
                    <a:lnTo>
                      <a:pt x="2411" y="2384"/>
                    </a:lnTo>
                    <a:lnTo>
                      <a:pt x="2438" y="2143"/>
                    </a:lnTo>
                    <a:lnTo>
                      <a:pt x="2465" y="1929"/>
                    </a:lnTo>
                    <a:lnTo>
                      <a:pt x="2518" y="1446"/>
                    </a:lnTo>
                    <a:lnTo>
                      <a:pt x="2518" y="1286"/>
                    </a:lnTo>
                    <a:lnTo>
                      <a:pt x="2491" y="1098"/>
                    </a:lnTo>
                    <a:lnTo>
                      <a:pt x="2438" y="991"/>
                    </a:lnTo>
                    <a:lnTo>
                      <a:pt x="2384" y="884"/>
                    </a:lnTo>
                    <a:lnTo>
                      <a:pt x="2384" y="777"/>
                    </a:lnTo>
                    <a:lnTo>
                      <a:pt x="2384" y="589"/>
                    </a:lnTo>
                    <a:lnTo>
                      <a:pt x="2357" y="402"/>
                    </a:lnTo>
                    <a:lnTo>
                      <a:pt x="2331" y="295"/>
                    </a:lnTo>
                    <a:lnTo>
                      <a:pt x="2277" y="188"/>
                    </a:lnTo>
                    <a:lnTo>
                      <a:pt x="2197" y="107"/>
                    </a:lnTo>
                    <a:lnTo>
                      <a:pt x="2116" y="54"/>
                    </a:lnTo>
                    <a:lnTo>
                      <a:pt x="1929" y="27"/>
                    </a:lnTo>
                    <a:lnTo>
                      <a:pt x="1768" y="0"/>
                    </a:lnTo>
                    <a:lnTo>
                      <a:pt x="1581" y="27"/>
                    </a:lnTo>
                    <a:lnTo>
                      <a:pt x="1447" y="80"/>
                    </a:lnTo>
                    <a:lnTo>
                      <a:pt x="1259" y="107"/>
                    </a:lnTo>
                    <a:lnTo>
                      <a:pt x="1072" y="80"/>
                    </a:lnTo>
                    <a:lnTo>
                      <a:pt x="938" y="27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223" name="Google Shape;2223;p71"/>
          <p:cNvGrpSpPr/>
          <p:nvPr/>
        </p:nvGrpSpPr>
        <p:grpSpPr>
          <a:xfrm>
            <a:off x="3239200" y="2785800"/>
            <a:ext cx="426525" cy="444625"/>
            <a:chOff x="3239200" y="2785800"/>
            <a:chExt cx="426525" cy="444625"/>
          </a:xfrm>
        </p:grpSpPr>
        <p:sp>
          <p:nvSpPr>
            <p:cNvPr id="2224" name="Google Shape;2224;p71"/>
            <p:cNvSpPr/>
            <p:nvPr/>
          </p:nvSpPr>
          <p:spPr>
            <a:xfrm>
              <a:off x="3240525" y="2805200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062" y="1"/>
                  </a:moveTo>
                  <a:lnTo>
                    <a:pt x="7634" y="54"/>
                  </a:lnTo>
                  <a:lnTo>
                    <a:pt x="7205" y="108"/>
                  </a:lnTo>
                  <a:lnTo>
                    <a:pt x="6804" y="162"/>
                  </a:lnTo>
                  <a:lnTo>
                    <a:pt x="6375" y="269"/>
                  </a:lnTo>
                  <a:lnTo>
                    <a:pt x="5973" y="376"/>
                  </a:lnTo>
                  <a:lnTo>
                    <a:pt x="5598" y="510"/>
                  </a:lnTo>
                  <a:lnTo>
                    <a:pt x="5197" y="670"/>
                  </a:lnTo>
                  <a:lnTo>
                    <a:pt x="4822" y="831"/>
                  </a:lnTo>
                  <a:lnTo>
                    <a:pt x="4447" y="1019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29" y="1688"/>
                  </a:lnTo>
                  <a:lnTo>
                    <a:pt x="3107" y="1929"/>
                  </a:lnTo>
                  <a:lnTo>
                    <a:pt x="2786" y="2197"/>
                  </a:lnTo>
                  <a:lnTo>
                    <a:pt x="2491" y="2492"/>
                  </a:lnTo>
                  <a:lnTo>
                    <a:pt x="2224" y="2786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72"/>
                  </a:lnTo>
                  <a:lnTo>
                    <a:pt x="376" y="5974"/>
                  </a:lnTo>
                  <a:lnTo>
                    <a:pt x="268" y="6375"/>
                  </a:lnTo>
                  <a:lnTo>
                    <a:pt x="188" y="6804"/>
                  </a:lnTo>
                  <a:lnTo>
                    <a:pt x="108" y="7206"/>
                  </a:lnTo>
                  <a:lnTo>
                    <a:pt x="54" y="7634"/>
                  </a:lnTo>
                  <a:lnTo>
                    <a:pt x="27" y="8063"/>
                  </a:lnTo>
                  <a:lnTo>
                    <a:pt x="1" y="8518"/>
                  </a:lnTo>
                  <a:lnTo>
                    <a:pt x="1" y="8893"/>
                  </a:lnTo>
                  <a:lnTo>
                    <a:pt x="27" y="9268"/>
                  </a:lnTo>
                  <a:lnTo>
                    <a:pt x="81" y="9670"/>
                  </a:lnTo>
                  <a:lnTo>
                    <a:pt x="135" y="10045"/>
                  </a:lnTo>
                  <a:lnTo>
                    <a:pt x="215" y="10393"/>
                  </a:lnTo>
                  <a:lnTo>
                    <a:pt x="322" y="10768"/>
                  </a:lnTo>
                  <a:lnTo>
                    <a:pt x="429" y="11116"/>
                  </a:lnTo>
                  <a:lnTo>
                    <a:pt x="536" y="11464"/>
                  </a:lnTo>
                  <a:lnTo>
                    <a:pt x="670" y="11812"/>
                  </a:lnTo>
                  <a:lnTo>
                    <a:pt x="831" y="12160"/>
                  </a:lnTo>
                  <a:lnTo>
                    <a:pt x="1179" y="12803"/>
                  </a:lnTo>
                  <a:lnTo>
                    <a:pt x="1554" y="13419"/>
                  </a:lnTo>
                  <a:lnTo>
                    <a:pt x="2009" y="13982"/>
                  </a:lnTo>
                  <a:lnTo>
                    <a:pt x="2491" y="14517"/>
                  </a:lnTo>
                  <a:lnTo>
                    <a:pt x="3027" y="15026"/>
                  </a:lnTo>
                  <a:lnTo>
                    <a:pt x="3616" y="15455"/>
                  </a:lnTo>
                  <a:lnTo>
                    <a:pt x="4232" y="15856"/>
                  </a:lnTo>
                  <a:lnTo>
                    <a:pt x="4875" y="16205"/>
                  </a:lnTo>
                  <a:lnTo>
                    <a:pt x="5223" y="16339"/>
                  </a:lnTo>
                  <a:lnTo>
                    <a:pt x="5572" y="16472"/>
                  </a:lnTo>
                  <a:lnTo>
                    <a:pt x="5920" y="16606"/>
                  </a:lnTo>
                  <a:lnTo>
                    <a:pt x="6268" y="16714"/>
                  </a:lnTo>
                  <a:lnTo>
                    <a:pt x="6643" y="16794"/>
                  </a:lnTo>
                  <a:lnTo>
                    <a:pt x="6991" y="16874"/>
                  </a:lnTo>
                  <a:lnTo>
                    <a:pt x="8491" y="17008"/>
                  </a:lnTo>
                  <a:lnTo>
                    <a:pt x="8518" y="17008"/>
                  </a:lnTo>
                  <a:lnTo>
                    <a:pt x="9187" y="16981"/>
                  </a:lnTo>
                  <a:lnTo>
                    <a:pt x="9830" y="16901"/>
                  </a:lnTo>
                  <a:lnTo>
                    <a:pt x="10473" y="16767"/>
                  </a:lnTo>
                  <a:lnTo>
                    <a:pt x="11116" y="16606"/>
                  </a:lnTo>
                  <a:lnTo>
                    <a:pt x="12508" y="16017"/>
                  </a:lnTo>
                  <a:lnTo>
                    <a:pt x="12990" y="15723"/>
                  </a:lnTo>
                  <a:lnTo>
                    <a:pt x="13473" y="15428"/>
                  </a:lnTo>
                  <a:lnTo>
                    <a:pt x="13928" y="15080"/>
                  </a:lnTo>
                  <a:lnTo>
                    <a:pt x="14330" y="14705"/>
                  </a:lnTo>
                  <a:lnTo>
                    <a:pt x="14731" y="14303"/>
                  </a:lnTo>
                  <a:lnTo>
                    <a:pt x="15106" y="13875"/>
                  </a:lnTo>
                  <a:lnTo>
                    <a:pt x="15455" y="13419"/>
                  </a:lnTo>
                  <a:lnTo>
                    <a:pt x="15776" y="12937"/>
                  </a:lnTo>
                  <a:lnTo>
                    <a:pt x="16044" y="12455"/>
                  </a:lnTo>
                  <a:lnTo>
                    <a:pt x="16285" y="11946"/>
                  </a:lnTo>
                  <a:lnTo>
                    <a:pt x="16499" y="11410"/>
                  </a:lnTo>
                  <a:lnTo>
                    <a:pt x="16687" y="10848"/>
                  </a:lnTo>
                  <a:lnTo>
                    <a:pt x="16820" y="10286"/>
                  </a:lnTo>
                  <a:lnTo>
                    <a:pt x="16928" y="9696"/>
                  </a:lnTo>
                  <a:lnTo>
                    <a:pt x="16981" y="9107"/>
                  </a:lnTo>
                  <a:lnTo>
                    <a:pt x="17008" y="8518"/>
                  </a:lnTo>
                  <a:lnTo>
                    <a:pt x="17008" y="8063"/>
                  </a:lnTo>
                  <a:lnTo>
                    <a:pt x="16981" y="7634"/>
                  </a:lnTo>
                  <a:lnTo>
                    <a:pt x="16928" y="7206"/>
                  </a:lnTo>
                  <a:lnTo>
                    <a:pt x="16847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72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786"/>
                  </a:lnTo>
                  <a:lnTo>
                    <a:pt x="14517" y="2492"/>
                  </a:lnTo>
                  <a:lnTo>
                    <a:pt x="14222" y="2197"/>
                  </a:lnTo>
                  <a:lnTo>
                    <a:pt x="13928" y="1929"/>
                  </a:lnTo>
                  <a:lnTo>
                    <a:pt x="13606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2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37" y="510"/>
                  </a:lnTo>
                  <a:lnTo>
                    <a:pt x="11035" y="376"/>
                  </a:lnTo>
                  <a:lnTo>
                    <a:pt x="10634" y="269"/>
                  </a:lnTo>
                  <a:lnTo>
                    <a:pt x="10232" y="162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225" name="Google Shape;2225;p71"/>
            <p:cNvGrpSpPr/>
            <p:nvPr/>
          </p:nvGrpSpPr>
          <p:grpSpPr>
            <a:xfrm>
              <a:off x="3239200" y="2785800"/>
              <a:ext cx="354900" cy="444625"/>
              <a:chOff x="3239200" y="2785800"/>
              <a:chExt cx="354900" cy="444625"/>
            </a:xfrm>
          </p:grpSpPr>
          <p:sp>
            <p:nvSpPr>
              <p:cNvPr id="2226" name="Google Shape;2226;p71"/>
              <p:cNvSpPr/>
              <p:nvPr/>
            </p:nvSpPr>
            <p:spPr>
              <a:xfrm>
                <a:off x="3459475" y="3099825"/>
                <a:ext cx="93775" cy="120550"/>
              </a:xfrm>
              <a:custGeom>
                <a:avLst/>
                <a:gdLst/>
                <a:ahLst/>
                <a:cxnLst/>
                <a:rect l="l" t="t" r="r" b="b"/>
                <a:pathLst>
                  <a:path w="3751" h="4822" extrusionOk="0">
                    <a:moveTo>
                      <a:pt x="644" y="0"/>
                    </a:moveTo>
                    <a:lnTo>
                      <a:pt x="483" y="54"/>
                    </a:lnTo>
                    <a:lnTo>
                      <a:pt x="349" y="108"/>
                    </a:lnTo>
                    <a:lnTo>
                      <a:pt x="242" y="215"/>
                    </a:lnTo>
                    <a:lnTo>
                      <a:pt x="135" y="322"/>
                    </a:lnTo>
                    <a:lnTo>
                      <a:pt x="54" y="429"/>
                    </a:lnTo>
                    <a:lnTo>
                      <a:pt x="1" y="590"/>
                    </a:lnTo>
                    <a:lnTo>
                      <a:pt x="1" y="724"/>
                    </a:lnTo>
                    <a:lnTo>
                      <a:pt x="1" y="858"/>
                    </a:lnTo>
                    <a:lnTo>
                      <a:pt x="27" y="1018"/>
                    </a:lnTo>
                    <a:lnTo>
                      <a:pt x="108" y="1152"/>
                    </a:lnTo>
                    <a:lnTo>
                      <a:pt x="2358" y="4821"/>
                    </a:lnTo>
                    <a:lnTo>
                      <a:pt x="2706" y="4687"/>
                    </a:lnTo>
                    <a:lnTo>
                      <a:pt x="3054" y="4554"/>
                    </a:lnTo>
                    <a:lnTo>
                      <a:pt x="3402" y="4393"/>
                    </a:lnTo>
                    <a:lnTo>
                      <a:pt x="3750" y="4232"/>
                    </a:lnTo>
                    <a:lnTo>
                      <a:pt x="1393" y="375"/>
                    </a:lnTo>
                    <a:lnTo>
                      <a:pt x="1286" y="242"/>
                    </a:lnTo>
                    <a:lnTo>
                      <a:pt x="1179" y="134"/>
                    </a:lnTo>
                    <a:lnTo>
                      <a:pt x="1045" y="81"/>
                    </a:lnTo>
                    <a:lnTo>
                      <a:pt x="911" y="27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7" name="Google Shape;2227;p71"/>
              <p:cNvSpPr/>
              <p:nvPr/>
            </p:nvSpPr>
            <p:spPr>
              <a:xfrm>
                <a:off x="3415300" y="3099825"/>
                <a:ext cx="37500" cy="1306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5224" extrusionOk="0">
                    <a:moveTo>
                      <a:pt x="750" y="0"/>
                    </a:moveTo>
                    <a:lnTo>
                      <a:pt x="616" y="27"/>
                    </a:lnTo>
                    <a:lnTo>
                      <a:pt x="482" y="54"/>
                    </a:lnTo>
                    <a:lnTo>
                      <a:pt x="348" y="134"/>
                    </a:lnTo>
                    <a:lnTo>
                      <a:pt x="241" y="215"/>
                    </a:lnTo>
                    <a:lnTo>
                      <a:pt x="134" y="322"/>
                    </a:lnTo>
                    <a:lnTo>
                      <a:pt x="80" y="456"/>
                    </a:lnTo>
                    <a:lnTo>
                      <a:pt x="27" y="616"/>
                    </a:lnTo>
                    <a:lnTo>
                      <a:pt x="0" y="750"/>
                    </a:lnTo>
                    <a:lnTo>
                      <a:pt x="0" y="5089"/>
                    </a:lnTo>
                    <a:lnTo>
                      <a:pt x="375" y="5143"/>
                    </a:lnTo>
                    <a:lnTo>
                      <a:pt x="750" y="5196"/>
                    </a:lnTo>
                    <a:lnTo>
                      <a:pt x="1125" y="5223"/>
                    </a:lnTo>
                    <a:lnTo>
                      <a:pt x="1500" y="5223"/>
                    </a:lnTo>
                    <a:lnTo>
                      <a:pt x="1500" y="750"/>
                    </a:lnTo>
                    <a:lnTo>
                      <a:pt x="1500" y="616"/>
                    </a:lnTo>
                    <a:lnTo>
                      <a:pt x="1446" y="456"/>
                    </a:lnTo>
                    <a:lnTo>
                      <a:pt x="1393" y="322"/>
                    </a:lnTo>
                    <a:lnTo>
                      <a:pt x="1286" y="215"/>
                    </a:lnTo>
                    <a:lnTo>
                      <a:pt x="1178" y="134"/>
                    </a:lnTo>
                    <a:lnTo>
                      <a:pt x="1045" y="54"/>
                    </a:lnTo>
                    <a:lnTo>
                      <a:pt x="911" y="27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8" name="Google Shape;2228;p71"/>
              <p:cNvSpPr/>
              <p:nvPr/>
            </p:nvSpPr>
            <p:spPr>
              <a:xfrm>
                <a:off x="3397200" y="2880200"/>
                <a:ext cx="113875" cy="143325"/>
              </a:xfrm>
              <a:custGeom>
                <a:avLst/>
                <a:gdLst/>
                <a:ahLst/>
                <a:cxnLst/>
                <a:rect l="l" t="t" r="r" b="b"/>
                <a:pathLst>
                  <a:path w="4555" h="5733" extrusionOk="0">
                    <a:moveTo>
                      <a:pt x="2277" y="1"/>
                    </a:moveTo>
                    <a:lnTo>
                      <a:pt x="831" y="27"/>
                    </a:lnTo>
                    <a:lnTo>
                      <a:pt x="858" y="188"/>
                    </a:lnTo>
                    <a:lnTo>
                      <a:pt x="885" y="376"/>
                    </a:lnTo>
                    <a:lnTo>
                      <a:pt x="885" y="643"/>
                    </a:lnTo>
                    <a:lnTo>
                      <a:pt x="858" y="965"/>
                    </a:lnTo>
                    <a:lnTo>
                      <a:pt x="804" y="1313"/>
                    </a:lnTo>
                    <a:lnTo>
                      <a:pt x="670" y="1715"/>
                    </a:lnTo>
                    <a:lnTo>
                      <a:pt x="483" y="2143"/>
                    </a:lnTo>
                    <a:lnTo>
                      <a:pt x="349" y="2438"/>
                    </a:lnTo>
                    <a:lnTo>
                      <a:pt x="215" y="2786"/>
                    </a:lnTo>
                    <a:lnTo>
                      <a:pt x="108" y="3215"/>
                    </a:lnTo>
                    <a:lnTo>
                      <a:pt x="54" y="3456"/>
                    </a:lnTo>
                    <a:lnTo>
                      <a:pt x="28" y="3697"/>
                    </a:lnTo>
                    <a:lnTo>
                      <a:pt x="1" y="3938"/>
                    </a:lnTo>
                    <a:lnTo>
                      <a:pt x="28" y="4206"/>
                    </a:lnTo>
                    <a:lnTo>
                      <a:pt x="54" y="4447"/>
                    </a:lnTo>
                    <a:lnTo>
                      <a:pt x="135" y="4714"/>
                    </a:lnTo>
                    <a:lnTo>
                      <a:pt x="242" y="4982"/>
                    </a:lnTo>
                    <a:lnTo>
                      <a:pt x="376" y="5223"/>
                    </a:lnTo>
                    <a:lnTo>
                      <a:pt x="537" y="5491"/>
                    </a:lnTo>
                    <a:lnTo>
                      <a:pt x="778" y="5732"/>
                    </a:lnTo>
                    <a:lnTo>
                      <a:pt x="3804" y="5732"/>
                    </a:lnTo>
                    <a:lnTo>
                      <a:pt x="4018" y="5491"/>
                    </a:lnTo>
                    <a:lnTo>
                      <a:pt x="4206" y="5223"/>
                    </a:lnTo>
                    <a:lnTo>
                      <a:pt x="4340" y="4982"/>
                    </a:lnTo>
                    <a:lnTo>
                      <a:pt x="4447" y="4714"/>
                    </a:lnTo>
                    <a:lnTo>
                      <a:pt x="4500" y="4447"/>
                    </a:lnTo>
                    <a:lnTo>
                      <a:pt x="4554" y="4206"/>
                    </a:lnTo>
                    <a:lnTo>
                      <a:pt x="4554" y="3938"/>
                    </a:lnTo>
                    <a:lnTo>
                      <a:pt x="4554" y="3697"/>
                    </a:lnTo>
                    <a:lnTo>
                      <a:pt x="4527" y="3456"/>
                    </a:lnTo>
                    <a:lnTo>
                      <a:pt x="4474" y="3215"/>
                    </a:lnTo>
                    <a:lnTo>
                      <a:pt x="4367" y="2786"/>
                    </a:lnTo>
                    <a:lnTo>
                      <a:pt x="4206" y="2438"/>
                    </a:lnTo>
                    <a:lnTo>
                      <a:pt x="4072" y="2143"/>
                    </a:lnTo>
                    <a:lnTo>
                      <a:pt x="3884" y="1715"/>
                    </a:lnTo>
                    <a:lnTo>
                      <a:pt x="3777" y="1313"/>
                    </a:lnTo>
                    <a:lnTo>
                      <a:pt x="3697" y="965"/>
                    </a:lnTo>
                    <a:lnTo>
                      <a:pt x="3697" y="643"/>
                    </a:lnTo>
                    <a:lnTo>
                      <a:pt x="3697" y="376"/>
                    </a:lnTo>
                    <a:lnTo>
                      <a:pt x="3697" y="188"/>
                    </a:lnTo>
                    <a:lnTo>
                      <a:pt x="3724" y="27"/>
                    </a:lnTo>
                    <a:lnTo>
                      <a:pt x="227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9" name="Google Shape;2229;p71"/>
              <p:cNvSpPr/>
              <p:nvPr/>
            </p:nvSpPr>
            <p:spPr>
              <a:xfrm>
                <a:off x="3477550" y="2945825"/>
                <a:ext cx="116550" cy="79025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3161" extrusionOk="0">
                    <a:moveTo>
                      <a:pt x="590" y="0"/>
                    </a:moveTo>
                    <a:lnTo>
                      <a:pt x="483" y="27"/>
                    </a:lnTo>
                    <a:lnTo>
                      <a:pt x="349" y="81"/>
                    </a:lnTo>
                    <a:lnTo>
                      <a:pt x="242" y="161"/>
                    </a:lnTo>
                    <a:lnTo>
                      <a:pt x="162" y="241"/>
                    </a:lnTo>
                    <a:lnTo>
                      <a:pt x="81" y="349"/>
                    </a:lnTo>
                    <a:lnTo>
                      <a:pt x="28" y="482"/>
                    </a:lnTo>
                    <a:lnTo>
                      <a:pt x="1" y="616"/>
                    </a:lnTo>
                    <a:lnTo>
                      <a:pt x="1" y="750"/>
                    </a:lnTo>
                    <a:lnTo>
                      <a:pt x="28" y="884"/>
                    </a:lnTo>
                    <a:lnTo>
                      <a:pt x="54" y="991"/>
                    </a:lnTo>
                    <a:lnTo>
                      <a:pt x="135" y="1098"/>
                    </a:lnTo>
                    <a:lnTo>
                      <a:pt x="242" y="1206"/>
                    </a:lnTo>
                    <a:lnTo>
                      <a:pt x="349" y="1286"/>
                    </a:lnTo>
                    <a:lnTo>
                      <a:pt x="3670" y="3080"/>
                    </a:lnTo>
                    <a:lnTo>
                      <a:pt x="3831" y="3161"/>
                    </a:lnTo>
                    <a:lnTo>
                      <a:pt x="3992" y="3161"/>
                    </a:lnTo>
                    <a:lnTo>
                      <a:pt x="4152" y="3134"/>
                    </a:lnTo>
                    <a:lnTo>
                      <a:pt x="4313" y="3080"/>
                    </a:lnTo>
                    <a:lnTo>
                      <a:pt x="4474" y="2973"/>
                    </a:lnTo>
                    <a:lnTo>
                      <a:pt x="4581" y="2813"/>
                    </a:lnTo>
                    <a:lnTo>
                      <a:pt x="4634" y="2679"/>
                    </a:lnTo>
                    <a:lnTo>
                      <a:pt x="4661" y="2572"/>
                    </a:lnTo>
                    <a:lnTo>
                      <a:pt x="4661" y="2438"/>
                    </a:lnTo>
                    <a:lnTo>
                      <a:pt x="4634" y="2304"/>
                    </a:lnTo>
                    <a:lnTo>
                      <a:pt x="4581" y="2170"/>
                    </a:lnTo>
                    <a:lnTo>
                      <a:pt x="4500" y="2063"/>
                    </a:lnTo>
                    <a:lnTo>
                      <a:pt x="4420" y="1982"/>
                    </a:lnTo>
                    <a:lnTo>
                      <a:pt x="4313" y="1902"/>
                    </a:lnTo>
                    <a:lnTo>
                      <a:pt x="992" y="81"/>
                    </a:lnTo>
                    <a:lnTo>
                      <a:pt x="858" y="27"/>
                    </a:lnTo>
                    <a:lnTo>
                      <a:pt x="72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0" name="Google Shape;2230;p71"/>
              <p:cNvSpPr/>
              <p:nvPr/>
            </p:nvSpPr>
            <p:spPr>
              <a:xfrm>
                <a:off x="3477550" y="2945825"/>
                <a:ext cx="116550" cy="79025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3161" extrusionOk="0">
                    <a:moveTo>
                      <a:pt x="590" y="0"/>
                    </a:moveTo>
                    <a:lnTo>
                      <a:pt x="483" y="27"/>
                    </a:lnTo>
                    <a:lnTo>
                      <a:pt x="349" y="81"/>
                    </a:lnTo>
                    <a:lnTo>
                      <a:pt x="242" y="161"/>
                    </a:lnTo>
                    <a:lnTo>
                      <a:pt x="162" y="241"/>
                    </a:lnTo>
                    <a:lnTo>
                      <a:pt x="81" y="349"/>
                    </a:lnTo>
                    <a:lnTo>
                      <a:pt x="28" y="482"/>
                    </a:lnTo>
                    <a:lnTo>
                      <a:pt x="1" y="616"/>
                    </a:lnTo>
                    <a:lnTo>
                      <a:pt x="1" y="750"/>
                    </a:lnTo>
                    <a:lnTo>
                      <a:pt x="28" y="884"/>
                    </a:lnTo>
                    <a:lnTo>
                      <a:pt x="54" y="991"/>
                    </a:lnTo>
                    <a:lnTo>
                      <a:pt x="135" y="1098"/>
                    </a:lnTo>
                    <a:lnTo>
                      <a:pt x="242" y="1206"/>
                    </a:lnTo>
                    <a:lnTo>
                      <a:pt x="349" y="1286"/>
                    </a:lnTo>
                    <a:lnTo>
                      <a:pt x="3670" y="3080"/>
                    </a:lnTo>
                    <a:lnTo>
                      <a:pt x="3831" y="3161"/>
                    </a:lnTo>
                    <a:lnTo>
                      <a:pt x="3992" y="3161"/>
                    </a:lnTo>
                    <a:lnTo>
                      <a:pt x="4152" y="3134"/>
                    </a:lnTo>
                    <a:lnTo>
                      <a:pt x="4313" y="3080"/>
                    </a:lnTo>
                    <a:lnTo>
                      <a:pt x="4474" y="2973"/>
                    </a:lnTo>
                    <a:lnTo>
                      <a:pt x="4581" y="2813"/>
                    </a:lnTo>
                    <a:lnTo>
                      <a:pt x="4634" y="2679"/>
                    </a:lnTo>
                    <a:lnTo>
                      <a:pt x="4661" y="2572"/>
                    </a:lnTo>
                    <a:lnTo>
                      <a:pt x="4661" y="2438"/>
                    </a:lnTo>
                    <a:lnTo>
                      <a:pt x="4634" y="2304"/>
                    </a:lnTo>
                    <a:lnTo>
                      <a:pt x="4581" y="2170"/>
                    </a:lnTo>
                    <a:lnTo>
                      <a:pt x="4500" y="2063"/>
                    </a:lnTo>
                    <a:lnTo>
                      <a:pt x="4420" y="1982"/>
                    </a:lnTo>
                    <a:lnTo>
                      <a:pt x="4313" y="1902"/>
                    </a:lnTo>
                    <a:lnTo>
                      <a:pt x="992" y="81"/>
                    </a:lnTo>
                    <a:lnTo>
                      <a:pt x="858" y="27"/>
                    </a:lnTo>
                    <a:lnTo>
                      <a:pt x="72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1" name="Google Shape;2231;p71"/>
              <p:cNvSpPr/>
              <p:nvPr/>
            </p:nvSpPr>
            <p:spPr>
              <a:xfrm>
                <a:off x="3340975" y="2945825"/>
                <a:ext cx="90400" cy="109825"/>
              </a:xfrm>
              <a:custGeom>
                <a:avLst/>
                <a:gdLst/>
                <a:ahLst/>
                <a:cxnLst/>
                <a:rect l="l" t="t" r="r" b="b"/>
                <a:pathLst>
                  <a:path w="3616" h="4393" extrusionOk="0">
                    <a:moveTo>
                      <a:pt x="2973" y="0"/>
                    </a:moveTo>
                    <a:lnTo>
                      <a:pt x="2839" y="27"/>
                    </a:lnTo>
                    <a:lnTo>
                      <a:pt x="2705" y="54"/>
                    </a:lnTo>
                    <a:lnTo>
                      <a:pt x="2598" y="107"/>
                    </a:lnTo>
                    <a:lnTo>
                      <a:pt x="2491" y="188"/>
                    </a:lnTo>
                    <a:lnTo>
                      <a:pt x="2384" y="268"/>
                    </a:lnTo>
                    <a:lnTo>
                      <a:pt x="134" y="3295"/>
                    </a:lnTo>
                    <a:lnTo>
                      <a:pt x="54" y="3429"/>
                    </a:lnTo>
                    <a:lnTo>
                      <a:pt x="0" y="3536"/>
                    </a:lnTo>
                    <a:lnTo>
                      <a:pt x="0" y="3670"/>
                    </a:lnTo>
                    <a:lnTo>
                      <a:pt x="0" y="3804"/>
                    </a:lnTo>
                    <a:lnTo>
                      <a:pt x="27" y="3937"/>
                    </a:lnTo>
                    <a:lnTo>
                      <a:pt x="80" y="4045"/>
                    </a:lnTo>
                    <a:lnTo>
                      <a:pt x="161" y="4152"/>
                    </a:lnTo>
                    <a:lnTo>
                      <a:pt x="268" y="4259"/>
                    </a:lnTo>
                    <a:lnTo>
                      <a:pt x="348" y="4312"/>
                    </a:lnTo>
                    <a:lnTo>
                      <a:pt x="455" y="4339"/>
                    </a:lnTo>
                    <a:lnTo>
                      <a:pt x="563" y="4366"/>
                    </a:lnTo>
                    <a:lnTo>
                      <a:pt x="670" y="4393"/>
                    </a:lnTo>
                    <a:lnTo>
                      <a:pt x="830" y="4366"/>
                    </a:lnTo>
                    <a:lnTo>
                      <a:pt x="964" y="4312"/>
                    </a:lnTo>
                    <a:lnTo>
                      <a:pt x="1098" y="4232"/>
                    </a:lnTo>
                    <a:lnTo>
                      <a:pt x="1205" y="4125"/>
                    </a:lnTo>
                    <a:lnTo>
                      <a:pt x="3482" y="1098"/>
                    </a:lnTo>
                    <a:lnTo>
                      <a:pt x="3535" y="965"/>
                    </a:lnTo>
                    <a:lnTo>
                      <a:pt x="3589" y="857"/>
                    </a:lnTo>
                    <a:lnTo>
                      <a:pt x="3616" y="723"/>
                    </a:lnTo>
                    <a:lnTo>
                      <a:pt x="3616" y="590"/>
                    </a:lnTo>
                    <a:lnTo>
                      <a:pt x="3562" y="456"/>
                    </a:lnTo>
                    <a:lnTo>
                      <a:pt x="3509" y="349"/>
                    </a:lnTo>
                    <a:lnTo>
                      <a:pt x="3428" y="241"/>
                    </a:lnTo>
                    <a:lnTo>
                      <a:pt x="3348" y="134"/>
                    </a:lnTo>
                    <a:lnTo>
                      <a:pt x="3214" y="81"/>
                    </a:lnTo>
                    <a:lnTo>
                      <a:pt x="3107" y="27"/>
                    </a:lnTo>
                    <a:lnTo>
                      <a:pt x="297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2" name="Google Shape;2232;p71"/>
              <p:cNvSpPr/>
              <p:nvPr/>
            </p:nvSpPr>
            <p:spPr>
              <a:xfrm>
                <a:off x="3431350" y="2932425"/>
                <a:ext cx="46225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2224" extrusionOk="0">
                    <a:moveTo>
                      <a:pt x="269" y="1"/>
                    </a:moveTo>
                    <a:lnTo>
                      <a:pt x="269" y="510"/>
                    </a:lnTo>
                    <a:lnTo>
                      <a:pt x="242" y="563"/>
                    </a:lnTo>
                    <a:lnTo>
                      <a:pt x="188" y="617"/>
                    </a:lnTo>
                    <a:lnTo>
                      <a:pt x="81" y="643"/>
                    </a:lnTo>
                    <a:lnTo>
                      <a:pt x="28" y="670"/>
                    </a:lnTo>
                    <a:lnTo>
                      <a:pt x="1" y="670"/>
                    </a:lnTo>
                    <a:lnTo>
                      <a:pt x="81" y="1018"/>
                    </a:lnTo>
                    <a:lnTo>
                      <a:pt x="215" y="1420"/>
                    </a:lnTo>
                    <a:lnTo>
                      <a:pt x="349" y="1742"/>
                    </a:lnTo>
                    <a:lnTo>
                      <a:pt x="483" y="1983"/>
                    </a:lnTo>
                    <a:lnTo>
                      <a:pt x="563" y="2090"/>
                    </a:lnTo>
                    <a:lnTo>
                      <a:pt x="644" y="2143"/>
                    </a:lnTo>
                    <a:lnTo>
                      <a:pt x="778" y="2197"/>
                    </a:lnTo>
                    <a:lnTo>
                      <a:pt x="911" y="2224"/>
                    </a:lnTo>
                    <a:lnTo>
                      <a:pt x="1072" y="2197"/>
                    </a:lnTo>
                    <a:lnTo>
                      <a:pt x="1206" y="2143"/>
                    </a:lnTo>
                    <a:lnTo>
                      <a:pt x="1286" y="2090"/>
                    </a:lnTo>
                    <a:lnTo>
                      <a:pt x="1340" y="1983"/>
                    </a:lnTo>
                    <a:lnTo>
                      <a:pt x="1501" y="1742"/>
                    </a:lnTo>
                    <a:lnTo>
                      <a:pt x="1635" y="1420"/>
                    </a:lnTo>
                    <a:lnTo>
                      <a:pt x="1769" y="1018"/>
                    </a:lnTo>
                    <a:lnTo>
                      <a:pt x="1849" y="670"/>
                    </a:lnTo>
                    <a:lnTo>
                      <a:pt x="1769" y="670"/>
                    </a:lnTo>
                    <a:lnTo>
                      <a:pt x="1715" y="643"/>
                    </a:lnTo>
                    <a:lnTo>
                      <a:pt x="1635" y="617"/>
                    </a:lnTo>
                    <a:lnTo>
                      <a:pt x="1581" y="563"/>
                    </a:lnTo>
                    <a:lnTo>
                      <a:pt x="1554" y="510"/>
                    </a:lnTo>
                    <a:lnTo>
                      <a:pt x="1554" y="1"/>
                    </a:lnTo>
                    <a:lnTo>
                      <a:pt x="1367" y="161"/>
                    </a:lnTo>
                    <a:lnTo>
                      <a:pt x="1126" y="295"/>
                    </a:lnTo>
                    <a:lnTo>
                      <a:pt x="1019" y="322"/>
                    </a:lnTo>
                    <a:lnTo>
                      <a:pt x="804" y="322"/>
                    </a:lnTo>
                    <a:lnTo>
                      <a:pt x="724" y="295"/>
                    </a:lnTo>
                    <a:lnTo>
                      <a:pt x="483" y="161"/>
                    </a:lnTo>
                    <a:lnTo>
                      <a:pt x="26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3" name="Google Shape;2233;p71"/>
              <p:cNvSpPr/>
              <p:nvPr/>
            </p:nvSpPr>
            <p:spPr>
              <a:xfrm>
                <a:off x="3418625" y="3032875"/>
                <a:ext cx="7100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840" h="2143" extrusionOk="0">
                    <a:moveTo>
                      <a:pt x="1" y="0"/>
                    </a:moveTo>
                    <a:lnTo>
                      <a:pt x="1" y="54"/>
                    </a:lnTo>
                    <a:lnTo>
                      <a:pt x="108" y="616"/>
                    </a:lnTo>
                    <a:lnTo>
                      <a:pt x="135" y="938"/>
                    </a:lnTo>
                    <a:lnTo>
                      <a:pt x="135" y="1286"/>
                    </a:lnTo>
                    <a:lnTo>
                      <a:pt x="108" y="1741"/>
                    </a:lnTo>
                    <a:lnTo>
                      <a:pt x="28" y="2143"/>
                    </a:lnTo>
                    <a:lnTo>
                      <a:pt x="28" y="2143"/>
                    </a:lnTo>
                    <a:lnTo>
                      <a:pt x="81" y="2116"/>
                    </a:lnTo>
                    <a:lnTo>
                      <a:pt x="2760" y="2116"/>
                    </a:lnTo>
                    <a:lnTo>
                      <a:pt x="2813" y="2143"/>
                    </a:lnTo>
                    <a:lnTo>
                      <a:pt x="2760" y="1741"/>
                    </a:lnTo>
                    <a:lnTo>
                      <a:pt x="2733" y="1286"/>
                    </a:lnTo>
                    <a:lnTo>
                      <a:pt x="2733" y="938"/>
                    </a:lnTo>
                    <a:lnTo>
                      <a:pt x="2760" y="616"/>
                    </a:lnTo>
                    <a:lnTo>
                      <a:pt x="2840" y="54"/>
                    </a:lnTo>
                    <a:lnTo>
                      <a:pt x="2840" y="0"/>
                    </a:lnTo>
                    <a:lnTo>
                      <a:pt x="2813" y="54"/>
                    </a:lnTo>
                    <a:lnTo>
                      <a:pt x="2786" y="107"/>
                    </a:lnTo>
                    <a:lnTo>
                      <a:pt x="2733" y="134"/>
                    </a:lnTo>
                    <a:lnTo>
                      <a:pt x="2652" y="161"/>
                    </a:lnTo>
                    <a:lnTo>
                      <a:pt x="188" y="161"/>
                    </a:lnTo>
                    <a:lnTo>
                      <a:pt x="135" y="134"/>
                    </a:lnTo>
                    <a:lnTo>
                      <a:pt x="81" y="107"/>
                    </a:lnTo>
                    <a:lnTo>
                      <a:pt x="28" y="5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4" name="Google Shape;2234;p71"/>
              <p:cNvSpPr/>
              <p:nvPr/>
            </p:nvSpPr>
            <p:spPr>
              <a:xfrm>
                <a:off x="3417975" y="2835350"/>
                <a:ext cx="72325" cy="48225"/>
              </a:xfrm>
              <a:custGeom>
                <a:avLst/>
                <a:gdLst/>
                <a:ahLst/>
                <a:cxnLst/>
                <a:rect l="l" t="t" r="r" b="b"/>
                <a:pathLst>
                  <a:path w="2893" h="1929" extrusionOk="0">
                    <a:moveTo>
                      <a:pt x="1446" y="0"/>
                    </a:moveTo>
                    <a:lnTo>
                      <a:pt x="1232" y="27"/>
                    </a:lnTo>
                    <a:lnTo>
                      <a:pt x="1045" y="54"/>
                    </a:lnTo>
                    <a:lnTo>
                      <a:pt x="857" y="107"/>
                    </a:lnTo>
                    <a:lnTo>
                      <a:pt x="697" y="161"/>
                    </a:lnTo>
                    <a:lnTo>
                      <a:pt x="563" y="268"/>
                    </a:lnTo>
                    <a:lnTo>
                      <a:pt x="402" y="375"/>
                    </a:lnTo>
                    <a:lnTo>
                      <a:pt x="295" y="509"/>
                    </a:lnTo>
                    <a:lnTo>
                      <a:pt x="188" y="643"/>
                    </a:lnTo>
                    <a:lnTo>
                      <a:pt x="107" y="777"/>
                    </a:lnTo>
                    <a:lnTo>
                      <a:pt x="54" y="938"/>
                    </a:lnTo>
                    <a:lnTo>
                      <a:pt x="27" y="1125"/>
                    </a:lnTo>
                    <a:lnTo>
                      <a:pt x="0" y="1286"/>
                    </a:lnTo>
                    <a:lnTo>
                      <a:pt x="0" y="1902"/>
                    </a:lnTo>
                    <a:lnTo>
                      <a:pt x="107" y="1902"/>
                    </a:lnTo>
                    <a:lnTo>
                      <a:pt x="188" y="1929"/>
                    </a:lnTo>
                    <a:lnTo>
                      <a:pt x="241" y="1848"/>
                    </a:lnTo>
                    <a:lnTo>
                      <a:pt x="268" y="1768"/>
                    </a:lnTo>
                    <a:lnTo>
                      <a:pt x="322" y="1714"/>
                    </a:lnTo>
                    <a:lnTo>
                      <a:pt x="322" y="1661"/>
                    </a:lnTo>
                    <a:lnTo>
                      <a:pt x="322" y="1554"/>
                    </a:lnTo>
                    <a:lnTo>
                      <a:pt x="348" y="1393"/>
                    </a:lnTo>
                    <a:lnTo>
                      <a:pt x="402" y="1232"/>
                    </a:lnTo>
                    <a:lnTo>
                      <a:pt x="509" y="1098"/>
                    </a:lnTo>
                    <a:lnTo>
                      <a:pt x="563" y="1018"/>
                    </a:lnTo>
                    <a:lnTo>
                      <a:pt x="643" y="964"/>
                    </a:lnTo>
                    <a:lnTo>
                      <a:pt x="723" y="938"/>
                    </a:lnTo>
                    <a:lnTo>
                      <a:pt x="830" y="911"/>
                    </a:lnTo>
                    <a:lnTo>
                      <a:pt x="938" y="884"/>
                    </a:lnTo>
                    <a:lnTo>
                      <a:pt x="1071" y="911"/>
                    </a:lnTo>
                    <a:lnTo>
                      <a:pt x="1232" y="938"/>
                    </a:lnTo>
                    <a:lnTo>
                      <a:pt x="1393" y="991"/>
                    </a:lnTo>
                    <a:lnTo>
                      <a:pt x="1500" y="991"/>
                    </a:lnTo>
                    <a:lnTo>
                      <a:pt x="1687" y="938"/>
                    </a:lnTo>
                    <a:lnTo>
                      <a:pt x="1848" y="911"/>
                    </a:lnTo>
                    <a:lnTo>
                      <a:pt x="1982" y="884"/>
                    </a:lnTo>
                    <a:lnTo>
                      <a:pt x="2089" y="911"/>
                    </a:lnTo>
                    <a:lnTo>
                      <a:pt x="2196" y="938"/>
                    </a:lnTo>
                    <a:lnTo>
                      <a:pt x="2277" y="964"/>
                    </a:lnTo>
                    <a:lnTo>
                      <a:pt x="2357" y="1018"/>
                    </a:lnTo>
                    <a:lnTo>
                      <a:pt x="2411" y="1098"/>
                    </a:lnTo>
                    <a:lnTo>
                      <a:pt x="2491" y="1232"/>
                    </a:lnTo>
                    <a:lnTo>
                      <a:pt x="2545" y="1393"/>
                    </a:lnTo>
                    <a:lnTo>
                      <a:pt x="2571" y="1554"/>
                    </a:lnTo>
                    <a:lnTo>
                      <a:pt x="2598" y="1661"/>
                    </a:lnTo>
                    <a:lnTo>
                      <a:pt x="2598" y="1714"/>
                    </a:lnTo>
                    <a:lnTo>
                      <a:pt x="2625" y="1768"/>
                    </a:lnTo>
                    <a:lnTo>
                      <a:pt x="2678" y="1848"/>
                    </a:lnTo>
                    <a:lnTo>
                      <a:pt x="2705" y="1929"/>
                    </a:lnTo>
                    <a:lnTo>
                      <a:pt x="2812" y="1902"/>
                    </a:lnTo>
                    <a:lnTo>
                      <a:pt x="2893" y="1902"/>
                    </a:lnTo>
                    <a:lnTo>
                      <a:pt x="2893" y="1286"/>
                    </a:lnTo>
                    <a:lnTo>
                      <a:pt x="2893" y="1125"/>
                    </a:lnTo>
                    <a:lnTo>
                      <a:pt x="2866" y="938"/>
                    </a:lnTo>
                    <a:lnTo>
                      <a:pt x="2786" y="777"/>
                    </a:lnTo>
                    <a:lnTo>
                      <a:pt x="2705" y="643"/>
                    </a:lnTo>
                    <a:lnTo>
                      <a:pt x="2625" y="509"/>
                    </a:lnTo>
                    <a:lnTo>
                      <a:pt x="2491" y="375"/>
                    </a:lnTo>
                    <a:lnTo>
                      <a:pt x="2357" y="268"/>
                    </a:lnTo>
                    <a:lnTo>
                      <a:pt x="2196" y="161"/>
                    </a:lnTo>
                    <a:lnTo>
                      <a:pt x="2036" y="107"/>
                    </a:lnTo>
                    <a:lnTo>
                      <a:pt x="1875" y="54"/>
                    </a:lnTo>
                    <a:lnTo>
                      <a:pt x="1661" y="27"/>
                    </a:lnTo>
                    <a:lnTo>
                      <a:pt x="1446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5" name="Google Shape;2235;p71"/>
              <p:cNvSpPr/>
              <p:nvPr/>
            </p:nvSpPr>
            <p:spPr>
              <a:xfrm>
                <a:off x="3417975" y="2835350"/>
                <a:ext cx="35500" cy="48225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1929" extrusionOk="0">
                    <a:moveTo>
                      <a:pt x="1420" y="0"/>
                    </a:moveTo>
                    <a:lnTo>
                      <a:pt x="1205" y="27"/>
                    </a:lnTo>
                    <a:lnTo>
                      <a:pt x="1018" y="54"/>
                    </a:lnTo>
                    <a:lnTo>
                      <a:pt x="857" y="107"/>
                    </a:lnTo>
                    <a:lnTo>
                      <a:pt x="697" y="161"/>
                    </a:lnTo>
                    <a:lnTo>
                      <a:pt x="563" y="268"/>
                    </a:lnTo>
                    <a:lnTo>
                      <a:pt x="402" y="375"/>
                    </a:lnTo>
                    <a:lnTo>
                      <a:pt x="295" y="509"/>
                    </a:lnTo>
                    <a:lnTo>
                      <a:pt x="188" y="643"/>
                    </a:lnTo>
                    <a:lnTo>
                      <a:pt x="107" y="777"/>
                    </a:lnTo>
                    <a:lnTo>
                      <a:pt x="54" y="938"/>
                    </a:lnTo>
                    <a:lnTo>
                      <a:pt x="27" y="1125"/>
                    </a:lnTo>
                    <a:lnTo>
                      <a:pt x="0" y="1286"/>
                    </a:lnTo>
                    <a:lnTo>
                      <a:pt x="0" y="1902"/>
                    </a:lnTo>
                    <a:lnTo>
                      <a:pt x="107" y="1902"/>
                    </a:lnTo>
                    <a:lnTo>
                      <a:pt x="188" y="1929"/>
                    </a:lnTo>
                    <a:lnTo>
                      <a:pt x="241" y="1848"/>
                    </a:lnTo>
                    <a:lnTo>
                      <a:pt x="268" y="1768"/>
                    </a:lnTo>
                    <a:lnTo>
                      <a:pt x="322" y="1714"/>
                    </a:lnTo>
                    <a:lnTo>
                      <a:pt x="322" y="1661"/>
                    </a:lnTo>
                    <a:lnTo>
                      <a:pt x="348" y="1420"/>
                    </a:lnTo>
                    <a:lnTo>
                      <a:pt x="402" y="1259"/>
                    </a:lnTo>
                    <a:lnTo>
                      <a:pt x="482" y="1125"/>
                    </a:lnTo>
                    <a:lnTo>
                      <a:pt x="589" y="991"/>
                    </a:lnTo>
                    <a:lnTo>
                      <a:pt x="670" y="938"/>
                    </a:lnTo>
                    <a:lnTo>
                      <a:pt x="777" y="911"/>
                    </a:lnTo>
                    <a:lnTo>
                      <a:pt x="884" y="884"/>
                    </a:lnTo>
                    <a:lnTo>
                      <a:pt x="991" y="884"/>
                    </a:lnTo>
                    <a:lnTo>
                      <a:pt x="1125" y="911"/>
                    </a:lnTo>
                    <a:lnTo>
                      <a:pt x="1286" y="938"/>
                    </a:lnTo>
                    <a:lnTo>
                      <a:pt x="1179" y="857"/>
                    </a:lnTo>
                    <a:lnTo>
                      <a:pt x="1125" y="750"/>
                    </a:lnTo>
                    <a:lnTo>
                      <a:pt x="1071" y="643"/>
                    </a:lnTo>
                    <a:lnTo>
                      <a:pt x="1071" y="509"/>
                    </a:lnTo>
                    <a:lnTo>
                      <a:pt x="1098" y="348"/>
                    </a:lnTo>
                    <a:lnTo>
                      <a:pt x="1152" y="214"/>
                    </a:lnTo>
                    <a:lnTo>
                      <a:pt x="1259" y="80"/>
                    </a:lnTo>
                    <a:lnTo>
                      <a:pt x="1420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6" name="Google Shape;2236;p71"/>
              <p:cNvSpPr/>
              <p:nvPr/>
            </p:nvSpPr>
            <p:spPr>
              <a:xfrm>
                <a:off x="3413275" y="2882200"/>
                <a:ext cx="9400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58" extrusionOk="0">
                    <a:moveTo>
                      <a:pt x="135" y="1"/>
                    </a:moveTo>
                    <a:lnTo>
                      <a:pt x="81" y="28"/>
                    </a:lnTo>
                    <a:lnTo>
                      <a:pt x="27" y="81"/>
                    </a:lnTo>
                    <a:lnTo>
                      <a:pt x="1" y="162"/>
                    </a:lnTo>
                    <a:lnTo>
                      <a:pt x="1" y="269"/>
                    </a:lnTo>
                    <a:lnTo>
                      <a:pt x="54" y="403"/>
                    </a:lnTo>
                    <a:lnTo>
                      <a:pt x="81" y="510"/>
                    </a:lnTo>
                    <a:lnTo>
                      <a:pt x="108" y="644"/>
                    </a:lnTo>
                    <a:lnTo>
                      <a:pt x="135" y="724"/>
                    </a:lnTo>
                    <a:lnTo>
                      <a:pt x="188" y="778"/>
                    </a:lnTo>
                    <a:lnTo>
                      <a:pt x="242" y="831"/>
                    </a:lnTo>
                    <a:lnTo>
                      <a:pt x="376" y="858"/>
                    </a:lnTo>
                    <a:lnTo>
                      <a:pt x="376" y="831"/>
                    </a:lnTo>
                    <a:lnTo>
                      <a:pt x="349" y="537"/>
                    </a:lnTo>
                    <a:lnTo>
                      <a:pt x="349" y="296"/>
                    </a:lnTo>
                    <a:lnTo>
                      <a:pt x="376" y="55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7" name="Google Shape;2237;p71"/>
              <p:cNvSpPr/>
              <p:nvPr/>
            </p:nvSpPr>
            <p:spPr>
              <a:xfrm>
                <a:off x="3485600" y="2882200"/>
                <a:ext cx="9400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58" extrusionOk="0">
                    <a:moveTo>
                      <a:pt x="81" y="1"/>
                    </a:moveTo>
                    <a:lnTo>
                      <a:pt x="0" y="55"/>
                    </a:lnTo>
                    <a:lnTo>
                      <a:pt x="54" y="296"/>
                    </a:lnTo>
                    <a:lnTo>
                      <a:pt x="54" y="537"/>
                    </a:lnTo>
                    <a:lnTo>
                      <a:pt x="27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134" y="831"/>
                    </a:lnTo>
                    <a:lnTo>
                      <a:pt x="215" y="778"/>
                    </a:lnTo>
                    <a:lnTo>
                      <a:pt x="268" y="724"/>
                    </a:lnTo>
                    <a:lnTo>
                      <a:pt x="268" y="644"/>
                    </a:lnTo>
                    <a:lnTo>
                      <a:pt x="295" y="510"/>
                    </a:lnTo>
                    <a:lnTo>
                      <a:pt x="348" y="403"/>
                    </a:lnTo>
                    <a:lnTo>
                      <a:pt x="375" y="269"/>
                    </a:lnTo>
                    <a:lnTo>
                      <a:pt x="375" y="162"/>
                    </a:lnTo>
                    <a:lnTo>
                      <a:pt x="375" y="81"/>
                    </a:lnTo>
                    <a:lnTo>
                      <a:pt x="322" y="28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8" name="Google Shape;2238;p71"/>
              <p:cNvSpPr/>
              <p:nvPr/>
            </p:nvSpPr>
            <p:spPr>
              <a:xfrm>
                <a:off x="3485600" y="2892925"/>
                <a:ext cx="8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322" h="429" extrusionOk="0">
                    <a:moveTo>
                      <a:pt x="54" y="0"/>
                    </a:moveTo>
                    <a:lnTo>
                      <a:pt x="27" y="268"/>
                    </a:lnTo>
                    <a:lnTo>
                      <a:pt x="27" y="397"/>
                    </a:lnTo>
                    <a:lnTo>
                      <a:pt x="27" y="397"/>
                    </a:lnTo>
                    <a:lnTo>
                      <a:pt x="295" y="81"/>
                    </a:lnTo>
                    <a:lnTo>
                      <a:pt x="322" y="27"/>
                    </a:lnTo>
                    <a:lnTo>
                      <a:pt x="322" y="27"/>
                    </a:lnTo>
                    <a:lnTo>
                      <a:pt x="268" y="54"/>
                    </a:lnTo>
                    <a:lnTo>
                      <a:pt x="107" y="54"/>
                    </a:lnTo>
                    <a:lnTo>
                      <a:pt x="54" y="0"/>
                    </a:lnTo>
                    <a:close/>
                    <a:moveTo>
                      <a:pt x="27" y="397"/>
                    </a:moveTo>
                    <a:lnTo>
                      <a:pt x="0" y="429"/>
                    </a:lnTo>
                    <a:lnTo>
                      <a:pt x="27" y="402"/>
                    </a:lnTo>
                    <a:lnTo>
                      <a:pt x="27" y="397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9" name="Google Shape;2239;p71"/>
              <p:cNvSpPr/>
              <p:nvPr/>
            </p:nvSpPr>
            <p:spPr>
              <a:xfrm>
                <a:off x="3485600" y="2892925"/>
                <a:ext cx="8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322" h="429" fill="none" extrusionOk="0">
                    <a:moveTo>
                      <a:pt x="295" y="81"/>
                    </a:moveTo>
                    <a:lnTo>
                      <a:pt x="295" y="81"/>
                    </a:lnTo>
                    <a:lnTo>
                      <a:pt x="322" y="27"/>
                    </a:lnTo>
                    <a:lnTo>
                      <a:pt x="322" y="27"/>
                    </a:lnTo>
                    <a:lnTo>
                      <a:pt x="268" y="54"/>
                    </a:lnTo>
                    <a:lnTo>
                      <a:pt x="188" y="54"/>
                    </a:lnTo>
                    <a:lnTo>
                      <a:pt x="188" y="54"/>
                    </a:lnTo>
                    <a:lnTo>
                      <a:pt x="107" y="54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27" y="268"/>
                    </a:lnTo>
                    <a:lnTo>
                      <a:pt x="27" y="402"/>
                    </a:lnTo>
                    <a:lnTo>
                      <a:pt x="27" y="402"/>
                    </a:lnTo>
                    <a:lnTo>
                      <a:pt x="0" y="42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0" name="Google Shape;2240;p71"/>
              <p:cNvSpPr/>
              <p:nvPr/>
            </p:nvSpPr>
            <p:spPr>
              <a:xfrm>
                <a:off x="3421975" y="2857425"/>
                <a:ext cx="64975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3403" extrusionOk="0">
                    <a:moveTo>
                      <a:pt x="778" y="1"/>
                    </a:moveTo>
                    <a:lnTo>
                      <a:pt x="670" y="28"/>
                    </a:lnTo>
                    <a:lnTo>
                      <a:pt x="563" y="55"/>
                    </a:lnTo>
                    <a:lnTo>
                      <a:pt x="483" y="81"/>
                    </a:lnTo>
                    <a:lnTo>
                      <a:pt x="403" y="135"/>
                    </a:lnTo>
                    <a:lnTo>
                      <a:pt x="349" y="215"/>
                    </a:lnTo>
                    <a:lnTo>
                      <a:pt x="242" y="349"/>
                    </a:lnTo>
                    <a:lnTo>
                      <a:pt x="188" y="510"/>
                    </a:lnTo>
                    <a:lnTo>
                      <a:pt x="162" y="671"/>
                    </a:lnTo>
                    <a:lnTo>
                      <a:pt x="162" y="778"/>
                    </a:lnTo>
                    <a:lnTo>
                      <a:pt x="135" y="831"/>
                    </a:lnTo>
                    <a:lnTo>
                      <a:pt x="108" y="885"/>
                    </a:lnTo>
                    <a:lnTo>
                      <a:pt x="54" y="992"/>
                    </a:lnTo>
                    <a:lnTo>
                      <a:pt x="1" y="1126"/>
                    </a:lnTo>
                    <a:lnTo>
                      <a:pt x="1" y="1287"/>
                    </a:lnTo>
                    <a:lnTo>
                      <a:pt x="1" y="1447"/>
                    </a:lnTo>
                    <a:lnTo>
                      <a:pt x="1" y="1688"/>
                    </a:lnTo>
                    <a:lnTo>
                      <a:pt x="28" y="1822"/>
                    </a:lnTo>
                    <a:lnTo>
                      <a:pt x="108" y="2090"/>
                    </a:lnTo>
                    <a:lnTo>
                      <a:pt x="188" y="2358"/>
                    </a:lnTo>
                    <a:lnTo>
                      <a:pt x="295" y="2572"/>
                    </a:lnTo>
                    <a:lnTo>
                      <a:pt x="376" y="2760"/>
                    </a:lnTo>
                    <a:lnTo>
                      <a:pt x="537" y="2947"/>
                    </a:lnTo>
                    <a:lnTo>
                      <a:pt x="697" y="3108"/>
                    </a:lnTo>
                    <a:lnTo>
                      <a:pt x="885" y="3242"/>
                    </a:lnTo>
                    <a:lnTo>
                      <a:pt x="1099" y="3349"/>
                    </a:lnTo>
                    <a:lnTo>
                      <a:pt x="1179" y="3376"/>
                    </a:lnTo>
                    <a:lnTo>
                      <a:pt x="1286" y="3402"/>
                    </a:lnTo>
                    <a:lnTo>
                      <a:pt x="1394" y="3376"/>
                    </a:lnTo>
                    <a:lnTo>
                      <a:pt x="1501" y="3349"/>
                    </a:lnTo>
                    <a:lnTo>
                      <a:pt x="1715" y="3242"/>
                    </a:lnTo>
                    <a:lnTo>
                      <a:pt x="1902" y="3108"/>
                    </a:lnTo>
                    <a:lnTo>
                      <a:pt x="2063" y="2947"/>
                    </a:lnTo>
                    <a:lnTo>
                      <a:pt x="2197" y="2760"/>
                    </a:lnTo>
                    <a:lnTo>
                      <a:pt x="2304" y="2572"/>
                    </a:lnTo>
                    <a:lnTo>
                      <a:pt x="2411" y="2358"/>
                    </a:lnTo>
                    <a:lnTo>
                      <a:pt x="2492" y="2090"/>
                    </a:lnTo>
                    <a:lnTo>
                      <a:pt x="2572" y="1822"/>
                    </a:lnTo>
                    <a:lnTo>
                      <a:pt x="2599" y="1688"/>
                    </a:lnTo>
                    <a:lnTo>
                      <a:pt x="2599" y="1447"/>
                    </a:lnTo>
                    <a:lnTo>
                      <a:pt x="2599" y="1287"/>
                    </a:lnTo>
                    <a:lnTo>
                      <a:pt x="2572" y="1126"/>
                    </a:lnTo>
                    <a:lnTo>
                      <a:pt x="2545" y="992"/>
                    </a:lnTo>
                    <a:lnTo>
                      <a:pt x="2492" y="885"/>
                    </a:lnTo>
                    <a:lnTo>
                      <a:pt x="2438" y="831"/>
                    </a:lnTo>
                    <a:lnTo>
                      <a:pt x="2438" y="778"/>
                    </a:lnTo>
                    <a:lnTo>
                      <a:pt x="2411" y="671"/>
                    </a:lnTo>
                    <a:lnTo>
                      <a:pt x="2385" y="510"/>
                    </a:lnTo>
                    <a:lnTo>
                      <a:pt x="2331" y="349"/>
                    </a:lnTo>
                    <a:lnTo>
                      <a:pt x="2251" y="215"/>
                    </a:lnTo>
                    <a:lnTo>
                      <a:pt x="2197" y="135"/>
                    </a:lnTo>
                    <a:lnTo>
                      <a:pt x="2117" y="81"/>
                    </a:lnTo>
                    <a:lnTo>
                      <a:pt x="2036" y="55"/>
                    </a:lnTo>
                    <a:lnTo>
                      <a:pt x="1929" y="28"/>
                    </a:lnTo>
                    <a:lnTo>
                      <a:pt x="1822" y="1"/>
                    </a:lnTo>
                    <a:lnTo>
                      <a:pt x="1688" y="1"/>
                    </a:lnTo>
                    <a:lnTo>
                      <a:pt x="1527" y="55"/>
                    </a:lnTo>
                    <a:lnTo>
                      <a:pt x="1367" y="108"/>
                    </a:lnTo>
                    <a:lnTo>
                      <a:pt x="1233" y="108"/>
                    </a:lnTo>
                    <a:lnTo>
                      <a:pt x="1072" y="55"/>
                    </a:lnTo>
                    <a:lnTo>
                      <a:pt x="91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1" name="Google Shape;2241;p71"/>
              <p:cNvSpPr/>
              <p:nvPr/>
            </p:nvSpPr>
            <p:spPr>
              <a:xfrm>
                <a:off x="3422650" y="2812575"/>
                <a:ext cx="26800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876" extrusionOk="0">
                    <a:moveTo>
                      <a:pt x="54" y="1"/>
                    </a:moveTo>
                    <a:lnTo>
                      <a:pt x="27" y="27"/>
                    </a:lnTo>
                    <a:lnTo>
                      <a:pt x="1" y="268"/>
                    </a:lnTo>
                    <a:lnTo>
                      <a:pt x="27" y="536"/>
                    </a:lnTo>
                    <a:lnTo>
                      <a:pt x="108" y="804"/>
                    </a:lnTo>
                    <a:lnTo>
                      <a:pt x="242" y="1099"/>
                    </a:lnTo>
                    <a:lnTo>
                      <a:pt x="402" y="1366"/>
                    </a:lnTo>
                    <a:lnTo>
                      <a:pt x="590" y="1607"/>
                    </a:lnTo>
                    <a:lnTo>
                      <a:pt x="804" y="1768"/>
                    </a:lnTo>
                    <a:lnTo>
                      <a:pt x="992" y="1875"/>
                    </a:lnTo>
                    <a:lnTo>
                      <a:pt x="1045" y="1875"/>
                    </a:lnTo>
                    <a:lnTo>
                      <a:pt x="1072" y="1849"/>
                    </a:lnTo>
                    <a:lnTo>
                      <a:pt x="1072" y="1607"/>
                    </a:lnTo>
                    <a:lnTo>
                      <a:pt x="1045" y="1366"/>
                    </a:lnTo>
                    <a:lnTo>
                      <a:pt x="992" y="1072"/>
                    </a:lnTo>
                    <a:lnTo>
                      <a:pt x="858" y="777"/>
                    </a:lnTo>
                    <a:lnTo>
                      <a:pt x="697" y="509"/>
                    </a:lnTo>
                    <a:lnTo>
                      <a:pt x="483" y="295"/>
                    </a:lnTo>
                    <a:lnTo>
                      <a:pt x="295" y="108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2" name="Google Shape;2242;p71"/>
              <p:cNvSpPr/>
              <p:nvPr/>
            </p:nvSpPr>
            <p:spPr>
              <a:xfrm>
                <a:off x="3459475" y="2812575"/>
                <a:ext cx="27475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1099" h="1876" extrusionOk="0">
                    <a:moveTo>
                      <a:pt x="1018" y="1"/>
                    </a:moveTo>
                    <a:lnTo>
                      <a:pt x="804" y="108"/>
                    </a:lnTo>
                    <a:lnTo>
                      <a:pt x="590" y="295"/>
                    </a:lnTo>
                    <a:lnTo>
                      <a:pt x="402" y="509"/>
                    </a:lnTo>
                    <a:lnTo>
                      <a:pt x="242" y="777"/>
                    </a:lnTo>
                    <a:lnTo>
                      <a:pt x="108" y="1072"/>
                    </a:lnTo>
                    <a:lnTo>
                      <a:pt x="27" y="1366"/>
                    </a:lnTo>
                    <a:lnTo>
                      <a:pt x="1" y="1607"/>
                    </a:lnTo>
                    <a:lnTo>
                      <a:pt x="27" y="1849"/>
                    </a:lnTo>
                    <a:lnTo>
                      <a:pt x="54" y="1875"/>
                    </a:lnTo>
                    <a:lnTo>
                      <a:pt x="108" y="1875"/>
                    </a:lnTo>
                    <a:lnTo>
                      <a:pt x="295" y="1768"/>
                    </a:lnTo>
                    <a:lnTo>
                      <a:pt x="510" y="1607"/>
                    </a:lnTo>
                    <a:lnTo>
                      <a:pt x="697" y="1366"/>
                    </a:lnTo>
                    <a:lnTo>
                      <a:pt x="858" y="1099"/>
                    </a:lnTo>
                    <a:lnTo>
                      <a:pt x="992" y="804"/>
                    </a:lnTo>
                    <a:lnTo>
                      <a:pt x="1072" y="536"/>
                    </a:lnTo>
                    <a:lnTo>
                      <a:pt x="1099" y="268"/>
                    </a:lnTo>
                    <a:lnTo>
                      <a:pt x="1072" y="27"/>
                    </a:lnTo>
                    <a:lnTo>
                      <a:pt x="104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3" name="Google Shape;2243;p71"/>
              <p:cNvSpPr/>
              <p:nvPr/>
            </p:nvSpPr>
            <p:spPr>
              <a:xfrm>
                <a:off x="3442750" y="2785800"/>
                <a:ext cx="24125" cy="72325"/>
              </a:xfrm>
              <a:custGeom>
                <a:avLst/>
                <a:gdLst/>
                <a:ahLst/>
                <a:cxnLst/>
                <a:rect l="l" t="t" r="r" b="b"/>
                <a:pathLst>
                  <a:path w="965" h="2893" extrusionOk="0">
                    <a:moveTo>
                      <a:pt x="482" y="0"/>
                    </a:moveTo>
                    <a:lnTo>
                      <a:pt x="429" y="27"/>
                    </a:lnTo>
                    <a:lnTo>
                      <a:pt x="348" y="161"/>
                    </a:lnTo>
                    <a:lnTo>
                      <a:pt x="268" y="295"/>
                    </a:lnTo>
                    <a:lnTo>
                      <a:pt x="134" y="643"/>
                    </a:lnTo>
                    <a:lnTo>
                      <a:pt x="54" y="1018"/>
                    </a:lnTo>
                    <a:lnTo>
                      <a:pt x="0" y="1446"/>
                    </a:lnTo>
                    <a:lnTo>
                      <a:pt x="54" y="1875"/>
                    </a:lnTo>
                    <a:lnTo>
                      <a:pt x="134" y="2277"/>
                    </a:lnTo>
                    <a:lnTo>
                      <a:pt x="268" y="2598"/>
                    </a:lnTo>
                    <a:lnTo>
                      <a:pt x="348" y="2732"/>
                    </a:lnTo>
                    <a:lnTo>
                      <a:pt x="429" y="2866"/>
                    </a:lnTo>
                    <a:lnTo>
                      <a:pt x="482" y="2893"/>
                    </a:lnTo>
                    <a:lnTo>
                      <a:pt x="536" y="2866"/>
                    </a:lnTo>
                    <a:lnTo>
                      <a:pt x="616" y="2732"/>
                    </a:lnTo>
                    <a:lnTo>
                      <a:pt x="696" y="2598"/>
                    </a:lnTo>
                    <a:lnTo>
                      <a:pt x="830" y="2277"/>
                    </a:lnTo>
                    <a:lnTo>
                      <a:pt x="911" y="1875"/>
                    </a:lnTo>
                    <a:lnTo>
                      <a:pt x="964" y="1446"/>
                    </a:lnTo>
                    <a:lnTo>
                      <a:pt x="911" y="1018"/>
                    </a:lnTo>
                    <a:lnTo>
                      <a:pt x="830" y="643"/>
                    </a:lnTo>
                    <a:lnTo>
                      <a:pt x="696" y="295"/>
                    </a:lnTo>
                    <a:lnTo>
                      <a:pt x="616" y="161"/>
                    </a:lnTo>
                    <a:lnTo>
                      <a:pt x="536" y="27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4" name="Google Shape;2244;p71"/>
              <p:cNvSpPr/>
              <p:nvPr/>
            </p:nvSpPr>
            <p:spPr>
              <a:xfrm>
                <a:off x="3460825" y="3105850"/>
                <a:ext cx="35500" cy="65650"/>
              </a:xfrm>
              <a:custGeom>
                <a:avLst/>
                <a:gdLst/>
                <a:ahLst/>
                <a:cxnLst/>
                <a:rect l="l" t="t" r="r" b="b"/>
                <a:pathLst>
                  <a:path w="1420" h="2626" extrusionOk="0">
                    <a:moveTo>
                      <a:pt x="134" y="1"/>
                    </a:moveTo>
                    <a:lnTo>
                      <a:pt x="107" y="27"/>
                    </a:lnTo>
                    <a:lnTo>
                      <a:pt x="54" y="188"/>
                    </a:lnTo>
                    <a:lnTo>
                      <a:pt x="27" y="349"/>
                    </a:lnTo>
                    <a:lnTo>
                      <a:pt x="0" y="536"/>
                    </a:lnTo>
                    <a:lnTo>
                      <a:pt x="0" y="724"/>
                    </a:lnTo>
                    <a:lnTo>
                      <a:pt x="27" y="911"/>
                    </a:lnTo>
                    <a:lnTo>
                      <a:pt x="54" y="1125"/>
                    </a:lnTo>
                    <a:lnTo>
                      <a:pt x="107" y="1313"/>
                    </a:lnTo>
                    <a:lnTo>
                      <a:pt x="188" y="1527"/>
                    </a:lnTo>
                    <a:lnTo>
                      <a:pt x="295" y="1715"/>
                    </a:lnTo>
                    <a:lnTo>
                      <a:pt x="402" y="1902"/>
                    </a:lnTo>
                    <a:lnTo>
                      <a:pt x="509" y="2090"/>
                    </a:lnTo>
                    <a:lnTo>
                      <a:pt x="643" y="2223"/>
                    </a:lnTo>
                    <a:lnTo>
                      <a:pt x="777" y="2357"/>
                    </a:lnTo>
                    <a:lnTo>
                      <a:pt x="911" y="2465"/>
                    </a:lnTo>
                    <a:lnTo>
                      <a:pt x="1045" y="2572"/>
                    </a:lnTo>
                    <a:lnTo>
                      <a:pt x="1206" y="2625"/>
                    </a:lnTo>
                    <a:lnTo>
                      <a:pt x="1259" y="2625"/>
                    </a:lnTo>
                    <a:lnTo>
                      <a:pt x="1313" y="2598"/>
                    </a:lnTo>
                    <a:lnTo>
                      <a:pt x="1366" y="2438"/>
                    </a:lnTo>
                    <a:lnTo>
                      <a:pt x="1393" y="2277"/>
                    </a:lnTo>
                    <a:lnTo>
                      <a:pt x="1420" y="2090"/>
                    </a:lnTo>
                    <a:lnTo>
                      <a:pt x="1393" y="1902"/>
                    </a:lnTo>
                    <a:lnTo>
                      <a:pt x="1393" y="1715"/>
                    </a:lnTo>
                    <a:lnTo>
                      <a:pt x="1339" y="1500"/>
                    </a:lnTo>
                    <a:lnTo>
                      <a:pt x="1286" y="1313"/>
                    </a:lnTo>
                    <a:lnTo>
                      <a:pt x="1206" y="1099"/>
                    </a:lnTo>
                    <a:lnTo>
                      <a:pt x="1125" y="911"/>
                    </a:lnTo>
                    <a:lnTo>
                      <a:pt x="1018" y="724"/>
                    </a:lnTo>
                    <a:lnTo>
                      <a:pt x="911" y="563"/>
                    </a:lnTo>
                    <a:lnTo>
                      <a:pt x="777" y="402"/>
                    </a:lnTo>
                    <a:lnTo>
                      <a:pt x="643" y="268"/>
                    </a:lnTo>
                    <a:lnTo>
                      <a:pt x="509" y="161"/>
                    </a:lnTo>
                    <a:lnTo>
                      <a:pt x="348" y="54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5" name="Google Shape;2245;p71"/>
              <p:cNvSpPr/>
              <p:nvPr/>
            </p:nvSpPr>
            <p:spPr>
              <a:xfrm>
                <a:off x="3460825" y="3105850"/>
                <a:ext cx="33500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876" extrusionOk="0">
                    <a:moveTo>
                      <a:pt x="134" y="1"/>
                    </a:moveTo>
                    <a:lnTo>
                      <a:pt x="107" y="27"/>
                    </a:lnTo>
                    <a:lnTo>
                      <a:pt x="54" y="215"/>
                    </a:lnTo>
                    <a:lnTo>
                      <a:pt x="0" y="429"/>
                    </a:lnTo>
                    <a:lnTo>
                      <a:pt x="0" y="643"/>
                    </a:lnTo>
                    <a:lnTo>
                      <a:pt x="27" y="884"/>
                    </a:lnTo>
                    <a:lnTo>
                      <a:pt x="54" y="1125"/>
                    </a:lnTo>
                    <a:lnTo>
                      <a:pt x="134" y="1366"/>
                    </a:lnTo>
                    <a:lnTo>
                      <a:pt x="241" y="1634"/>
                    </a:lnTo>
                    <a:lnTo>
                      <a:pt x="375" y="1875"/>
                    </a:lnTo>
                    <a:lnTo>
                      <a:pt x="429" y="1715"/>
                    </a:lnTo>
                    <a:lnTo>
                      <a:pt x="509" y="1581"/>
                    </a:lnTo>
                    <a:lnTo>
                      <a:pt x="616" y="1474"/>
                    </a:lnTo>
                    <a:lnTo>
                      <a:pt x="750" y="1420"/>
                    </a:lnTo>
                    <a:lnTo>
                      <a:pt x="884" y="1366"/>
                    </a:lnTo>
                    <a:lnTo>
                      <a:pt x="1045" y="1366"/>
                    </a:lnTo>
                    <a:lnTo>
                      <a:pt x="1206" y="1393"/>
                    </a:lnTo>
                    <a:lnTo>
                      <a:pt x="1339" y="1474"/>
                    </a:lnTo>
                    <a:lnTo>
                      <a:pt x="1259" y="1206"/>
                    </a:lnTo>
                    <a:lnTo>
                      <a:pt x="1152" y="938"/>
                    </a:lnTo>
                    <a:lnTo>
                      <a:pt x="1018" y="724"/>
                    </a:lnTo>
                    <a:lnTo>
                      <a:pt x="884" y="509"/>
                    </a:lnTo>
                    <a:lnTo>
                      <a:pt x="723" y="349"/>
                    </a:lnTo>
                    <a:lnTo>
                      <a:pt x="536" y="188"/>
                    </a:lnTo>
                    <a:lnTo>
                      <a:pt x="375" y="81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6" name="Google Shape;2246;p71"/>
              <p:cNvSpPr/>
              <p:nvPr/>
            </p:nvSpPr>
            <p:spPr>
              <a:xfrm>
                <a:off x="3474875" y="3101825"/>
                <a:ext cx="48250" cy="54950"/>
              </a:xfrm>
              <a:custGeom>
                <a:avLst/>
                <a:gdLst/>
                <a:ahLst/>
                <a:cxnLst/>
                <a:rect l="l" t="t" r="r" b="b"/>
                <a:pathLst>
                  <a:path w="1930" h="2198" extrusionOk="0">
                    <a:moveTo>
                      <a:pt x="28" y="1"/>
                    </a:moveTo>
                    <a:lnTo>
                      <a:pt x="1" y="54"/>
                    </a:lnTo>
                    <a:lnTo>
                      <a:pt x="28" y="215"/>
                    </a:lnTo>
                    <a:lnTo>
                      <a:pt x="54" y="376"/>
                    </a:lnTo>
                    <a:lnTo>
                      <a:pt x="161" y="724"/>
                    </a:lnTo>
                    <a:lnTo>
                      <a:pt x="349" y="1072"/>
                    </a:lnTo>
                    <a:lnTo>
                      <a:pt x="617" y="1394"/>
                    </a:lnTo>
                    <a:lnTo>
                      <a:pt x="911" y="1715"/>
                    </a:lnTo>
                    <a:lnTo>
                      <a:pt x="1233" y="1929"/>
                    </a:lnTo>
                    <a:lnTo>
                      <a:pt x="1554" y="2090"/>
                    </a:lnTo>
                    <a:lnTo>
                      <a:pt x="1715" y="2143"/>
                    </a:lnTo>
                    <a:lnTo>
                      <a:pt x="1849" y="2197"/>
                    </a:lnTo>
                    <a:lnTo>
                      <a:pt x="1902" y="2170"/>
                    </a:lnTo>
                    <a:lnTo>
                      <a:pt x="1929" y="2117"/>
                    </a:lnTo>
                    <a:lnTo>
                      <a:pt x="1929" y="1983"/>
                    </a:lnTo>
                    <a:lnTo>
                      <a:pt x="1876" y="1822"/>
                    </a:lnTo>
                    <a:lnTo>
                      <a:pt x="1768" y="1474"/>
                    </a:lnTo>
                    <a:lnTo>
                      <a:pt x="1581" y="1126"/>
                    </a:lnTo>
                    <a:lnTo>
                      <a:pt x="1313" y="778"/>
                    </a:lnTo>
                    <a:lnTo>
                      <a:pt x="1018" y="483"/>
                    </a:lnTo>
                    <a:lnTo>
                      <a:pt x="697" y="242"/>
                    </a:lnTo>
                    <a:lnTo>
                      <a:pt x="376" y="81"/>
                    </a:lnTo>
                    <a:lnTo>
                      <a:pt x="215" y="28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7" name="Google Shape;2247;p71"/>
              <p:cNvSpPr/>
              <p:nvPr/>
            </p:nvSpPr>
            <p:spPr>
              <a:xfrm>
                <a:off x="3413275" y="3105850"/>
                <a:ext cx="35525" cy="65650"/>
              </a:xfrm>
              <a:custGeom>
                <a:avLst/>
                <a:gdLst/>
                <a:ahLst/>
                <a:cxnLst/>
                <a:rect l="l" t="t" r="r" b="b"/>
                <a:pathLst>
                  <a:path w="1421" h="2626" extrusionOk="0">
                    <a:moveTo>
                      <a:pt x="1206" y="1"/>
                    </a:moveTo>
                    <a:lnTo>
                      <a:pt x="1072" y="54"/>
                    </a:lnTo>
                    <a:lnTo>
                      <a:pt x="911" y="161"/>
                    </a:lnTo>
                    <a:lnTo>
                      <a:pt x="777" y="268"/>
                    </a:lnTo>
                    <a:lnTo>
                      <a:pt x="643" y="402"/>
                    </a:lnTo>
                    <a:lnTo>
                      <a:pt x="510" y="563"/>
                    </a:lnTo>
                    <a:lnTo>
                      <a:pt x="402" y="724"/>
                    </a:lnTo>
                    <a:lnTo>
                      <a:pt x="295" y="911"/>
                    </a:lnTo>
                    <a:lnTo>
                      <a:pt x="215" y="1099"/>
                    </a:lnTo>
                    <a:lnTo>
                      <a:pt x="135" y="1313"/>
                    </a:lnTo>
                    <a:lnTo>
                      <a:pt x="81" y="1500"/>
                    </a:lnTo>
                    <a:lnTo>
                      <a:pt x="27" y="1715"/>
                    </a:lnTo>
                    <a:lnTo>
                      <a:pt x="1" y="1902"/>
                    </a:lnTo>
                    <a:lnTo>
                      <a:pt x="1" y="2090"/>
                    </a:lnTo>
                    <a:lnTo>
                      <a:pt x="27" y="2277"/>
                    </a:lnTo>
                    <a:lnTo>
                      <a:pt x="54" y="2438"/>
                    </a:lnTo>
                    <a:lnTo>
                      <a:pt x="108" y="2598"/>
                    </a:lnTo>
                    <a:lnTo>
                      <a:pt x="161" y="2625"/>
                    </a:lnTo>
                    <a:lnTo>
                      <a:pt x="215" y="2625"/>
                    </a:lnTo>
                    <a:lnTo>
                      <a:pt x="349" y="2572"/>
                    </a:lnTo>
                    <a:lnTo>
                      <a:pt x="510" y="2465"/>
                    </a:lnTo>
                    <a:lnTo>
                      <a:pt x="643" y="2357"/>
                    </a:lnTo>
                    <a:lnTo>
                      <a:pt x="777" y="2223"/>
                    </a:lnTo>
                    <a:lnTo>
                      <a:pt x="911" y="2090"/>
                    </a:lnTo>
                    <a:lnTo>
                      <a:pt x="1018" y="1902"/>
                    </a:lnTo>
                    <a:lnTo>
                      <a:pt x="1126" y="1715"/>
                    </a:lnTo>
                    <a:lnTo>
                      <a:pt x="1233" y="1527"/>
                    </a:lnTo>
                    <a:lnTo>
                      <a:pt x="1313" y="1313"/>
                    </a:lnTo>
                    <a:lnTo>
                      <a:pt x="1367" y="1125"/>
                    </a:lnTo>
                    <a:lnTo>
                      <a:pt x="1393" y="911"/>
                    </a:lnTo>
                    <a:lnTo>
                      <a:pt x="1420" y="724"/>
                    </a:lnTo>
                    <a:lnTo>
                      <a:pt x="1420" y="536"/>
                    </a:lnTo>
                    <a:lnTo>
                      <a:pt x="1393" y="349"/>
                    </a:lnTo>
                    <a:lnTo>
                      <a:pt x="1367" y="188"/>
                    </a:lnTo>
                    <a:lnTo>
                      <a:pt x="1313" y="27"/>
                    </a:lnTo>
                    <a:lnTo>
                      <a:pt x="1259" y="1"/>
                    </a:lnTo>
                    <a:close/>
                  </a:path>
                </a:pathLst>
              </a:custGeom>
              <a:solidFill>
                <a:srgbClr val="FAB9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8" name="Google Shape;2248;p71"/>
              <p:cNvSpPr/>
              <p:nvPr/>
            </p:nvSpPr>
            <p:spPr>
              <a:xfrm>
                <a:off x="3413275" y="3105850"/>
                <a:ext cx="35525" cy="65650"/>
              </a:xfrm>
              <a:custGeom>
                <a:avLst/>
                <a:gdLst/>
                <a:ahLst/>
                <a:cxnLst/>
                <a:rect l="l" t="t" r="r" b="b"/>
                <a:pathLst>
                  <a:path w="1421" h="2626" extrusionOk="0">
                    <a:moveTo>
                      <a:pt x="1206" y="1"/>
                    </a:moveTo>
                    <a:lnTo>
                      <a:pt x="1072" y="54"/>
                    </a:lnTo>
                    <a:lnTo>
                      <a:pt x="911" y="161"/>
                    </a:lnTo>
                    <a:lnTo>
                      <a:pt x="777" y="268"/>
                    </a:lnTo>
                    <a:lnTo>
                      <a:pt x="643" y="402"/>
                    </a:lnTo>
                    <a:lnTo>
                      <a:pt x="510" y="563"/>
                    </a:lnTo>
                    <a:lnTo>
                      <a:pt x="402" y="724"/>
                    </a:lnTo>
                    <a:lnTo>
                      <a:pt x="295" y="911"/>
                    </a:lnTo>
                    <a:lnTo>
                      <a:pt x="215" y="1099"/>
                    </a:lnTo>
                    <a:lnTo>
                      <a:pt x="135" y="1313"/>
                    </a:lnTo>
                    <a:lnTo>
                      <a:pt x="81" y="1500"/>
                    </a:lnTo>
                    <a:lnTo>
                      <a:pt x="27" y="1715"/>
                    </a:lnTo>
                    <a:lnTo>
                      <a:pt x="1" y="1902"/>
                    </a:lnTo>
                    <a:lnTo>
                      <a:pt x="1" y="2090"/>
                    </a:lnTo>
                    <a:lnTo>
                      <a:pt x="27" y="2277"/>
                    </a:lnTo>
                    <a:lnTo>
                      <a:pt x="54" y="2438"/>
                    </a:lnTo>
                    <a:lnTo>
                      <a:pt x="108" y="2598"/>
                    </a:lnTo>
                    <a:lnTo>
                      <a:pt x="161" y="2625"/>
                    </a:lnTo>
                    <a:lnTo>
                      <a:pt x="215" y="2625"/>
                    </a:lnTo>
                    <a:lnTo>
                      <a:pt x="349" y="2572"/>
                    </a:lnTo>
                    <a:lnTo>
                      <a:pt x="510" y="2465"/>
                    </a:lnTo>
                    <a:lnTo>
                      <a:pt x="643" y="2357"/>
                    </a:lnTo>
                    <a:lnTo>
                      <a:pt x="777" y="2223"/>
                    </a:lnTo>
                    <a:lnTo>
                      <a:pt x="911" y="2090"/>
                    </a:lnTo>
                    <a:lnTo>
                      <a:pt x="1018" y="1902"/>
                    </a:lnTo>
                    <a:lnTo>
                      <a:pt x="1126" y="1715"/>
                    </a:lnTo>
                    <a:lnTo>
                      <a:pt x="1233" y="1527"/>
                    </a:lnTo>
                    <a:lnTo>
                      <a:pt x="1313" y="1313"/>
                    </a:lnTo>
                    <a:lnTo>
                      <a:pt x="1367" y="1125"/>
                    </a:lnTo>
                    <a:lnTo>
                      <a:pt x="1393" y="911"/>
                    </a:lnTo>
                    <a:lnTo>
                      <a:pt x="1420" y="724"/>
                    </a:lnTo>
                    <a:lnTo>
                      <a:pt x="1420" y="536"/>
                    </a:lnTo>
                    <a:lnTo>
                      <a:pt x="1393" y="349"/>
                    </a:lnTo>
                    <a:lnTo>
                      <a:pt x="1367" y="188"/>
                    </a:lnTo>
                    <a:lnTo>
                      <a:pt x="1313" y="27"/>
                    </a:lnTo>
                    <a:lnTo>
                      <a:pt x="125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49" name="Google Shape;2249;p71"/>
              <p:cNvSpPr/>
              <p:nvPr/>
            </p:nvSpPr>
            <p:spPr>
              <a:xfrm>
                <a:off x="3415300" y="3105850"/>
                <a:ext cx="33500" cy="4622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849" extrusionOk="0">
                    <a:moveTo>
                      <a:pt x="1125" y="1"/>
                    </a:moveTo>
                    <a:lnTo>
                      <a:pt x="964" y="81"/>
                    </a:lnTo>
                    <a:lnTo>
                      <a:pt x="777" y="188"/>
                    </a:lnTo>
                    <a:lnTo>
                      <a:pt x="616" y="349"/>
                    </a:lnTo>
                    <a:lnTo>
                      <a:pt x="455" y="536"/>
                    </a:lnTo>
                    <a:lnTo>
                      <a:pt x="321" y="724"/>
                    </a:lnTo>
                    <a:lnTo>
                      <a:pt x="188" y="965"/>
                    </a:lnTo>
                    <a:lnTo>
                      <a:pt x="80" y="1206"/>
                    </a:lnTo>
                    <a:lnTo>
                      <a:pt x="0" y="1474"/>
                    </a:lnTo>
                    <a:lnTo>
                      <a:pt x="134" y="1393"/>
                    </a:lnTo>
                    <a:lnTo>
                      <a:pt x="295" y="1366"/>
                    </a:lnTo>
                    <a:lnTo>
                      <a:pt x="429" y="1366"/>
                    </a:lnTo>
                    <a:lnTo>
                      <a:pt x="589" y="1393"/>
                    </a:lnTo>
                    <a:lnTo>
                      <a:pt x="723" y="1474"/>
                    </a:lnTo>
                    <a:lnTo>
                      <a:pt x="830" y="1581"/>
                    </a:lnTo>
                    <a:lnTo>
                      <a:pt x="911" y="1688"/>
                    </a:lnTo>
                    <a:lnTo>
                      <a:pt x="991" y="1849"/>
                    </a:lnTo>
                    <a:lnTo>
                      <a:pt x="1098" y="1607"/>
                    </a:lnTo>
                    <a:lnTo>
                      <a:pt x="1205" y="1366"/>
                    </a:lnTo>
                    <a:lnTo>
                      <a:pt x="1286" y="1099"/>
                    </a:lnTo>
                    <a:lnTo>
                      <a:pt x="1312" y="858"/>
                    </a:lnTo>
                    <a:lnTo>
                      <a:pt x="1339" y="643"/>
                    </a:lnTo>
                    <a:lnTo>
                      <a:pt x="1312" y="429"/>
                    </a:lnTo>
                    <a:lnTo>
                      <a:pt x="1286" y="215"/>
                    </a:lnTo>
                    <a:lnTo>
                      <a:pt x="1232" y="27"/>
                    </a:lnTo>
                    <a:lnTo>
                      <a:pt x="117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0" name="Google Shape;2250;p71"/>
              <p:cNvSpPr/>
              <p:nvPr/>
            </p:nvSpPr>
            <p:spPr>
              <a:xfrm>
                <a:off x="3386500" y="3101825"/>
                <a:ext cx="48225" cy="5495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2198" extrusionOk="0">
                    <a:moveTo>
                      <a:pt x="1848" y="1"/>
                    </a:moveTo>
                    <a:lnTo>
                      <a:pt x="1714" y="28"/>
                    </a:lnTo>
                    <a:lnTo>
                      <a:pt x="1554" y="81"/>
                    </a:lnTo>
                    <a:lnTo>
                      <a:pt x="1232" y="242"/>
                    </a:lnTo>
                    <a:lnTo>
                      <a:pt x="911" y="483"/>
                    </a:lnTo>
                    <a:lnTo>
                      <a:pt x="616" y="778"/>
                    </a:lnTo>
                    <a:lnTo>
                      <a:pt x="349" y="1126"/>
                    </a:lnTo>
                    <a:lnTo>
                      <a:pt x="161" y="1474"/>
                    </a:lnTo>
                    <a:lnTo>
                      <a:pt x="27" y="1822"/>
                    </a:lnTo>
                    <a:lnTo>
                      <a:pt x="0" y="1983"/>
                    </a:lnTo>
                    <a:lnTo>
                      <a:pt x="0" y="2117"/>
                    </a:lnTo>
                    <a:lnTo>
                      <a:pt x="27" y="2170"/>
                    </a:lnTo>
                    <a:lnTo>
                      <a:pt x="54" y="2197"/>
                    </a:lnTo>
                    <a:lnTo>
                      <a:pt x="215" y="2143"/>
                    </a:lnTo>
                    <a:lnTo>
                      <a:pt x="375" y="2090"/>
                    </a:lnTo>
                    <a:lnTo>
                      <a:pt x="697" y="1929"/>
                    </a:lnTo>
                    <a:lnTo>
                      <a:pt x="1018" y="1715"/>
                    </a:lnTo>
                    <a:lnTo>
                      <a:pt x="1313" y="1394"/>
                    </a:lnTo>
                    <a:lnTo>
                      <a:pt x="1581" y="1072"/>
                    </a:lnTo>
                    <a:lnTo>
                      <a:pt x="1768" y="724"/>
                    </a:lnTo>
                    <a:lnTo>
                      <a:pt x="1875" y="376"/>
                    </a:lnTo>
                    <a:lnTo>
                      <a:pt x="1902" y="215"/>
                    </a:lnTo>
                    <a:lnTo>
                      <a:pt x="1929" y="54"/>
                    </a:lnTo>
                    <a:lnTo>
                      <a:pt x="190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1" name="Google Shape;2251;p71"/>
              <p:cNvSpPr/>
              <p:nvPr/>
            </p:nvSpPr>
            <p:spPr>
              <a:xfrm>
                <a:off x="3414625" y="2848725"/>
                <a:ext cx="79025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671" extrusionOk="0">
                    <a:moveTo>
                      <a:pt x="107" y="1"/>
                    </a:moveTo>
                    <a:lnTo>
                      <a:pt x="54" y="54"/>
                    </a:lnTo>
                    <a:lnTo>
                      <a:pt x="27" y="108"/>
                    </a:lnTo>
                    <a:lnTo>
                      <a:pt x="0" y="188"/>
                    </a:lnTo>
                    <a:lnTo>
                      <a:pt x="0" y="483"/>
                    </a:lnTo>
                    <a:lnTo>
                      <a:pt x="27" y="563"/>
                    </a:lnTo>
                    <a:lnTo>
                      <a:pt x="54" y="617"/>
                    </a:lnTo>
                    <a:lnTo>
                      <a:pt x="107" y="670"/>
                    </a:lnTo>
                    <a:lnTo>
                      <a:pt x="3054" y="670"/>
                    </a:lnTo>
                    <a:lnTo>
                      <a:pt x="3107" y="617"/>
                    </a:lnTo>
                    <a:lnTo>
                      <a:pt x="3161" y="563"/>
                    </a:lnTo>
                    <a:lnTo>
                      <a:pt x="3161" y="483"/>
                    </a:lnTo>
                    <a:lnTo>
                      <a:pt x="3161" y="188"/>
                    </a:lnTo>
                    <a:lnTo>
                      <a:pt x="3161" y="108"/>
                    </a:lnTo>
                    <a:lnTo>
                      <a:pt x="3107" y="54"/>
                    </a:lnTo>
                    <a:lnTo>
                      <a:pt x="3054" y="1"/>
                    </a:lnTo>
                    <a:close/>
                  </a:path>
                </a:pathLst>
              </a:custGeom>
              <a:solidFill>
                <a:srgbClr val="BC4C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2" name="Google Shape;2252;p71"/>
              <p:cNvSpPr/>
              <p:nvPr/>
            </p:nvSpPr>
            <p:spPr>
              <a:xfrm>
                <a:off x="3440050" y="3104500"/>
                <a:ext cx="29500" cy="7770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3108" extrusionOk="0">
                    <a:moveTo>
                      <a:pt x="590" y="1"/>
                    </a:moveTo>
                    <a:lnTo>
                      <a:pt x="537" y="28"/>
                    </a:lnTo>
                    <a:lnTo>
                      <a:pt x="430" y="162"/>
                    </a:lnTo>
                    <a:lnTo>
                      <a:pt x="322" y="322"/>
                    </a:lnTo>
                    <a:lnTo>
                      <a:pt x="215" y="483"/>
                    </a:lnTo>
                    <a:lnTo>
                      <a:pt x="162" y="671"/>
                    </a:lnTo>
                    <a:lnTo>
                      <a:pt x="81" y="885"/>
                    </a:lnTo>
                    <a:lnTo>
                      <a:pt x="55" y="1099"/>
                    </a:lnTo>
                    <a:lnTo>
                      <a:pt x="28" y="1313"/>
                    </a:lnTo>
                    <a:lnTo>
                      <a:pt x="1" y="1554"/>
                    </a:lnTo>
                    <a:lnTo>
                      <a:pt x="28" y="1795"/>
                    </a:lnTo>
                    <a:lnTo>
                      <a:pt x="55" y="2010"/>
                    </a:lnTo>
                    <a:lnTo>
                      <a:pt x="81" y="2224"/>
                    </a:lnTo>
                    <a:lnTo>
                      <a:pt x="162" y="2438"/>
                    </a:lnTo>
                    <a:lnTo>
                      <a:pt x="215" y="2626"/>
                    </a:lnTo>
                    <a:lnTo>
                      <a:pt x="322" y="2786"/>
                    </a:lnTo>
                    <a:lnTo>
                      <a:pt x="430" y="2947"/>
                    </a:lnTo>
                    <a:lnTo>
                      <a:pt x="537" y="3081"/>
                    </a:lnTo>
                    <a:lnTo>
                      <a:pt x="590" y="3108"/>
                    </a:lnTo>
                    <a:lnTo>
                      <a:pt x="644" y="3081"/>
                    </a:lnTo>
                    <a:lnTo>
                      <a:pt x="751" y="2947"/>
                    </a:lnTo>
                    <a:lnTo>
                      <a:pt x="858" y="2786"/>
                    </a:lnTo>
                    <a:lnTo>
                      <a:pt x="938" y="2626"/>
                    </a:lnTo>
                    <a:lnTo>
                      <a:pt x="1019" y="2438"/>
                    </a:lnTo>
                    <a:lnTo>
                      <a:pt x="1099" y="2224"/>
                    </a:lnTo>
                    <a:lnTo>
                      <a:pt x="1126" y="2010"/>
                    </a:lnTo>
                    <a:lnTo>
                      <a:pt x="1153" y="1795"/>
                    </a:lnTo>
                    <a:lnTo>
                      <a:pt x="1179" y="1554"/>
                    </a:lnTo>
                    <a:lnTo>
                      <a:pt x="1153" y="1313"/>
                    </a:lnTo>
                    <a:lnTo>
                      <a:pt x="1126" y="1099"/>
                    </a:lnTo>
                    <a:lnTo>
                      <a:pt x="1099" y="885"/>
                    </a:lnTo>
                    <a:lnTo>
                      <a:pt x="1019" y="671"/>
                    </a:lnTo>
                    <a:lnTo>
                      <a:pt x="938" y="483"/>
                    </a:lnTo>
                    <a:lnTo>
                      <a:pt x="858" y="322"/>
                    </a:lnTo>
                    <a:lnTo>
                      <a:pt x="751" y="162"/>
                    </a:lnTo>
                    <a:lnTo>
                      <a:pt x="644" y="28"/>
                    </a:lnTo>
                    <a:lnTo>
                      <a:pt x="59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3" name="Google Shape;2253;p71"/>
              <p:cNvSpPr/>
              <p:nvPr/>
            </p:nvSpPr>
            <p:spPr>
              <a:xfrm>
                <a:off x="3535150" y="2890925"/>
                <a:ext cx="58950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2358" h="5357" extrusionOk="0">
                    <a:moveTo>
                      <a:pt x="723" y="0"/>
                    </a:moveTo>
                    <a:lnTo>
                      <a:pt x="616" y="54"/>
                    </a:lnTo>
                    <a:lnTo>
                      <a:pt x="482" y="134"/>
                    </a:lnTo>
                    <a:lnTo>
                      <a:pt x="402" y="214"/>
                    </a:lnTo>
                    <a:lnTo>
                      <a:pt x="322" y="322"/>
                    </a:lnTo>
                    <a:lnTo>
                      <a:pt x="268" y="429"/>
                    </a:lnTo>
                    <a:lnTo>
                      <a:pt x="241" y="563"/>
                    </a:lnTo>
                    <a:lnTo>
                      <a:pt x="214" y="696"/>
                    </a:lnTo>
                    <a:lnTo>
                      <a:pt x="241" y="830"/>
                    </a:lnTo>
                    <a:lnTo>
                      <a:pt x="295" y="964"/>
                    </a:lnTo>
                    <a:lnTo>
                      <a:pt x="402" y="1179"/>
                    </a:lnTo>
                    <a:lnTo>
                      <a:pt x="241" y="1205"/>
                    </a:lnTo>
                    <a:lnTo>
                      <a:pt x="107" y="1232"/>
                    </a:lnTo>
                    <a:lnTo>
                      <a:pt x="27" y="1286"/>
                    </a:lnTo>
                    <a:lnTo>
                      <a:pt x="0" y="1339"/>
                    </a:lnTo>
                    <a:lnTo>
                      <a:pt x="0" y="1393"/>
                    </a:lnTo>
                    <a:lnTo>
                      <a:pt x="27" y="1473"/>
                    </a:lnTo>
                    <a:lnTo>
                      <a:pt x="81" y="1554"/>
                    </a:lnTo>
                    <a:lnTo>
                      <a:pt x="161" y="1607"/>
                    </a:lnTo>
                    <a:lnTo>
                      <a:pt x="241" y="1661"/>
                    </a:lnTo>
                    <a:lnTo>
                      <a:pt x="456" y="1714"/>
                    </a:lnTo>
                    <a:lnTo>
                      <a:pt x="616" y="1741"/>
                    </a:lnTo>
                    <a:lnTo>
                      <a:pt x="1018" y="4768"/>
                    </a:lnTo>
                    <a:lnTo>
                      <a:pt x="1045" y="4901"/>
                    </a:lnTo>
                    <a:lnTo>
                      <a:pt x="1098" y="5009"/>
                    </a:lnTo>
                    <a:lnTo>
                      <a:pt x="1152" y="5116"/>
                    </a:lnTo>
                    <a:lnTo>
                      <a:pt x="1232" y="5196"/>
                    </a:lnTo>
                    <a:lnTo>
                      <a:pt x="1339" y="5276"/>
                    </a:lnTo>
                    <a:lnTo>
                      <a:pt x="1447" y="5330"/>
                    </a:lnTo>
                    <a:lnTo>
                      <a:pt x="1554" y="5357"/>
                    </a:lnTo>
                    <a:lnTo>
                      <a:pt x="1821" y="5357"/>
                    </a:lnTo>
                    <a:lnTo>
                      <a:pt x="1955" y="5303"/>
                    </a:lnTo>
                    <a:lnTo>
                      <a:pt x="2089" y="5223"/>
                    </a:lnTo>
                    <a:lnTo>
                      <a:pt x="2196" y="5142"/>
                    </a:lnTo>
                    <a:lnTo>
                      <a:pt x="2277" y="5009"/>
                    </a:lnTo>
                    <a:lnTo>
                      <a:pt x="2330" y="4901"/>
                    </a:lnTo>
                    <a:lnTo>
                      <a:pt x="2357" y="4741"/>
                    </a:lnTo>
                    <a:lnTo>
                      <a:pt x="2357" y="4607"/>
                    </a:lnTo>
                    <a:lnTo>
                      <a:pt x="1902" y="1259"/>
                    </a:lnTo>
                    <a:lnTo>
                      <a:pt x="1875" y="1125"/>
                    </a:lnTo>
                    <a:lnTo>
                      <a:pt x="1821" y="1018"/>
                    </a:lnTo>
                    <a:lnTo>
                      <a:pt x="1500" y="375"/>
                    </a:lnTo>
                    <a:lnTo>
                      <a:pt x="1447" y="241"/>
                    </a:lnTo>
                    <a:lnTo>
                      <a:pt x="1339" y="161"/>
                    </a:lnTo>
                    <a:lnTo>
                      <a:pt x="1232" y="80"/>
                    </a:lnTo>
                    <a:lnTo>
                      <a:pt x="1125" y="27"/>
                    </a:lnTo>
                    <a:lnTo>
                      <a:pt x="99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4" name="Google Shape;2254;p71"/>
              <p:cNvSpPr/>
              <p:nvPr/>
            </p:nvSpPr>
            <p:spPr>
              <a:xfrm>
                <a:off x="3239200" y="3021475"/>
                <a:ext cx="135275" cy="48250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930" extrusionOk="0">
                    <a:moveTo>
                      <a:pt x="4767" y="1"/>
                    </a:moveTo>
                    <a:lnTo>
                      <a:pt x="4634" y="28"/>
                    </a:lnTo>
                    <a:lnTo>
                      <a:pt x="1500" y="563"/>
                    </a:lnTo>
                    <a:lnTo>
                      <a:pt x="1366" y="429"/>
                    </a:lnTo>
                    <a:lnTo>
                      <a:pt x="1205" y="322"/>
                    </a:lnTo>
                    <a:lnTo>
                      <a:pt x="1125" y="269"/>
                    </a:lnTo>
                    <a:lnTo>
                      <a:pt x="1045" y="242"/>
                    </a:lnTo>
                    <a:lnTo>
                      <a:pt x="964" y="242"/>
                    </a:lnTo>
                    <a:lnTo>
                      <a:pt x="884" y="295"/>
                    </a:lnTo>
                    <a:lnTo>
                      <a:pt x="830" y="322"/>
                    </a:lnTo>
                    <a:lnTo>
                      <a:pt x="804" y="376"/>
                    </a:lnTo>
                    <a:lnTo>
                      <a:pt x="804" y="483"/>
                    </a:lnTo>
                    <a:lnTo>
                      <a:pt x="777" y="456"/>
                    </a:lnTo>
                    <a:lnTo>
                      <a:pt x="616" y="456"/>
                    </a:lnTo>
                    <a:lnTo>
                      <a:pt x="509" y="483"/>
                    </a:lnTo>
                    <a:lnTo>
                      <a:pt x="375" y="536"/>
                    </a:lnTo>
                    <a:lnTo>
                      <a:pt x="268" y="590"/>
                    </a:lnTo>
                    <a:lnTo>
                      <a:pt x="161" y="670"/>
                    </a:lnTo>
                    <a:lnTo>
                      <a:pt x="80" y="778"/>
                    </a:lnTo>
                    <a:lnTo>
                      <a:pt x="27" y="911"/>
                    </a:lnTo>
                    <a:lnTo>
                      <a:pt x="0" y="1045"/>
                    </a:lnTo>
                    <a:lnTo>
                      <a:pt x="0" y="1179"/>
                    </a:lnTo>
                    <a:lnTo>
                      <a:pt x="0" y="1313"/>
                    </a:lnTo>
                    <a:lnTo>
                      <a:pt x="54" y="1420"/>
                    </a:lnTo>
                    <a:lnTo>
                      <a:pt x="107" y="1527"/>
                    </a:lnTo>
                    <a:lnTo>
                      <a:pt x="214" y="1635"/>
                    </a:lnTo>
                    <a:lnTo>
                      <a:pt x="321" y="1715"/>
                    </a:lnTo>
                    <a:lnTo>
                      <a:pt x="429" y="1769"/>
                    </a:lnTo>
                    <a:lnTo>
                      <a:pt x="562" y="1795"/>
                    </a:lnTo>
                    <a:lnTo>
                      <a:pt x="1286" y="1902"/>
                    </a:lnTo>
                    <a:lnTo>
                      <a:pt x="1420" y="1929"/>
                    </a:lnTo>
                    <a:lnTo>
                      <a:pt x="1527" y="1929"/>
                    </a:lnTo>
                    <a:lnTo>
                      <a:pt x="4848" y="1340"/>
                    </a:lnTo>
                    <a:lnTo>
                      <a:pt x="4982" y="1313"/>
                    </a:lnTo>
                    <a:lnTo>
                      <a:pt x="5116" y="1260"/>
                    </a:lnTo>
                    <a:lnTo>
                      <a:pt x="5196" y="1179"/>
                    </a:lnTo>
                    <a:lnTo>
                      <a:pt x="5303" y="1072"/>
                    </a:lnTo>
                    <a:lnTo>
                      <a:pt x="5357" y="965"/>
                    </a:lnTo>
                    <a:lnTo>
                      <a:pt x="5383" y="831"/>
                    </a:lnTo>
                    <a:lnTo>
                      <a:pt x="5410" y="697"/>
                    </a:lnTo>
                    <a:lnTo>
                      <a:pt x="5410" y="563"/>
                    </a:lnTo>
                    <a:lnTo>
                      <a:pt x="5357" y="429"/>
                    </a:lnTo>
                    <a:lnTo>
                      <a:pt x="5303" y="322"/>
                    </a:lnTo>
                    <a:lnTo>
                      <a:pt x="5223" y="215"/>
                    </a:lnTo>
                    <a:lnTo>
                      <a:pt x="5142" y="135"/>
                    </a:lnTo>
                    <a:lnTo>
                      <a:pt x="5008" y="54"/>
                    </a:lnTo>
                    <a:lnTo>
                      <a:pt x="4901" y="28"/>
                    </a:lnTo>
                    <a:lnTo>
                      <a:pt x="476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5" name="Google Shape;2255;p71"/>
              <p:cNvSpPr/>
              <p:nvPr/>
            </p:nvSpPr>
            <p:spPr>
              <a:xfrm>
                <a:off x="3407925" y="2943150"/>
                <a:ext cx="93100" cy="82375"/>
              </a:xfrm>
              <a:custGeom>
                <a:avLst/>
                <a:gdLst/>
                <a:ahLst/>
                <a:cxnLst/>
                <a:rect l="l" t="t" r="r" b="b"/>
                <a:pathLst>
                  <a:path w="3724" h="3295" extrusionOk="0">
                    <a:moveTo>
                      <a:pt x="616" y="0"/>
                    </a:moveTo>
                    <a:lnTo>
                      <a:pt x="563" y="27"/>
                    </a:lnTo>
                    <a:lnTo>
                      <a:pt x="509" y="54"/>
                    </a:lnTo>
                    <a:lnTo>
                      <a:pt x="456" y="107"/>
                    </a:lnTo>
                    <a:lnTo>
                      <a:pt x="456" y="188"/>
                    </a:lnTo>
                    <a:lnTo>
                      <a:pt x="456" y="536"/>
                    </a:lnTo>
                    <a:lnTo>
                      <a:pt x="402" y="911"/>
                    </a:lnTo>
                    <a:lnTo>
                      <a:pt x="349" y="1098"/>
                    </a:lnTo>
                    <a:lnTo>
                      <a:pt x="268" y="1286"/>
                    </a:lnTo>
                    <a:lnTo>
                      <a:pt x="188" y="1500"/>
                    </a:lnTo>
                    <a:lnTo>
                      <a:pt x="81" y="1661"/>
                    </a:lnTo>
                    <a:lnTo>
                      <a:pt x="27" y="1795"/>
                    </a:lnTo>
                    <a:lnTo>
                      <a:pt x="0" y="1929"/>
                    </a:lnTo>
                    <a:lnTo>
                      <a:pt x="0" y="2196"/>
                    </a:lnTo>
                    <a:lnTo>
                      <a:pt x="27" y="2437"/>
                    </a:lnTo>
                    <a:lnTo>
                      <a:pt x="81" y="2679"/>
                    </a:lnTo>
                    <a:lnTo>
                      <a:pt x="188" y="2946"/>
                    </a:lnTo>
                    <a:lnTo>
                      <a:pt x="322" y="3214"/>
                    </a:lnTo>
                    <a:lnTo>
                      <a:pt x="349" y="3268"/>
                    </a:lnTo>
                    <a:lnTo>
                      <a:pt x="563" y="3295"/>
                    </a:lnTo>
                    <a:lnTo>
                      <a:pt x="938" y="3295"/>
                    </a:lnTo>
                    <a:lnTo>
                      <a:pt x="1152" y="3268"/>
                    </a:lnTo>
                    <a:lnTo>
                      <a:pt x="1366" y="3187"/>
                    </a:lnTo>
                    <a:lnTo>
                      <a:pt x="1581" y="3080"/>
                    </a:lnTo>
                    <a:lnTo>
                      <a:pt x="1661" y="3000"/>
                    </a:lnTo>
                    <a:lnTo>
                      <a:pt x="1741" y="2920"/>
                    </a:lnTo>
                    <a:lnTo>
                      <a:pt x="1795" y="2866"/>
                    </a:lnTo>
                    <a:lnTo>
                      <a:pt x="1929" y="2866"/>
                    </a:lnTo>
                    <a:lnTo>
                      <a:pt x="1982" y="2920"/>
                    </a:lnTo>
                    <a:lnTo>
                      <a:pt x="2063" y="3000"/>
                    </a:lnTo>
                    <a:lnTo>
                      <a:pt x="2143" y="3080"/>
                    </a:lnTo>
                    <a:lnTo>
                      <a:pt x="2357" y="3187"/>
                    </a:lnTo>
                    <a:lnTo>
                      <a:pt x="2572" y="3268"/>
                    </a:lnTo>
                    <a:lnTo>
                      <a:pt x="2786" y="3295"/>
                    </a:lnTo>
                    <a:lnTo>
                      <a:pt x="3161" y="3295"/>
                    </a:lnTo>
                    <a:lnTo>
                      <a:pt x="3375" y="3268"/>
                    </a:lnTo>
                    <a:lnTo>
                      <a:pt x="3375" y="3214"/>
                    </a:lnTo>
                    <a:lnTo>
                      <a:pt x="3509" y="2946"/>
                    </a:lnTo>
                    <a:lnTo>
                      <a:pt x="3589" y="2759"/>
                    </a:lnTo>
                    <a:lnTo>
                      <a:pt x="3643" y="2598"/>
                    </a:lnTo>
                    <a:lnTo>
                      <a:pt x="3696" y="2304"/>
                    </a:lnTo>
                    <a:lnTo>
                      <a:pt x="3723" y="2116"/>
                    </a:lnTo>
                    <a:lnTo>
                      <a:pt x="3723" y="2036"/>
                    </a:lnTo>
                    <a:lnTo>
                      <a:pt x="3696" y="1902"/>
                    </a:lnTo>
                    <a:lnTo>
                      <a:pt x="3643" y="1795"/>
                    </a:lnTo>
                    <a:lnTo>
                      <a:pt x="3536" y="1607"/>
                    </a:lnTo>
                    <a:lnTo>
                      <a:pt x="3429" y="1393"/>
                    </a:lnTo>
                    <a:lnTo>
                      <a:pt x="3375" y="1205"/>
                    </a:lnTo>
                    <a:lnTo>
                      <a:pt x="3322" y="991"/>
                    </a:lnTo>
                    <a:lnTo>
                      <a:pt x="3268" y="563"/>
                    </a:lnTo>
                    <a:lnTo>
                      <a:pt x="3241" y="188"/>
                    </a:lnTo>
                    <a:lnTo>
                      <a:pt x="3241" y="107"/>
                    </a:lnTo>
                    <a:lnTo>
                      <a:pt x="3214" y="54"/>
                    </a:lnTo>
                    <a:lnTo>
                      <a:pt x="3161" y="27"/>
                    </a:lnTo>
                    <a:lnTo>
                      <a:pt x="3080" y="0"/>
                    </a:lnTo>
                    <a:lnTo>
                      <a:pt x="2920" y="0"/>
                    </a:lnTo>
                    <a:lnTo>
                      <a:pt x="2813" y="27"/>
                    </a:lnTo>
                    <a:lnTo>
                      <a:pt x="2759" y="107"/>
                    </a:lnTo>
                    <a:lnTo>
                      <a:pt x="2625" y="456"/>
                    </a:lnTo>
                    <a:lnTo>
                      <a:pt x="2491" y="911"/>
                    </a:lnTo>
                    <a:lnTo>
                      <a:pt x="2384" y="1152"/>
                    </a:lnTo>
                    <a:lnTo>
                      <a:pt x="2304" y="1366"/>
                    </a:lnTo>
                    <a:lnTo>
                      <a:pt x="2197" y="1527"/>
                    </a:lnTo>
                    <a:lnTo>
                      <a:pt x="2089" y="1634"/>
                    </a:lnTo>
                    <a:lnTo>
                      <a:pt x="1982" y="1661"/>
                    </a:lnTo>
                    <a:lnTo>
                      <a:pt x="1848" y="1688"/>
                    </a:lnTo>
                    <a:lnTo>
                      <a:pt x="1741" y="1661"/>
                    </a:lnTo>
                    <a:lnTo>
                      <a:pt x="1634" y="1634"/>
                    </a:lnTo>
                    <a:lnTo>
                      <a:pt x="1527" y="1527"/>
                    </a:lnTo>
                    <a:lnTo>
                      <a:pt x="1420" y="1366"/>
                    </a:lnTo>
                    <a:lnTo>
                      <a:pt x="1313" y="1152"/>
                    </a:lnTo>
                    <a:lnTo>
                      <a:pt x="1232" y="911"/>
                    </a:lnTo>
                    <a:lnTo>
                      <a:pt x="1072" y="456"/>
                    </a:lnTo>
                    <a:lnTo>
                      <a:pt x="965" y="107"/>
                    </a:lnTo>
                    <a:lnTo>
                      <a:pt x="884" y="27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6" name="Google Shape;2256;p71"/>
              <p:cNvSpPr/>
              <p:nvPr/>
            </p:nvSpPr>
            <p:spPr>
              <a:xfrm>
                <a:off x="3415950" y="3013450"/>
                <a:ext cx="7637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3055" h="992" extrusionOk="0">
                    <a:moveTo>
                      <a:pt x="1527" y="0"/>
                    </a:moveTo>
                    <a:lnTo>
                      <a:pt x="1474" y="27"/>
                    </a:lnTo>
                    <a:lnTo>
                      <a:pt x="1420" y="54"/>
                    </a:lnTo>
                    <a:lnTo>
                      <a:pt x="1340" y="161"/>
                    </a:lnTo>
                    <a:lnTo>
                      <a:pt x="1233" y="241"/>
                    </a:lnTo>
                    <a:lnTo>
                      <a:pt x="1019" y="349"/>
                    </a:lnTo>
                    <a:lnTo>
                      <a:pt x="778" y="402"/>
                    </a:lnTo>
                    <a:lnTo>
                      <a:pt x="563" y="429"/>
                    </a:lnTo>
                    <a:lnTo>
                      <a:pt x="162" y="429"/>
                    </a:lnTo>
                    <a:lnTo>
                      <a:pt x="1" y="402"/>
                    </a:lnTo>
                    <a:lnTo>
                      <a:pt x="108" y="857"/>
                    </a:lnTo>
                    <a:lnTo>
                      <a:pt x="135" y="911"/>
                    </a:lnTo>
                    <a:lnTo>
                      <a:pt x="188" y="965"/>
                    </a:lnTo>
                    <a:lnTo>
                      <a:pt x="242" y="991"/>
                    </a:lnTo>
                    <a:lnTo>
                      <a:pt x="2840" y="991"/>
                    </a:lnTo>
                    <a:lnTo>
                      <a:pt x="2893" y="965"/>
                    </a:lnTo>
                    <a:lnTo>
                      <a:pt x="2920" y="911"/>
                    </a:lnTo>
                    <a:lnTo>
                      <a:pt x="2947" y="857"/>
                    </a:lnTo>
                    <a:lnTo>
                      <a:pt x="3054" y="402"/>
                    </a:lnTo>
                    <a:lnTo>
                      <a:pt x="2893" y="429"/>
                    </a:lnTo>
                    <a:lnTo>
                      <a:pt x="2518" y="429"/>
                    </a:lnTo>
                    <a:lnTo>
                      <a:pt x="2277" y="402"/>
                    </a:lnTo>
                    <a:lnTo>
                      <a:pt x="2063" y="349"/>
                    </a:lnTo>
                    <a:lnTo>
                      <a:pt x="1849" y="241"/>
                    </a:lnTo>
                    <a:lnTo>
                      <a:pt x="1742" y="161"/>
                    </a:lnTo>
                    <a:lnTo>
                      <a:pt x="1661" y="54"/>
                    </a:lnTo>
                    <a:lnTo>
                      <a:pt x="1608" y="27"/>
                    </a:lnTo>
                    <a:lnTo>
                      <a:pt x="1527" y="0"/>
                    </a:lnTo>
                    <a:close/>
                  </a:path>
                </a:pathLst>
              </a:custGeom>
              <a:solidFill>
                <a:srgbClr val="FAB9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7" name="Google Shape;2257;p71"/>
              <p:cNvSpPr/>
              <p:nvPr/>
            </p:nvSpPr>
            <p:spPr>
              <a:xfrm>
                <a:off x="3415950" y="3021475"/>
                <a:ext cx="26825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671" extrusionOk="0">
                    <a:moveTo>
                      <a:pt x="1045" y="1"/>
                    </a:moveTo>
                    <a:lnTo>
                      <a:pt x="858" y="54"/>
                    </a:lnTo>
                    <a:lnTo>
                      <a:pt x="697" y="108"/>
                    </a:lnTo>
                    <a:lnTo>
                      <a:pt x="108" y="108"/>
                    </a:lnTo>
                    <a:lnTo>
                      <a:pt x="1" y="81"/>
                    </a:lnTo>
                    <a:lnTo>
                      <a:pt x="108" y="536"/>
                    </a:lnTo>
                    <a:lnTo>
                      <a:pt x="135" y="590"/>
                    </a:lnTo>
                    <a:lnTo>
                      <a:pt x="188" y="644"/>
                    </a:lnTo>
                    <a:lnTo>
                      <a:pt x="242" y="670"/>
                    </a:lnTo>
                    <a:lnTo>
                      <a:pt x="1072" y="670"/>
                    </a:lnTo>
                    <a:lnTo>
                      <a:pt x="1019" y="536"/>
                    </a:lnTo>
                    <a:lnTo>
                      <a:pt x="992" y="403"/>
                    </a:lnTo>
                    <a:lnTo>
                      <a:pt x="992" y="295"/>
                    </a:lnTo>
                    <a:lnTo>
                      <a:pt x="992" y="215"/>
                    </a:lnTo>
                    <a:lnTo>
                      <a:pt x="1019" y="54"/>
                    </a:lnTo>
                    <a:lnTo>
                      <a:pt x="1045" y="1"/>
                    </a:lnTo>
                    <a:close/>
                  </a:path>
                </a:pathLst>
              </a:custGeom>
              <a:solidFill>
                <a:srgbClr val="F6A2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8" name="Google Shape;2258;p71"/>
              <p:cNvSpPr/>
              <p:nvPr/>
            </p:nvSpPr>
            <p:spPr>
              <a:xfrm>
                <a:off x="3547875" y="2934450"/>
                <a:ext cx="40850" cy="14750"/>
              </a:xfrm>
              <a:custGeom>
                <a:avLst/>
                <a:gdLst/>
                <a:ahLst/>
                <a:cxnLst/>
                <a:rect l="l" t="t" r="r" b="b"/>
                <a:pathLst>
                  <a:path w="1634" h="590" extrusionOk="0">
                    <a:moveTo>
                      <a:pt x="1420" y="0"/>
                    </a:moveTo>
                    <a:lnTo>
                      <a:pt x="134" y="241"/>
                    </a:lnTo>
                    <a:lnTo>
                      <a:pt x="54" y="268"/>
                    </a:lnTo>
                    <a:lnTo>
                      <a:pt x="27" y="295"/>
                    </a:lnTo>
                    <a:lnTo>
                      <a:pt x="0" y="375"/>
                    </a:lnTo>
                    <a:lnTo>
                      <a:pt x="0" y="429"/>
                    </a:lnTo>
                    <a:lnTo>
                      <a:pt x="27" y="509"/>
                    </a:lnTo>
                    <a:lnTo>
                      <a:pt x="54" y="562"/>
                    </a:lnTo>
                    <a:lnTo>
                      <a:pt x="134" y="589"/>
                    </a:lnTo>
                    <a:lnTo>
                      <a:pt x="188" y="589"/>
                    </a:lnTo>
                    <a:lnTo>
                      <a:pt x="1473" y="348"/>
                    </a:lnTo>
                    <a:lnTo>
                      <a:pt x="1554" y="321"/>
                    </a:lnTo>
                    <a:lnTo>
                      <a:pt x="1607" y="268"/>
                    </a:lnTo>
                    <a:lnTo>
                      <a:pt x="1634" y="214"/>
                    </a:lnTo>
                    <a:lnTo>
                      <a:pt x="1634" y="134"/>
                    </a:lnTo>
                    <a:lnTo>
                      <a:pt x="1607" y="80"/>
                    </a:lnTo>
                    <a:lnTo>
                      <a:pt x="1554" y="27"/>
                    </a:lnTo>
                    <a:lnTo>
                      <a:pt x="15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59" name="Google Shape;2259;p71"/>
              <p:cNvSpPr/>
              <p:nvPr/>
            </p:nvSpPr>
            <p:spPr>
              <a:xfrm>
                <a:off x="3474875" y="3101825"/>
                <a:ext cx="3350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367" extrusionOk="0">
                    <a:moveTo>
                      <a:pt x="28" y="1"/>
                    </a:moveTo>
                    <a:lnTo>
                      <a:pt x="1" y="54"/>
                    </a:lnTo>
                    <a:lnTo>
                      <a:pt x="1" y="215"/>
                    </a:lnTo>
                    <a:lnTo>
                      <a:pt x="54" y="376"/>
                    </a:lnTo>
                    <a:lnTo>
                      <a:pt x="161" y="697"/>
                    </a:lnTo>
                    <a:lnTo>
                      <a:pt x="349" y="1045"/>
                    </a:lnTo>
                    <a:lnTo>
                      <a:pt x="590" y="1367"/>
                    </a:lnTo>
                    <a:lnTo>
                      <a:pt x="590" y="1206"/>
                    </a:lnTo>
                    <a:lnTo>
                      <a:pt x="617" y="1072"/>
                    </a:lnTo>
                    <a:lnTo>
                      <a:pt x="697" y="965"/>
                    </a:lnTo>
                    <a:lnTo>
                      <a:pt x="804" y="858"/>
                    </a:lnTo>
                    <a:lnTo>
                      <a:pt x="911" y="804"/>
                    </a:lnTo>
                    <a:lnTo>
                      <a:pt x="1045" y="778"/>
                    </a:lnTo>
                    <a:lnTo>
                      <a:pt x="1206" y="778"/>
                    </a:lnTo>
                    <a:lnTo>
                      <a:pt x="1340" y="804"/>
                    </a:lnTo>
                    <a:lnTo>
                      <a:pt x="1340" y="804"/>
                    </a:lnTo>
                    <a:lnTo>
                      <a:pt x="1072" y="536"/>
                    </a:lnTo>
                    <a:lnTo>
                      <a:pt x="751" y="295"/>
                    </a:lnTo>
                    <a:lnTo>
                      <a:pt x="590" y="188"/>
                    </a:lnTo>
                    <a:lnTo>
                      <a:pt x="429" y="108"/>
                    </a:lnTo>
                    <a:lnTo>
                      <a:pt x="242" y="28"/>
                    </a:lnTo>
                    <a:lnTo>
                      <a:pt x="8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0" name="Google Shape;2260;p71"/>
              <p:cNvSpPr/>
              <p:nvPr/>
            </p:nvSpPr>
            <p:spPr>
              <a:xfrm>
                <a:off x="3401225" y="3101825"/>
                <a:ext cx="3350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367" extrusionOk="0">
                    <a:moveTo>
                      <a:pt x="1259" y="1"/>
                    </a:moveTo>
                    <a:lnTo>
                      <a:pt x="1099" y="28"/>
                    </a:lnTo>
                    <a:lnTo>
                      <a:pt x="911" y="108"/>
                    </a:lnTo>
                    <a:lnTo>
                      <a:pt x="751" y="188"/>
                    </a:lnTo>
                    <a:lnTo>
                      <a:pt x="563" y="295"/>
                    </a:lnTo>
                    <a:lnTo>
                      <a:pt x="268" y="536"/>
                    </a:lnTo>
                    <a:lnTo>
                      <a:pt x="1" y="804"/>
                    </a:lnTo>
                    <a:lnTo>
                      <a:pt x="1" y="804"/>
                    </a:lnTo>
                    <a:lnTo>
                      <a:pt x="134" y="778"/>
                    </a:lnTo>
                    <a:lnTo>
                      <a:pt x="295" y="778"/>
                    </a:lnTo>
                    <a:lnTo>
                      <a:pt x="429" y="804"/>
                    </a:lnTo>
                    <a:lnTo>
                      <a:pt x="536" y="858"/>
                    </a:lnTo>
                    <a:lnTo>
                      <a:pt x="643" y="965"/>
                    </a:lnTo>
                    <a:lnTo>
                      <a:pt x="724" y="1072"/>
                    </a:lnTo>
                    <a:lnTo>
                      <a:pt x="751" y="1206"/>
                    </a:lnTo>
                    <a:lnTo>
                      <a:pt x="751" y="1367"/>
                    </a:lnTo>
                    <a:lnTo>
                      <a:pt x="992" y="1045"/>
                    </a:lnTo>
                    <a:lnTo>
                      <a:pt x="1179" y="697"/>
                    </a:lnTo>
                    <a:lnTo>
                      <a:pt x="1286" y="376"/>
                    </a:lnTo>
                    <a:lnTo>
                      <a:pt x="1313" y="215"/>
                    </a:lnTo>
                    <a:lnTo>
                      <a:pt x="1340" y="54"/>
                    </a:lnTo>
                    <a:lnTo>
                      <a:pt x="13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1" name="Google Shape;2261;p71"/>
              <p:cNvSpPr/>
              <p:nvPr/>
            </p:nvSpPr>
            <p:spPr>
              <a:xfrm>
                <a:off x="3440050" y="3104500"/>
                <a:ext cx="29500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474" extrusionOk="0">
                    <a:moveTo>
                      <a:pt x="590" y="1"/>
                    </a:moveTo>
                    <a:lnTo>
                      <a:pt x="537" y="28"/>
                    </a:lnTo>
                    <a:lnTo>
                      <a:pt x="430" y="162"/>
                    </a:lnTo>
                    <a:lnTo>
                      <a:pt x="322" y="296"/>
                    </a:lnTo>
                    <a:lnTo>
                      <a:pt x="242" y="456"/>
                    </a:lnTo>
                    <a:lnTo>
                      <a:pt x="162" y="644"/>
                    </a:lnTo>
                    <a:lnTo>
                      <a:pt x="108" y="831"/>
                    </a:lnTo>
                    <a:lnTo>
                      <a:pt x="55" y="1019"/>
                    </a:lnTo>
                    <a:lnTo>
                      <a:pt x="28" y="1233"/>
                    </a:lnTo>
                    <a:lnTo>
                      <a:pt x="1" y="1474"/>
                    </a:lnTo>
                    <a:lnTo>
                      <a:pt x="108" y="1340"/>
                    </a:lnTo>
                    <a:lnTo>
                      <a:pt x="242" y="1233"/>
                    </a:lnTo>
                    <a:lnTo>
                      <a:pt x="403" y="1153"/>
                    </a:lnTo>
                    <a:lnTo>
                      <a:pt x="590" y="1126"/>
                    </a:lnTo>
                    <a:lnTo>
                      <a:pt x="778" y="1153"/>
                    </a:lnTo>
                    <a:lnTo>
                      <a:pt x="938" y="1233"/>
                    </a:lnTo>
                    <a:lnTo>
                      <a:pt x="1072" y="1340"/>
                    </a:lnTo>
                    <a:lnTo>
                      <a:pt x="1179" y="1474"/>
                    </a:lnTo>
                    <a:lnTo>
                      <a:pt x="1153" y="1233"/>
                    </a:lnTo>
                    <a:lnTo>
                      <a:pt x="1126" y="1019"/>
                    </a:lnTo>
                    <a:lnTo>
                      <a:pt x="1072" y="831"/>
                    </a:lnTo>
                    <a:lnTo>
                      <a:pt x="1019" y="644"/>
                    </a:lnTo>
                    <a:lnTo>
                      <a:pt x="938" y="456"/>
                    </a:lnTo>
                    <a:lnTo>
                      <a:pt x="858" y="296"/>
                    </a:lnTo>
                    <a:lnTo>
                      <a:pt x="751" y="162"/>
                    </a:lnTo>
                    <a:lnTo>
                      <a:pt x="644" y="28"/>
                    </a:lnTo>
                    <a:lnTo>
                      <a:pt x="59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2" name="Google Shape;2262;p71"/>
              <p:cNvSpPr/>
              <p:nvPr/>
            </p:nvSpPr>
            <p:spPr>
              <a:xfrm>
                <a:off x="3413950" y="3084425"/>
                <a:ext cx="803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3215" h="563" extrusionOk="0">
                    <a:moveTo>
                      <a:pt x="268" y="0"/>
                    </a:moveTo>
                    <a:lnTo>
                      <a:pt x="242" y="27"/>
                    </a:lnTo>
                    <a:lnTo>
                      <a:pt x="188" y="54"/>
                    </a:lnTo>
                    <a:lnTo>
                      <a:pt x="161" y="108"/>
                    </a:lnTo>
                    <a:lnTo>
                      <a:pt x="0" y="563"/>
                    </a:lnTo>
                    <a:lnTo>
                      <a:pt x="3214" y="563"/>
                    </a:lnTo>
                    <a:lnTo>
                      <a:pt x="3054" y="108"/>
                    </a:lnTo>
                    <a:lnTo>
                      <a:pt x="3027" y="54"/>
                    </a:lnTo>
                    <a:lnTo>
                      <a:pt x="3000" y="27"/>
                    </a:lnTo>
                    <a:lnTo>
                      <a:pt x="2947" y="0"/>
                    </a:lnTo>
                    <a:close/>
                  </a:path>
                </a:pathLst>
              </a:custGeom>
              <a:solidFill>
                <a:srgbClr val="C6624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3" name="Google Shape;2263;p71"/>
              <p:cNvSpPr/>
              <p:nvPr/>
            </p:nvSpPr>
            <p:spPr>
              <a:xfrm>
                <a:off x="3407250" y="3097150"/>
                <a:ext cx="94450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3778" h="1260" extrusionOk="0">
                    <a:moveTo>
                      <a:pt x="349" y="0"/>
                    </a:moveTo>
                    <a:lnTo>
                      <a:pt x="268" y="27"/>
                    </a:lnTo>
                    <a:lnTo>
                      <a:pt x="215" y="107"/>
                    </a:lnTo>
                    <a:lnTo>
                      <a:pt x="1" y="643"/>
                    </a:lnTo>
                    <a:lnTo>
                      <a:pt x="1" y="670"/>
                    </a:lnTo>
                    <a:lnTo>
                      <a:pt x="1" y="697"/>
                    </a:lnTo>
                    <a:lnTo>
                      <a:pt x="27" y="723"/>
                    </a:lnTo>
                    <a:lnTo>
                      <a:pt x="54" y="723"/>
                    </a:lnTo>
                    <a:lnTo>
                      <a:pt x="376" y="697"/>
                    </a:lnTo>
                    <a:lnTo>
                      <a:pt x="617" y="697"/>
                    </a:lnTo>
                    <a:lnTo>
                      <a:pt x="858" y="723"/>
                    </a:lnTo>
                    <a:lnTo>
                      <a:pt x="1099" y="777"/>
                    </a:lnTo>
                    <a:lnTo>
                      <a:pt x="1340" y="857"/>
                    </a:lnTo>
                    <a:lnTo>
                      <a:pt x="1554" y="991"/>
                    </a:lnTo>
                    <a:lnTo>
                      <a:pt x="1634" y="1072"/>
                    </a:lnTo>
                    <a:lnTo>
                      <a:pt x="1742" y="1179"/>
                    </a:lnTo>
                    <a:lnTo>
                      <a:pt x="1795" y="1232"/>
                    </a:lnTo>
                    <a:lnTo>
                      <a:pt x="1875" y="1259"/>
                    </a:lnTo>
                    <a:lnTo>
                      <a:pt x="1956" y="1232"/>
                    </a:lnTo>
                    <a:lnTo>
                      <a:pt x="2036" y="1179"/>
                    </a:lnTo>
                    <a:lnTo>
                      <a:pt x="2143" y="1072"/>
                    </a:lnTo>
                    <a:lnTo>
                      <a:pt x="2250" y="965"/>
                    </a:lnTo>
                    <a:lnTo>
                      <a:pt x="2384" y="884"/>
                    </a:lnTo>
                    <a:lnTo>
                      <a:pt x="2518" y="831"/>
                    </a:lnTo>
                    <a:lnTo>
                      <a:pt x="2786" y="750"/>
                    </a:lnTo>
                    <a:lnTo>
                      <a:pt x="3081" y="697"/>
                    </a:lnTo>
                    <a:lnTo>
                      <a:pt x="3509" y="697"/>
                    </a:lnTo>
                    <a:lnTo>
                      <a:pt x="3697" y="723"/>
                    </a:lnTo>
                    <a:lnTo>
                      <a:pt x="3723" y="723"/>
                    </a:lnTo>
                    <a:lnTo>
                      <a:pt x="3750" y="697"/>
                    </a:lnTo>
                    <a:lnTo>
                      <a:pt x="3777" y="670"/>
                    </a:lnTo>
                    <a:lnTo>
                      <a:pt x="3777" y="643"/>
                    </a:lnTo>
                    <a:lnTo>
                      <a:pt x="3563" y="107"/>
                    </a:lnTo>
                    <a:lnTo>
                      <a:pt x="3509" y="27"/>
                    </a:lnTo>
                    <a:lnTo>
                      <a:pt x="340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4" name="Google Shape;2264;p71"/>
              <p:cNvSpPr/>
              <p:nvPr/>
            </p:nvSpPr>
            <p:spPr>
              <a:xfrm>
                <a:off x="3280700" y="3030200"/>
                <a:ext cx="14750" cy="408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1634" extrusionOk="0">
                    <a:moveTo>
                      <a:pt x="135" y="0"/>
                    </a:moveTo>
                    <a:lnTo>
                      <a:pt x="81" y="27"/>
                    </a:lnTo>
                    <a:lnTo>
                      <a:pt x="27" y="54"/>
                    </a:lnTo>
                    <a:lnTo>
                      <a:pt x="1" y="134"/>
                    </a:lnTo>
                    <a:lnTo>
                      <a:pt x="1" y="187"/>
                    </a:lnTo>
                    <a:lnTo>
                      <a:pt x="242" y="1473"/>
                    </a:lnTo>
                    <a:lnTo>
                      <a:pt x="268" y="1553"/>
                    </a:lnTo>
                    <a:lnTo>
                      <a:pt x="322" y="1607"/>
                    </a:lnTo>
                    <a:lnTo>
                      <a:pt x="376" y="1607"/>
                    </a:lnTo>
                    <a:lnTo>
                      <a:pt x="456" y="1634"/>
                    </a:lnTo>
                    <a:lnTo>
                      <a:pt x="509" y="1607"/>
                    </a:lnTo>
                    <a:lnTo>
                      <a:pt x="563" y="1553"/>
                    </a:lnTo>
                    <a:lnTo>
                      <a:pt x="590" y="1473"/>
                    </a:lnTo>
                    <a:lnTo>
                      <a:pt x="590" y="1420"/>
                    </a:lnTo>
                    <a:lnTo>
                      <a:pt x="349" y="134"/>
                    </a:lnTo>
                    <a:lnTo>
                      <a:pt x="322" y="54"/>
                    </a:lnTo>
                    <a:lnTo>
                      <a:pt x="268" y="2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265" name="Google Shape;2265;p71"/>
          <p:cNvGrpSpPr/>
          <p:nvPr/>
        </p:nvGrpSpPr>
        <p:grpSpPr>
          <a:xfrm>
            <a:off x="4733025" y="2785800"/>
            <a:ext cx="425200" cy="444625"/>
            <a:chOff x="4733025" y="2785800"/>
            <a:chExt cx="425200" cy="444625"/>
          </a:xfrm>
        </p:grpSpPr>
        <p:sp>
          <p:nvSpPr>
            <p:cNvPr id="2266" name="Google Shape;2266;p71"/>
            <p:cNvSpPr/>
            <p:nvPr/>
          </p:nvSpPr>
          <p:spPr>
            <a:xfrm>
              <a:off x="4733025" y="2785800"/>
              <a:ext cx="425200" cy="425875"/>
            </a:xfrm>
            <a:custGeom>
              <a:avLst/>
              <a:gdLst/>
              <a:ahLst/>
              <a:cxnLst/>
              <a:rect l="l" t="t" r="r" b="b"/>
              <a:pathLst>
                <a:path w="17008" h="17035" extrusionOk="0">
                  <a:moveTo>
                    <a:pt x="8491" y="0"/>
                  </a:moveTo>
                  <a:lnTo>
                    <a:pt x="8035" y="27"/>
                  </a:lnTo>
                  <a:lnTo>
                    <a:pt x="7098" y="134"/>
                  </a:lnTo>
                  <a:lnTo>
                    <a:pt x="6643" y="214"/>
                  </a:lnTo>
                  <a:lnTo>
                    <a:pt x="6214" y="322"/>
                  </a:lnTo>
                  <a:lnTo>
                    <a:pt x="5759" y="455"/>
                  </a:lnTo>
                  <a:lnTo>
                    <a:pt x="5357" y="616"/>
                  </a:lnTo>
                  <a:lnTo>
                    <a:pt x="4821" y="911"/>
                  </a:lnTo>
                  <a:lnTo>
                    <a:pt x="4312" y="1205"/>
                  </a:lnTo>
                  <a:lnTo>
                    <a:pt x="3857" y="1527"/>
                  </a:lnTo>
                  <a:lnTo>
                    <a:pt x="3402" y="1821"/>
                  </a:lnTo>
                  <a:lnTo>
                    <a:pt x="2679" y="2384"/>
                  </a:lnTo>
                  <a:lnTo>
                    <a:pt x="2223" y="2786"/>
                  </a:lnTo>
                  <a:lnTo>
                    <a:pt x="1982" y="3080"/>
                  </a:lnTo>
                  <a:lnTo>
                    <a:pt x="1741" y="3375"/>
                  </a:lnTo>
                  <a:lnTo>
                    <a:pt x="1500" y="3669"/>
                  </a:lnTo>
                  <a:lnTo>
                    <a:pt x="1286" y="3991"/>
                  </a:lnTo>
                  <a:lnTo>
                    <a:pt x="1098" y="4339"/>
                  </a:lnTo>
                  <a:lnTo>
                    <a:pt x="911" y="4687"/>
                  </a:lnTo>
                  <a:lnTo>
                    <a:pt x="750" y="5035"/>
                  </a:lnTo>
                  <a:lnTo>
                    <a:pt x="590" y="5384"/>
                  </a:lnTo>
                  <a:lnTo>
                    <a:pt x="456" y="5759"/>
                  </a:lnTo>
                  <a:lnTo>
                    <a:pt x="322" y="6134"/>
                  </a:lnTo>
                  <a:lnTo>
                    <a:pt x="241" y="6508"/>
                  </a:lnTo>
                  <a:lnTo>
                    <a:pt x="134" y="6910"/>
                  </a:lnTo>
                  <a:lnTo>
                    <a:pt x="81" y="7285"/>
                  </a:lnTo>
                  <a:lnTo>
                    <a:pt x="27" y="7687"/>
                  </a:lnTo>
                  <a:lnTo>
                    <a:pt x="0" y="8115"/>
                  </a:lnTo>
                  <a:lnTo>
                    <a:pt x="0" y="8517"/>
                  </a:lnTo>
                  <a:lnTo>
                    <a:pt x="0" y="8946"/>
                  </a:lnTo>
                  <a:lnTo>
                    <a:pt x="27" y="9374"/>
                  </a:lnTo>
                  <a:lnTo>
                    <a:pt x="81" y="9803"/>
                  </a:lnTo>
                  <a:lnTo>
                    <a:pt x="161" y="10231"/>
                  </a:lnTo>
                  <a:lnTo>
                    <a:pt x="268" y="10633"/>
                  </a:lnTo>
                  <a:lnTo>
                    <a:pt x="375" y="11035"/>
                  </a:lnTo>
                  <a:lnTo>
                    <a:pt x="509" y="11437"/>
                  </a:lnTo>
                  <a:lnTo>
                    <a:pt x="670" y="11838"/>
                  </a:lnTo>
                  <a:lnTo>
                    <a:pt x="831" y="12213"/>
                  </a:lnTo>
                  <a:lnTo>
                    <a:pt x="1018" y="12561"/>
                  </a:lnTo>
                  <a:lnTo>
                    <a:pt x="1232" y="12936"/>
                  </a:lnTo>
                  <a:lnTo>
                    <a:pt x="1447" y="13285"/>
                  </a:lnTo>
                  <a:lnTo>
                    <a:pt x="1688" y="13606"/>
                  </a:lnTo>
                  <a:lnTo>
                    <a:pt x="1929" y="13927"/>
                  </a:lnTo>
                  <a:lnTo>
                    <a:pt x="2197" y="14249"/>
                  </a:lnTo>
                  <a:lnTo>
                    <a:pt x="2491" y="14543"/>
                  </a:lnTo>
                  <a:lnTo>
                    <a:pt x="2786" y="14811"/>
                  </a:lnTo>
                  <a:lnTo>
                    <a:pt x="3080" y="15079"/>
                  </a:lnTo>
                  <a:lnTo>
                    <a:pt x="3402" y="15320"/>
                  </a:lnTo>
                  <a:lnTo>
                    <a:pt x="3750" y="15561"/>
                  </a:lnTo>
                  <a:lnTo>
                    <a:pt x="4098" y="15802"/>
                  </a:lnTo>
                  <a:lnTo>
                    <a:pt x="4446" y="15990"/>
                  </a:lnTo>
                  <a:lnTo>
                    <a:pt x="4821" y="16177"/>
                  </a:lnTo>
                  <a:lnTo>
                    <a:pt x="5196" y="16365"/>
                  </a:lnTo>
                  <a:lnTo>
                    <a:pt x="5571" y="16499"/>
                  </a:lnTo>
                  <a:lnTo>
                    <a:pt x="5973" y="16632"/>
                  </a:lnTo>
                  <a:lnTo>
                    <a:pt x="6375" y="16766"/>
                  </a:lnTo>
                  <a:lnTo>
                    <a:pt x="6777" y="16847"/>
                  </a:lnTo>
                  <a:lnTo>
                    <a:pt x="7205" y="16927"/>
                  </a:lnTo>
                  <a:lnTo>
                    <a:pt x="7634" y="16981"/>
                  </a:lnTo>
                  <a:lnTo>
                    <a:pt x="8062" y="17007"/>
                  </a:lnTo>
                  <a:lnTo>
                    <a:pt x="8491" y="17034"/>
                  </a:lnTo>
                  <a:lnTo>
                    <a:pt x="8946" y="17007"/>
                  </a:lnTo>
                  <a:lnTo>
                    <a:pt x="9374" y="16981"/>
                  </a:lnTo>
                  <a:lnTo>
                    <a:pt x="9803" y="16927"/>
                  </a:lnTo>
                  <a:lnTo>
                    <a:pt x="10205" y="16847"/>
                  </a:lnTo>
                  <a:lnTo>
                    <a:pt x="10633" y="16766"/>
                  </a:lnTo>
                  <a:lnTo>
                    <a:pt x="11035" y="16632"/>
                  </a:lnTo>
                  <a:lnTo>
                    <a:pt x="11410" y="16499"/>
                  </a:lnTo>
                  <a:lnTo>
                    <a:pt x="11812" y="16365"/>
                  </a:lnTo>
                  <a:lnTo>
                    <a:pt x="12187" y="16177"/>
                  </a:lnTo>
                  <a:lnTo>
                    <a:pt x="12562" y="15990"/>
                  </a:lnTo>
                  <a:lnTo>
                    <a:pt x="12910" y="15802"/>
                  </a:lnTo>
                  <a:lnTo>
                    <a:pt x="13258" y="15561"/>
                  </a:lnTo>
                  <a:lnTo>
                    <a:pt x="13579" y="15320"/>
                  </a:lnTo>
                  <a:lnTo>
                    <a:pt x="13901" y="15079"/>
                  </a:lnTo>
                  <a:lnTo>
                    <a:pt x="14222" y="14811"/>
                  </a:lnTo>
                  <a:lnTo>
                    <a:pt x="14517" y="14543"/>
                  </a:lnTo>
                  <a:lnTo>
                    <a:pt x="14785" y="14249"/>
                  </a:lnTo>
                  <a:lnTo>
                    <a:pt x="15053" y="13927"/>
                  </a:lnTo>
                  <a:lnTo>
                    <a:pt x="15320" y="13606"/>
                  </a:lnTo>
                  <a:lnTo>
                    <a:pt x="15561" y="13285"/>
                  </a:lnTo>
                  <a:lnTo>
                    <a:pt x="15776" y="12936"/>
                  </a:lnTo>
                  <a:lnTo>
                    <a:pt x="15990" y="12561"/>
                  </a:lnTo>
                  <a:lnTo>
                    <a:pt x="16177" y="12213"/>
                  </a:lnTo>
                  <a:lnTo>
                    <a:pt x="16338" y="11838"/>
                  </a:lnTo>
                  <a:lnTo>
                    <a:pt x="16499" y="11437"/>
                  </a:lnTo>
                  <a:lnTo>
                    <a:pt x="16633" y="11035"/>
                  </a:lnTo>
                  <a:lnTo>
                    <a:pt x="16740" y="10633"/>
                  </a:lnTo>
                  <a:lnTo>
                    <a:pt x="16820" y="10231"/>
                  </a:lnTo>
                  <a:lnTo>
                    <a:pt x="16901" y="9803"/>
                  </a:lnTo>
                  <a:lnTo>
                    <a:pt x="16954" y="9374"/>
                  </a:lnTo>
                  <a:lnTo>
                    <a:pt x="16981" y="8946"/>
                  </a:lnTo>
                  <a:lnTo>
                    <a:pt x="17008" y="8517"/>
                  </a:lnTo>
                  <a:lnTo>
                    <a:pt x="16981" y="8089"/>
                  </a:lnTo>
                  <a:lnTo>
                    <a:pt x="16954" y="7660"/>
                  </a:lnTo>
                  <a:lnTo>
                    <a:pt x="16901" y="7232"/>
                  </a:lnTo>
                  <a:lnTo>
                    <a:pt x="16820" y="6803"/>
                  </a:lnTo>
                  <a:lnTo>
                    <a:pt x="16740" y="6401"/>
                  </a:lnTo>
                  <a:lnTo>
                    <a:pt x="16633" y="6000"/>
                  </a:lnTo>
                  <a:lnTo>
                    <a:pt x="16499" y="5598"/>
                  </a:lnTo>
                  <a:lnTo>
                    <a:pt x="16338" y="5196"/>
                  </a:lnTo>
                  <a:lnTo>
                    <a:pt x="16177" y="4821"/>
                  </a:lnTo>
                  <a:lnTo>
                    <a:pt x="15990" y="4473"/>
                  </a:lnTo>
                  <a:lnTo>
                    <a:pt x="15776" y="4098"/>
                  </a:lnTo>
                  <a:lnTo>
                    <a:pt x="15561" y="3750"/>
                  </a:lnTo>
                  <a:lnTo>
                    <a:pt x="15320" y="3428"/>
                  </a:lnTo>
                  <a:lnTo>
                    <a:pt x="15053" y="3107"/>
                  </a:lnTo>
                  <a:lnTo>
                    <a:pt x="14785" y="2786"/>
                  </a:lnTo>
                  <a:lnTo>
                    <a:pt x="14517" y="2491"/>
                  </a:lnTo>
                  <a:lnTo>
                    <a:pt x="14222" y="2223"/>
                  </a:lnTo>
                  <a:lnTo>
                    <a:pt x="13901" y="1955"/>
                  </a:lnTo>
                  <a:lnTo>
                    <a:pt x="13579" y="1714"/>
                  </a:lnTo>
                  <a:lnTo>
                    <a:pt x="13258" y="1473"/>
                  </a:lnTo>
                  <a:lnTo>
                    <a:pt x="12910" y="1232"/>
                  </a:lnTo>
                  <a:lnTo>
                    <a:pt x="12562" y="1045"/>
                  </a:lnTo>
                  <a:lnTo>
                    <a:pt x="12187" y="857"/>
                  </a:lnTo>
                  <a:lnTo>
                    <a:pt x="11812" y="670"/>
                  </a:lnTo>
                  <a:lnTo>
                    <a:pt x="11410" y="536"/>
                  </a:lnTo>
                  <a:lnTo>
                    <a:pt x="11035" y="402"/>
                  </a:lnTo>
                  <a:lnTo>
                    <a:pt x="10633" y="268"/>
                  </a:lnTo>
                  <a:lnTo>
                    <a:pt x="10205" y="188"/>
                  </a:lnTo>
                  <a:lnTo>
                    <a:pt x="9803" y="107"/>
                  </a:lnTo>
                  <a:lnTo>
                    <a:pt x="9374" y="54"/>
                  </a:lnTo>
                  <a:lnTo>
                    <a:pt x="8946" y="27"/>
                  </a:lnTo>
                  <a:lnTo>
                    <a:pt x="8491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267" name="Google Shape;2267;p71"/>
            <p:cNvGrpSpPr/>
            <p:nvPr/>
          </p:nvGrpSpPr>
          <p:grpSpPr>
            <a:xfrm>
              <a:off x="4784575" y="2785800"/>
              <a:ext cx="329450" cy="444625"/>
              <a:chOff x="4784575" y="2785800"/>
              <a:chExt cx="329450" cy="444625"/>
            </a:xfrm>
          </p:grpSpPr>
          <p:sp>
            <p:nvSpPr>
              <p:cNvPr id="2268" name="Google Shape;2268;p71"/>
              <p:cNvSpPr/>
              <p:nvPr/>
            </p:nvSpPr>
            <p:spPr>
              <a:xfrm>
                <a:off x="4784575" y="2785800"/>
                <a:ext cx="160050" cy="173425"/>
              </a:xfrm>
              <a:custGeom>
                <a:avLst/>
                <a:gdLst/>
                <a:ahLst/>
                <a:cxnLst/>
                <a:rect l="l" t="t" r="r" b="b"/>
                <a:pathLst>
                  <a:path w="6402" h="6937" extrusionOk="0">
                    <a:moveTo>
                      <a:pt x="6402" y="0"/>
                    </a:moveTo>
                    <a:lnTo>
                      <a:pt x="5947" y="27"/>
                    </a:lnTo>
                    <a:lnTo>
                      <a:pt x="5491" y="54"/>
                    </a:lnTo>
                    <a:lnTo>
                      <a:pt x="5036" y="134"/>
                    </a:lnTo>
                    <a:lnTo>
                      <a:pt x="4607" y="214"/>
                    </a:lnTo>
                    <a:lnTo>
                      <a:pt x="4581" y="322"/>
                    </a:lnTo>
                    <a:lnTo>
                      <a:pt x="4554" y="509"/>
                    </a:lnTo>
                    <a:lnTo>
                      <a:pt x="4500" y="670"/>
                    </a:lnTo>
                    <a:lnTo>
                      <a:pt x="3054" y="3937"/>
                    </a:lnTo>
                    <a:lnTo>
                      <a:pt x="3027" y="3991"/>
                    </a:lnTo>
                    <a:lnTo>
                      <a:pt x="3000" y="4044"/>
                    </a:lnTo>
                    <a:lnTo>
                      <a:pt x="2893" y="4071"/>
                    </a:lnTo>
                    <a:lnTo>
                      <a:pt x="2786" y="4044"/>
                    </a:lnTo>
                    <a:lnTo>
                      <a:pt x="2759" y="4018"/>
                    </a:lnTo>
                    <a:lnTo>
                      <a:pt x="2733" y="3964"/>
                    </a:lnTo>
                    <a:lnTo>
                      <a:pt x="1742" y="2250"/>
                    </a:lnTo>
                    <a:lnTo>
                      <a:pt x="1715" y="2196"/>
                    </a:lnTo>
                    <a:lnTo>
                      <a:pt x="1715" y="2143"/>
                    </a:lnTo>
                    <a:lnTo>
                      <a:pt x="1742" y="2089"/>
                    </a:lnTo>
                    <a:lnTo>
                      <a:pt x="1768" y="2062"/>
                    </a:lnTo>
                    <a:lnTo>
                      <a:pt x="3616" y="482"/>
                    </a:lnTo>
                    <a:lnTo>
                      <a:pt x="3081" y="697"/>
                    </a:lnTo>
                    <a:lnTo>
                      <a:pt x="2599" y="938"/>
                    </a:lnTo>
                    <a:lnTo>
                      <a:pt x="2117" y="1205"/>
                    </a:lnTo>
                    <a:lnTo>
                      <a:pt x="1634" y="1500"/>
                    </a:lnTo>
                    <a:lnTo>
                      <a:pt x="1206" y="1821"/>
                    </a:lnTo>
                    <a:lnTo>
                      <a:pt x="777" y="2170"/>
                    </a:lnTo>
                    <a:lnTo>
                      <a:pt x="376" y="2545"/>
                    </a:lnTo>
                    <a:lnTo>
                      <a:pt x="1" y="2946"/>
                    </a:lnTo>
                    <a:lnTo>
                      <a:pt x="1581" y="5812"/>
                    </a:lnTo>
                    <a:lnTo>
                      <a:pt x="1768" y="6134"/>
                    </a:lnTo>
                    <a:lnTo>
                      <a:pt x="2036" y="6428"/>
                    </a:lnTo>
                    <a:lnTo>
                      <a:pt x="2304" y="6696"/>
                    </a:lnTo>
                    <a:lnTo>
                      <a:pt x="2625" y="6910"/>
                    </a:lnTo>
                    <a:lnTo>
                      <a:pt x="2679" y="6937"/>
                    </a:lnTo>
                    <a:lnTo>
                      <a:pt x="2813" y="6696"/>
                    </a:lnTo>
                    <a:lnTo>
                      <a:pt x="2974" y="6401"/>
                    </a:lnTo>
                    <a:lnTo>
                      <a:pt x="3215" y="6080"/>
                    </a:lnTo>
                    <a:lnTo>
                      <a:pt x="3536" y="5705"/>
                    </a:lnTo>
                    <a:lnTo>
                      <a:pt x="3911" y="5330"/>
                    </a:lnTo>
                    <a:lnTo>
                      <a:pt x="4125" y="5143"/>
                    </a:lnTo>
                    <a:lnTo>
                      <a:pt x="4340" y="4982"/>
                    </a:lnTo>
                    <a:lnTo>
                      <a:pt x="4607" y="4821"/>
                    </a:lnTo>
                    <a:lnTo>
                      <a:pt x="4875" y="4687"/>
                    </a:lnTo>
                    <a:lnTo>
                      <a:pt x="6295" y="589"/>
                    </a:lnTo>
                    <a:lnTo>
                      <a:pt x="6348" y="322"/>
                    </a:lnTo>
                    <a:lnTo>
                      <a:pt x="640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9" name="Google Shape;2269;p71"/>
              <p:cNvSpPr/>
              <p:nvPr/>
            </p:nvSpPr>
            <p:spPr>
              <a:xfrm>
                <a:off x="4947275" y="3024150"/>
                <a:ext cx="30850" cy="116550"/>
              </a:xfrm>
              <a:custGeom>
                <a:avLst/>
                <a:gdLst/>
                <a:ahLst/>
                <a:cxnLst/>
                <a:rect l="l" t="t" r="r" b="b"/>
                <a:pathLst>
                  <a:path w="1234" h="4662" extrusionOk="0">
                    <a:moveTo>
                      <a:pt x="510" y="1"/>
                    </a:moveTo>
                    <a:lnTo>
                      <a:pt x="376" y="55"/>
                    </a:lnTo>
                    <a:lnTo>
                      <a:pt x="269" y="108"/>
                    </a:lnTo>
                    <a:lnTo>
                      <a:pt x="188" y="188"/>
                    </a:lnTo>
                    <a:lnTo>
                      <a:pt x="108" y="269"/>
                    </a:lnTo>
                    <a:lnTo>
                      <a:pt x="55" y="376"/>
                    </a:lnTo>
                    <a:lnTo>
                      <a:pt x="28" y="483"/>
                    </a:lnTo>
                    <a:lnTo>
                      <a:pt x="1" y="617"/>
                    </a:lnTo>
                    <a:lnTo>
                      <a:pt x="1" y="4045"/>
                    </a:lnTo>
                    <a:lnTo>
                      <a:pt x="28" y="4179"/>
                    </a:lnTo>
                    <a:lnTo>
                      <a:pt x="55" y="4286"/>
                    </a:lnTo>
                    <a:lnTo>
                      <a:pt x="108" y="4393"/>
                    </a:lnTo>
                    <a:lnTo>
                      <a:pt x="188" y="4501"/>
                    </a:lnTo>
                    <a:lnTo>
                      <a:pt x="269" y="4554"/>
                    </a:lnTo>
                    <a:lnTo>
                      <a:pt x="376" y="4634"/>
                    </a:lnTo>
                    <a:lnTo>
                      <a:pt x="510" y="4661"/>
                    </a:lnTo>
                    <a:lnTo>
                      <a:pt x="751" y="4661"/>
                    </a:lnTo>
                    <a:lnTo>
                      <a:pt x="858" y="4634"/>
                    </a:lnTo>
                    <a:lnTo>
                      <a:pt x="965" y="4554"/>
                    </a:lnTo>
                    <a:lnTo>
                      <a:pt x="1046" y="4501"/>
                    </a:lnTo>
                    <a:lnTo>
                      <a:pt x="1126" y="4393"/>
                    </a:lnTo>
                    <a:lnTo>
                      <a:pt x="1179" y="4286"/>
                    </a:lnTo>
                    <a:lnTo>
                      <a:pt x="1233" y="4179"/>
                    </a:lnTo>
                    <a:lnTo>
                      <a:pt x="1233" y="4045"/>
                    </a:lnTo>
                    <a:lnTo>
                      <a:pt x="1233" y="617"/>
                    </a:lnTo>
                    <a:lnTo>
                      <a:pt x="1233" y="483"/>
                    </a:lnTo>
                    <a:lnTo>
                      <a:pt x="1179" y="376"/>
                    </a:lnTo>
                    <a:lnTo>
                      <a:pt x="1126" y="269"/>
                    </a:lnTo>
                    <a:lnTo>
                      <a:pt x="1046" y="188"/>
                    </a:lnTo>
                    <a:lnTo>
                      <a:pt x="965" y="108"/>
                    </a:lnTo>
                    <a:lnTo>
                      <a:pt x="858" y="55"/>
                    </a:lnTo>
                    <a:lnTo>
                      <a:pt x="75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0" name="Google Shape;2270;p71"/>
              <p:cNvSpPr/>
              <p:nvPr/>
            </p:nvSpPr>
            <p:spPr>
              <a:xfrm>
                <a:off x="4947275" y="3109875"/>
                <a:ext cx="48250" cy="120550"/>
              </a:xfrm>
              <a:custGeom>
                <a:avLst/>
                <a:gdLst/>
                <a:ahLst/>
                <a:cxnLst/>
                <a:rect l="l" t="t" r="r" b="b"/>
                <a:pathLst>
                  <a:path w="1930" h="4822" extrusionOk="0">
                    <a:moveTo>
                      <a:pt x="617" y="0"/>
                    </a:moveTo>
                    <a:lnTo>
                      <a:pt x="510" y="27"/>
                    </a:lnTo>
                    <a:lnTo>
                      <a:pt x="376" y="54"/>
                    </a:lnTo>
                    <a:lnTo>
                      <a:pt x="269" y="107"/>
                    </a:lnTo>
                    <a:lnTo>
                      <a:pt x="188" y="188"/>
                    </a:lnTo>
                    <a:lnTo>
                      <a:pt x="108" y="295"/>
                    </a:lnTo>
                    <a:lnTo>
                      <a:pt x="55" y="375"/>
                    </a:lnTo>
                    <a:lnTo>
                      <a:pt x="28" y="509"/>
                    </a:lnTo>
                    <a:lnTo>
                      <a:pt x="1" y="616"/>
                    </a:lnTo>
                    <a:lnTo>
                      <a:pt x="1" y="4071"/>
                    </a:lnTo>
                    <a:lnTo>
                      <a:pt x="28" y="4178"/>
                    </a:lnTo>
                    <a:lnTo>
                      <a:pt x="55" y="4285"/>
                    </a:lnTo>
                    <a:lnTo>
                      <a:pt x="81" y="4366"/>
                    </a:lnTo>
                    <a:lnTo>
                      <a:pt x="162" y="4473"/>
                    </a:lnTo>
                    <a:lnTo>
                      <a:pt x="215" y="4527"/>
                    </a:lnTo>
                    <a:lnTo>
                      <a:pt x="296" y="4607"/>
                    </a:lnTo>
                    <a:lnTo>
                      <a:pt x="403" y="4634"/>
                    </a:lnTo>
                    <a:lnTo>
                      <a:pt x="510" y="4687"/>
                    </a:lnTo>
                    <a:lnTo>
                      <a:pt x="1206" y="4821"/>
                    </a:lnTo>
                    <a:lnTo>
                      <a:pt x="1447" y="4821"/>
                    </a:lnTo>
                    <a:lnTo>
                      <a:pt x="1554" y="4768"/>
                    </a:lnTo>
                    <a:lnTo>
                      <a:pt x="1662" y="4714"/>
                    </a:lnTo>
                    <a:lnTo>
                      <a:pt x="1769" y="4634"/>
                    </a:lnTo>
                    <a:lnTo>
                      <a:pt x="1822" y="4553"/>
                    </a:lnTo>
                    <a:lnTo>
                      <a:pt x="1903" y="4446"/>
                    </a:lnTo>
                    <a:lnTo>
                      <a:pt x="1929" y="4312"/>
                    </a:lnTo>
                    <a:lnTo>
                      <a:pt x="1929" y="4205"/>
                    </a:lnTo>
                    <a:lnTo>
                      <a:pt x="1929" y="4071"/>
                    </a:lnTo>
                    <a:lnTo>
                      <a:pt x="1876" y="3964"/>
                    </a:lnTo>
                    <a:lnTo>
                      <a:pt x="1822" y="3857"/>
                    </a:lnTo>
                    <a:lnTo>
                      <a:pt x="1769" y="3777"/>
                    </a:lnTo>
                    <a:lnTo>
                      <a:pt x="1662" y="3696"/>
                    </a:lnTo>
                    <a:lnTo>
                      <a:pt x="1554" y="3643"/>
                    </a:lnTo>
                    <a:lnTo>
                      <a:pt x="1447" y="3616"/>
                    </a:lnTo>
                    <a:lnTo>
                      <a:pt x="1233" y="3562"/>
                    </a:lnTo>
                    <a:lnTo>
                      <a:pt x="1233" y="616"/>
                    </a:lnTo>
                    <a:lnTo>
                      <a:pt x="1233" y="509"/>
                    </a:lnTo>
                    <a:lnTo>
                      <a:pt x="1179" y="375"/>
                    </a:lnTo>
                    <a:lnTo>
                      <a:pt x="1126" y="295"/>
                    </a:lnTo>
                    <a:lnTo>
                      <a:pt x="1046" y="188"/>
                    </a:lnTo>
                    <a:lnTo>
                      <a:pt x="965" y="107"/>
                    </a:lnTo>
                    <a:lnTo>
                      <a:pt x="858" y="54"/>
                    </a:lnTo>
                    <a:lnTo>
                      <a:pt x="751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1" name="Google Shape;2271;p71"/>
              <p:cNvSpPr/>
              <p:nvPr/>
            </p:nvSpPr>
            <p:spPr>
              <a:xfrm>
                <a:off x="4992825" y="2913675"/>
                <a:ext cx="97100" cy="86400"/>
              </a:xfrm>
              <a:custGeom>
                <a:avLst/>
                <a:gdLst/>
                <a:ahLst/>
                <a:cxnLst/>
                <a:rect l="l" t="t" r="r" b="b"/>
                <a:pathLst>
                  <a:path w="3884" h="3456" extrusionOk="0">
                    <a:moveTo>
                      <a:pt x="3187" y="1"/>
                    </a:moveTo>
                    <a:lnTo>
                      <a:pt x="3080" y="28"/>
                    </a:lnTo>
                    <a:lnTo>
                      <a:pt x="2973" y="81"/>
                    </a:lnTo>
                    <a:lnTo>
                      <a:pt x="2866" y="161"/>
                    </a:lnTo>
                    <a:lnTo>
                      <a:pt x="241" y="2384"/>
                    </a:lnTo>
                    <a:lnTo>
                      <a:pt x="134" y="2465"/>
                    </a:lnTo>
                    <a:lnTo>
                      <a:pt x="81" y="2572"/>
                    </a:lnTo>
                    <a:lnTo>
                      <a:pt x="27" y="2679"/>
                    </a:lnTo>
                    <a:lnTo>
                      <a:pt x="0" y="2786"/>
                    </a:lnTo>
                    <a:lnTo>
                      <a:pt x="27" y="2920"/>
                    </a:lnTo>
                    <a:lnTo>
                      <a:pt x="27" y="3027"/>
                    </a:lnTo>
                    <a:lnTo>
                      <a:pt x="81" y="3134"/>
                    </a:lnTo>
                    <a:lnTo>
                      <a:pt x="161" y="3242"/>
                    </a:lnTo>
                    <a:lnTo>
                      <a:pt x="268" y="3349"/>
                    </a:lnTo>
                    <a:lnTo>
                      <a:pt x="375" y="3402"/>
                    </a:lnTo>
                    <a:lnTo>
                      <a:pt x="509" y="3456"/>
                    </a:lnTo>
                    <a:lnTo>
                      <a:pt x="723" y="3456"/>
                    </a:lnTo>
                    <a:lnTo>
                      <a:pt x="831" y="3429"/>
                    </a:lnTo>
                    <a:lnTo>
                      <a:pt x="938" y="3375"/>
                    </a:lnTo>
                    <a:lnTo>
                      <a:pt x="1018" y="3322"/>
                    </a:lnTo>
                    <a:lnTo>
                      <a:pt x="3643" y="1099"/>
                    </a:lnTo>
                    <a:lnTo>
                      <a:pt x="3750" y="992"/>
                    </a:lnTo>
                    <a:lnTo>
                      <a:pt x="3803" y="911"/>
                    </a:lnTo>
                    <a:lnTo>
                      <a:pt x="3857" y="804"/>
                    </a:lnTo>
                    <a:lnTo>
                      <a:pt x="3884" y="670"/>
                    </a:lnTo>
                    <a:lnTo>
                      <a:pt x="3884" y="563"/>
                    </a:lnTo>
                    <a:lnTo>
                      <a:pt x="3857" y="429"/>
                    </a:lnTo>
                    <a:lnTo>
                      <a:pt x="3803" y="322"/>
                    </a:lnTo>
                    <a:lnTo>
                      <a:pt x="3723" y="215"/>
                    </a:lnTo>
                    <a:lnTo>
                      <a:pt x="3643" y="135"/>
                    </a:lnTo>
                    <a:lnTo>
                      <a:pt x="3536" y="81"/>
                    </a:lnTo>
                    <a:lnTo>
                      <a:pt x="3429" y="28"/>
                    </a:lnTo>
                    <a:lnTo>
                      <a:pt x="332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2" name="Google Shape;2272;p71"/>
              <p:cNvSpPr/>
              <p:nvPr/>
            </p:nvSpPr>
            <p:spPr>
              <a:xfrm>
                <a:off x="4964025" y="2993350"/>
                <a:ext cx="743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2546" extrusionOk="0">
                    <a:moveTo>
                      <a:pt x="804" y="1"/>
                    </a:moveTo>
                    <a:lnTo>
                      <a:pt x="1" y="1099"/>
                    </a:lnTo>
                    <a:lnTo>
                      <a:pt x="2304" y="2545"/>
                    </a:lnTo>
                    <a:lnTo>
                      <a:pt x="2974" y="1608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3" name="Google Shape;2273;p71"/>
              <p:cNvSpPr/>
              <p:nvPr/>
            </p:nvSpPr>
            <p:spPr>
              <a:xfrm>
                <a:off x="5069150" y="30342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4" name="Google Shape;2274;p71"/>
              <p:cNvSpPr/>
              <p:nvPr/>
            </p:nvSpPr>
            <p:spPr>
              <a:xfrm>
                <a:off x="5069825" y="30322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5" name="Google Shape;2275;p71"/>
              <p:cNvSpPr/>
              <p:nvPr/>
            </p:nvSpPr>
            <p:spPr>
              <a:xfrm>
                <a:off x="5029650" y="3030200"/>
                <a:ext cx="73000" cy="78350"/>
              </a:xfrm>
              <a:custGeom>
                <a:avLst/>
                <a:gdLst/>
                <a:ahLst/>
                <a:cxnLst/>
                <a:rect l="l" t="t" r="r" b="b"/>
                <a:pathLst>
                  <a:path w="2920" h="3134" extrusionOk="0">
                    <a:moveTo>
                      <a:pt x="1714" y="0"/>
                    </a:moveTo>
                    <a:lnTo>
                      <a:pt x="1607" y="80"/>
                    </a:lnTo>
                    <a:lnTo>
                      <a:pt x="1714" y="214"/>
                    </a:lnTo>
                    <a:lnTo>
                      <a:pt x="1768" y="321"/>
                    </a:lnTo>
                    <a:lnTo>
                      <a:pt x="1822" y="429"/>
                    </a:lnTo>
                    <a:lnTo>
                      <a:pt x="1902" y="482"/>
                    </a:lnTo>
                    <a:lnTo>
                      <a:pt x="2063" y="589"/>
                    </a:lnTo>
                    <a:lnTo>
                      <a:pt x="2223" y="750"/>
                    </a:lnTo>
                    <a:lnTo>
                      <a:pt x="2304" y="857"/>
                    </a:lnTo>
                    <a:lnTo>
                      <a:pt x="2357" y="937"/>
                    </a:lnTo>
                    <a:lnTo>
                      <a:pt x="2384" y="1045"/>
                    </a:lnTo>
                    <a:lnTo>
                      <a:pt x="2357" y="1152"/>
                    </a:lnTo>
                    <a:lnTo>
                      <a:pt x="2304" y="1339"/>
                    </a:lnTo>
                    <a:lnTo>
                      <a:pt x="2197" y="1500"/>
                    </a:lnTo>
                    <a:lnTo>
                      <a:pt x="2063" y="1634"/>
                    </a:lnTo>
                    <a:lnTo>
                      <a:pt x="1929" y="1741"/>
                    </a:lnTo>
                    <a:lnTo>
                      <a:pt x="1795" y="1875"/>
                    </a:lnTo>
                    <a:lnTo>
                      <a:pt x="1714" y="2036"/>
                    </a:lnTo>
                    <a:lnTo>
                      <a:pt x="1661" y="2196"/>
                    </a:lnTo>
                    <a:lnTo>
                      <a:pt x="1581" y="2357"/>
                    </a:lnTo>
                    <a:lnTo>
                      <a:pt x="1447" y="2518"/>
                    </a:lnTo>
                    <a:lnTo>
                      <a:pt x="1313" y="2625"/>
                    </a:lnTo>
                    <a:lnTo>
                      <a:pt x="1206" y="2678"/>
                    </a:lnTo>
                    <a:lnTo>
                      <a:pt x="1098" y="2678"/>
                    </a:lnTo>
                    <a:lnTo>
                      <a:pt x="991" y="2652"/>
                    </a:lnTo>
                    <a:lnTo>
                      <a:pt x="884" y="2625"/>
                    </a:lnTo>
                    <a:lnTo>
                      <a:pt x="697" y="2518"/>
                    </a:lnTo>
                    <a:lnTo>
                      <a:pt x="536" y="2384"/>
                    </a:lnTo>
                    <a:lnTo>
                      <a:pt x="456" y="2330"/>
                    </a:lnTo>
                    <a:lnTo>
                      <a:pt x="349" y="2303"/>
                    </a:lnTo>
                    <a:lnTo>
                      <a:pt x="188" y="2277"/>
                    </a:lnTo>
                    <a:lnTo>
                      <a:pt x="27" y="2223"/>
                    </a:lnTo>
                    <a:lnTo>
                      <a:pt x="27" y="2303"/>
                    </a:lnTo>
                    <a:lnTo>
                      <a:pt x="0" y="2384"/>
                    </a:lnTo>
                    <a:lnTo>
                      <a:pt x="349" y="2678"/>
                    </a:lnTo>
                    <a:lnTo>
                      <a:pt x="509" y="2839"/>
                    </a:lnTo>
                    <a:lnTo>
                      <a:pt x="670" y="2973"/>
                    </a:lnTo>
                    <a:lnTo>
                      <a:pt x="831" y="3053"/>
                    </a:lnTo>
                    <a:lnTo>
                      <a:pt x="1018" y="3107"/>
                    </a:lnTo>
                    <a:lnTo>
                      <a:pt x="1179" y="3134"/>
                    </a:lnTo>
                    <a:lnTo>
                      <a:pt x="1527" y="3134"/>
                    </a:lnTo>
                    <a:lnTo>
                      <a:pt x="1688" y="3080"/>
                    </a:lnTo>
                    <a:lnTo>
                      <a:pt x="1848" y="3027"/>
                    </a:lnTo>
                    <a:lnTo>
                      <a:pt x="2009" y="2946"/>
                    </a:lnTo>
                    <a:lnTo>
                      <a:pt x="2143" y="2839"/>
                    </a:lnTo>
                    <a:lnTo>
                      <a:pt x="2277" y="2732"/>
                    </a:lnTo>
                    <a:lnTo>
                      <a:pt x="2518" y="2491"/>
                    </a:lnTo>
                    <a:lnTo>
                      <a:pt x="2732" y="2196"/>
                    </a:lnTo>
                    <a:lnTo>
                      <a:pt x="2839" y="1928"/>
                    </a:lnTo>
                    <a:lnTo>
                      <a:pt x="2893" y="1714"/>
                    </a:lnTo>
                    <a:lnTo>
                      <a:pt x="2920" y="1500"/>
                    </a:lnTo>
                    <a:lnTo>
                      <a:pt x="2893" y="1339"/>
                    </a:lnTo>
                    <a:lnTo>
                      <a:pt x="2839" y="1232"/>
                    </a:lnTo>
                    <a:lnTo>
                      <a:pt x="2759" y="1125"/>
                    </a:lnTo>
                    <a:lnTo>
                      <a:pt x="2652" y="991"/>
                    </a:lnTo>
                    <a:lnTo>
                      <a:pt x="2598" y="964"/>
                    </a:lnTo>
                    <a:lnTo>
                      <a:pt x="2598" y="911"/>
                    </a:lnTo>
                    <a:lnTo>
                      <a:pt x="2598" y="804"/>
                    </a:lnTo>
                    <a:lnTo>
                      <a:pt x="2598" y="723"/>
                    </a:lnTo>
                    <a:lnTo>
                      <a:pt x="2545" y="643"/>
                    </a:lnTo>
                    <a:lnTo>
                      <a:pt x="2491" y="562"/>
                    </a:lnTo>
                    <a:lnTo>
                      <a:pt x="2357" y="402"/>
                    </a:lnTo>
                    <a:lnTo>
                      <a:pt x="2197" y="268"/>
                    </a:lnTo>
                    <a:lnTo>
                      <a:pt x="1875" y="80"/>
                    </a:lnTo>
                    <a:lnTo>
                      <a:pt x="1714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6" name="Google Shape;2276;p71"/>
              <p:cNvSpPr/>
              <p:nvPr/>
            </p:nvSpPr>
            <p:spPr>
              <a:xfrm>
                <a:off x="5013575" y="3072375"/>
                <a:ext cx="17425" cy="19450"/>
              </a:xfrm>
              <a:custGeom>
                <a:avLst/>
                <a:gdLst/>
                <a:ahLst/>
                <a:cxnLst/>
                <a:rect l="l" t="t" r="r" b="b"/>
                <a:pathLst>
                  <a:path w="697" h="778" extrusionOk="0">
                    <a:moveTo>
                      <a:pt x="54" y="0"/>
                    </a:moveTo>
                    <a:lnTo>
                      <a:pt x="1" y="81"/>
                    </a:lnTo>
                    <a:lnTo>
                      <a:pt x="1" y="188"/>
                    </a:lnTo>
                    <a:lnTo>
                      <a:pt x="27" y="268"/>
                    </a:lnTo>
                    <a:lnTo>
                      <a:pt x="81" y="322"/>
                    </a:lnTo>
                    <a:lnTo>
                      <a:pt x="161" y="429"/>
                    </a:lnTo>
                    <a:lnTo>
                      <a:pt x="215" y="536"/>
                    </a:lnTo>
                    <a:lnTo>
                      <a:pt x="295" y="670"/>
                    </a:lnTo>
                    <a:lnTo>
                      <a:pt x="349" y="697"/>
                    </a:lnTo>
                    <a:lnTo>
                      <a:pt x="402" y="750"/>
                    </a:lnTo>
                    <a:lnTo>
                      <a:pt x="483" y="777"/>
                    </a:lnTo>
                    <a:lnTo>
                      <a:pt x="563" y="750"/>
                    </a:lnTo>
                    <a:lnTo>
                      <a:pt x="617" y="723"/>
                    </a:lnTo>
                    <a:lnTo>
                      <a:pt x="670" y="670"/>
                    </a:lnTo>
                    <a:lnTo>
                      <a:pt x="697" y="563"/>
                    </a:lnTo>
                    <a:lnTo>
                      <a:pt x="590" y="482"/>
                    </a:lnTo>
                    <a:lnTo>
                      <a:pt x="509" y="429"/>
                    </a:lnTo>
                    <a:lnTo>
                      <a:pt x="161" y="8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7" name="Google Shape;2277;p71"/>
              <p:cNvSpPr/>
              <p:nvPr/>
            </p:nvSpPr>
            <p:spPr>
              <a:xfrm>
                <a:off x="4998850" y="3014775"/>
                <a:ext cx="90425" cy="82400"/>
              </a:xfrm>
              <a:custGeom>
                <a:avLst/>
                <a:gdLst/>
                <a:ahLst/>
                <a:cxnLst/>
                <a:rect l="l" t="t" r="r" b="b"/>
                <a:pathLst>
                  <a:path w="3617" h="3296" extrusionOk="0">
                    <a:moveTo>
                      <a:pt x="1018" y="1"/>
                    </a:moveTo>
                    <a:lnTo>
                      <a:pt x="831" y="28"/>
                    </a:lnTo>
                    <a:lnTo>
                      <a:pt x="697" y="55"/>
                    </a:lnTo>
                    <a:lnTo>
                      <a:pt x="536" y="108"/>
                    </a:lnTo>
                    <a:lnTo>
                      <a:pt x="402" y="188"/>
                    </a:lnTo>
                    <a:lnTo>
                      <a:pt x="295" y="296"/>
                    </a:lnTo>
                    <a:lnTo>
                      <a:pt x="188" y="403"/>
                    </a:lnTo>
                    <a:lnTo>
                      <a:pt x="107" y="537"/>
                    </a:lnTo>
                    <a:lnTo>
                      <a:pt x="54" y="697"/>
                    </a:lnTo>
                    <a:lnTo>
                      <a:pt x="0" y="831"/>
                    </a:lnTo>
                    <a:lnTo>
                      <a:pt x="0" y="992"/>
                    </a:lnTo>
                    <a:lnTo>
                      <a:pt x="27" y="1153"/>
                    </a:lnTo>
                    <a:lnTo>
                      <a:pt x="54" y="1313"/>
                    </a:lnTo>
                    <a:lnTo>
                      <a:pt x="107" y="1501"/>
                    </a:lnTo>
                    <a:lnTo>
                      <a:pt x="161" y="1688"/>
                    </a:lnTo>
                    <a:lnTo>
                      <a:pt x="268" y="1876"/>
                    </a:lnTo>
                    <a:lnTo>
                      <a:pt x="402" y="2063"/>
                    </a:lnTo>
                    <a:lnTo>
                      <a:pt x="563" y="2224"/>
                    </a:lnTo>
                    <a:lnTo>
                      <a:pt x="750" y="2385"/>
                    </a:lnTo>
                    <a:lnTo>
                      <a:pt x="1098" y="2733"/>
                    </a:lnTo>
                    <a:lnTo>
                      <a:pt x="1259" y="2840"/>
                    </a:lnTo>
                    <a:lnTo>
                      <a:pt x="1447" y="2920"/>
                    </a:lnTo>
                    <a:lnTo>
                      <a:pt x="1554" y="2947"/>
                    </a:lnTo>
                    <a:lnTo>
                      <a:pt x="1661" y="2974"/>
                    </a:lnTo>
                    <a:lnTo>
                      <a:pt x="1768" y="3027"/>
                    </a:lnTo>
                    <a:lnTo>
                      <a:pt x="1929" y="3135"/>
                    </a:lnTo>
                    <a:lnTo>
                      <a:pt x="2116" y="3242"/>
                    </a:lnTo>
                    <a:lnTo>
                      <a:pt x="2223" y="3269"/>
                    </a:lnTo>
                    <a:lnTo>
                      <a:pt x="2330" y="3295"/>
                    </a:lnTo>
                    <a:lnTo>
                      <a:pt x="2438" y="3295"/>
                    </a:lnTo>
                    <a:lnTo>
                      <a:pt x="2545" y="3242"/>
                    </a:lnTo>
                    <a:lnTo>
                      <a:pt x="2705" y="3135"/>
                    </a:lnTo>
                    <a:lnTo>
                      <a:pt x="2813" y="2974"/>
                    </a:lnTo>
                    <a:lnTo>
                      <a:pt x="2893" y="2813"/>
                    </a:lnTo>
                    <a:lnTo>
                      <a:pt x="2946" y="2653"/>
                    </a:lnTo>
                    <a:lnTo>
                      <a:pt x="3027" y="2492"/>
                    </a:lnTo>
                    <a:lnTo>
                      <a:pt x="3161" y="2358"/>
                    </a:lnTo>
                    <a:lnTo>
                      <a:pt x="3295" y="2251"/>
                    </a:lnTo>
                    <a:lnTo>
                      <a:pt x="3429" y="2117"/>
                    </a:lnTo>
                    <a:lnTo>
                      <a:pt x="3536" y="1956"/>
                    </a:lnTo>
                    <a:lnTo>
                      <a:pt x="3616" y="1769"/>
                    </a:lnTo>
                    <a:lnTo>
                      <a:pt x="3616" y="1662"/>
                    </a:lnTo>
                    <a:lnTo>
                      <a:pt x="3589" y="1554"/>
                    </a:lnTo>
                    <a:lnTo>
                      <a:pt x="3536" y="1474"/>
                    </a:lnTo>
                    <a:lnTo>
                      <a:pt x="3482" y="1367"/>
                    </a:lnTo>
                    <a:lnTo>
                      <a:pt x="3321" y="1206"/>
                    </a:lnTo>
                    <a:lnTo>
                      <a:pt x="3161" y="1099"/>
                    </a:lnTo>
                    <a:lnTo>
                      <a:pt x="3080" y="1046"/>
                    </a:lnTo>
                    <a:lnTo>
                      <a:pt x="3027" y="938"/>
                    </a:lnTo>
                    <a:lnTo>
                      <a:pt x="2946" y="831"/>
                    </a:lnTo>
                    <a:lnTo>
                      <a:pt x="2839" y="671"/>
                    </a:lnTo>
                    <a:lnTo>
                      <a:pt x="2679" y="563"/>
                    </a:lnTo>
                    <a:lnTo>
                      <a:pt x="2250" y="322"/>
                    </a:lnTo>
                    <a:lnTo>
                      <a:pt x="2036" y="188"/>
                    </a:lnTo>
                    <a:lnTo>
                      <a:pt x="1822" y="108"/>
                    </a:lnTo>
                    <a:lnTo>
                      <a:pt x="1607" y="28"/>
                    </a:lnTo>
                    <a:lnTo>
                      <a:pt x="1393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8" name="Google Shape;2278;p71"/>
              <p:cNvSpPr/>
              <p:nvPr/>
            </p:nvSpPr>
            <p:spPr>
              <a:xfrm>
                <a:off x="5082550" y="3038900"/>
                <a:ext cx="31475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1608" extrusionOk="0">
                    <a:moveTo>
                      <a:pt x="241" y="0"/>
                    </a:moveTo>
                    <a:lnTo>
                      <a:pt x="188" y="27"/>
                    </a:lnTo>
                    <a:lnTo>
                      <a:pt x="0" y="322"/>
                    </a:lnTo>
                    <a:lnTo>
                      <a:pt x="456" y="643"/>
                    </a:lnTo>
                    <a:lnTo>
                      <a:pt x="723" y="884"/>
                    </a:lnTo>
                    <a:lnTo>
                      <a:pt x="938" y="1125"/>
                    </a:lnTo>
                    <a:lnTo>
                      <a:pt x="1098" y="1366"/>
                    </a:lnTo>
                    <a:lnTo>
                      <a:pt x="1179" y="1607"/>
                    </a:lnTo>
                    <a:lnTo>
                      <a:pt x="1205" y="1527"/>
                    </a:lnTo>
                    <a:lnTo>
                      <a:pt x="1232" y="1366"/>
                    </a:lnTo>
                    <a:lnTo>
                      <a:pt x="1259" y="1232"/>
                    </a:lnTo>
                    <a:lnTo>
                      <a:pt x="1232" y="1072"/>
                    </a:lnTo>
                    <a:lnTo>
                      <a:pt x="1205" y="938"/>
                    </a:lnTo>
                    <a:lnTo>
                      <a:pt x="1152" y="804"/>
                    </a:lnTo>
                    <a:lnTo>
                      <a:pt x="1072" y="670"/>
                    </a:lnTo>
                    <a:lnTo>
                      <a:pt x="964" y="563"/>
                    </a:lnTo>
                    <a:lnTo>
                      <a:pt x="857" y="456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9" name="Google Shape;2279;p71"/>
              <p:cNvSpPr/>
              <p:nvPr/>
            </p:nvSpPr>
            <p:spPr>
              <a:xfrm>
                <a:off x="5041700" y="3095125"/>
                <a:ext cx="44875" cy="24150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966" extrusionOk="0">
                    <a:moveTo>
                      <a:pt x="241" y="1"/>
                    </a:moveTo>
                    <a:lnTo>
                      <a:pt x="0" y="269"/>
                    </a:lnTo>
                    <a:lnTo>
                      <a:pt x="0" y="322"/>
                    </a:lnTo>
                    <a:lnTo>
                      <a:pt x="616" y="778"/>
                    </a:lnTo>
                    <a:lnTo>
                      <a:pt x="750" y="858"/>
                    </a:lnTo>
                    <a:lnTo>
                      <a:pt x="884" y="912"/>
                    </a:lnTo>
                    <a:lnTo>
                      <a:pt x="1045" y="938"/>
                    </a:lnTo>
                    <a:lnTo>
                      <a:pt x="1179" y="965"/>
                    </a:lnTo>
                    <a:lnTo>
                      <a:pt x="1340" y="938"/>
                    </a:lnTo>
                    <a:lnTo>
                      <a:pt x="1474" y="912"/>
                    </a:lnTo>
                    <a:lnTo>
                      <a:pt x="1607" y="858"/>
                    </a:lnTo>
                    <a:lnTo>
                      <a:pt x="1741" y="778"/>
                    </a:lnTo>
                    <a:lnTo>
                      <a:pt x="1795" y="724"/>
                    </a:lnTo>
                    <a:lnTo>
                      <a:pt x="1554" y="724"/>
                    </a:lnTo>
                    <a:lnTo>
                      <a:pt x="1259" y="644"/>
                    </a:lnTo>
                    <a:lnTo>
                      <a:pt x="965" y="510"/>
                    </a:lnTo>
                    <a:lnTo>
                      <a:pt x="670" y="322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0" name="Google Shape;2280;p71"/>
              <p:cNvSpPr/>
              <p:nvPr/>
            </p:nvSpPr>
            <p:spPr>
              <a:xfrm>
                <a:off x="5047050" y="3046925"/>
                <a:ext cx="65650" cy="67650"/>
              </a:xfrm>
              <a:custGeom>
                <a:avLst/>
                <a:gdLst/>
                <a:ahLst/>
                <a:cxnLst/>
                <a:rect l="l" t="t" r="r" b="b"/>
                <a:pathLst>
                  <a:path w="2626" h="2706" extrusionOk="0">
                    <a:moveTo>
                      <a:pt x="1447" y="1"/>
                    </a:moveTo>
                    <a:lnTo>
                      <a:pt x="1286" y="295"/>
                    </a:lnTo>
                    <a:lnTo>
                      <a:pt x="1260" y="429"/>
                    </a:lnTo>
                    <a:lnTo>
                      <a:pt x="1099" y="777"/>
                    </a:lnTo>
                    <a:lnTo>
                      <a:pt x="911" y="1099"/>
                    </a:lnTo>
                    <a:lnTo>
                      <a:pt x="670" y="1367"/>
                    </a:lnTo>
                    <a:lnTo>
                      <a:pt x="376" y="1608"/>
                    </a:lnTo>
                    <a:lnTo>
                      <a:pt x="161" y="1795"/>
                    </a:lnTo>
                    <a:lnTo>
                      <a:pt x="1" y="1956"/>
                    </a:lnTo>
                    <a:lnTo>
                      <a:pt x="456" y="2277"/>
                    </a:lnTo>
                    <a:lnTo>
                      <a:pt x="751" y="2465"/>
                    </a:lnTo>
                    <a:lnTo>
                      <a:pt x="1018" y="2599"/>
                    </a:lnTo>
                    <a:lnTo>
                      <a:pt x="1286" y="2679"/>
                    </a:lnTo>
                    <a:lnTo>
                      <a:pt x="1527" y="2706"/>
                    </a:lnTo>
                    <a:lnTo>
                      <a:pt x="2063" y="2304"/>
                    </a:lnTo>
                    <a:lnTo>
                      <a:pt x="2170" y="2224"/>
                    </a:lnTo>
                    <a:lnTo>
                      <a:pt x="2277" y="2090"/>
                    </a:lnTo>
                    <a:lnTo>
                      <a:pt x="2358" y="1983"/>
                    </a:lnTo>
                    <a:lnTo>
                      <a:pt x="2411" y="1849"/>
                    </a:lnTo>
                    <a:lnTo>
                      <a:pt x="2625" y="1206"/>
                    </a:lnTo>
                    <a:lnTo>
                      <a:pt x="2518" y="965"/>
                    </a:lnTo>
                    <a:lnTo>
                      <a:pt x="2358" y="751"/>
                    </a:lnTo>
                    <a:lnTo>
                      <a:pt x="2143" y="536"/>
                    </a:lnTo>
                    <a:lnTo>
                      <a:pt x="1902" y="322"/>
                    </a:lnTo>
                    <a:lnTo>
                      <a:pt x="1447" y="1"/>
                    </a:lnTo>
                    <a:close/>
                  </a:path>
                </a:pathLst>
              </a:custGeom>
              <a:solidFill>
                <a:srgbClr val="EBEAE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1" name="Google Shape;2281;p71"/>
              <p:cNvSpPr/>
              <p:nvPr/>
            </p:nvSpPr>
            <p:spPr>
              <a:xfrm>
                <a:off x="5050400" y="3077050"/>
                <a:ext cx="16775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671" h="617" extrusionOk="0">
                    <a:moveTo>
                      <a:pt x="670" y="1"/>
                    </a:moveTo>
                    <a:lnTo>
                      <a:pt x="483" y="215"/>
                    </a:lnTo>
                    <a:lnTo>
                      <a:pt x="242" y="403"/>
                    </a:lnTo>
                    <a:lnTo>
                      <a:pt x="27" y="590"/>
                    </a:lnTo>
                    <a:lnTo>
                      <a:pt x="1" y="617"/>
                    </a:lnTo>
                    <a:lnTo>
                      <a:pt x="188" y="510"/>
                    </a:lnTo>
                    <a:lnTo>
                      <a:pt x="322" y="403"/>
                    </a:lnTo>
                    <a:lnTo>
                      <a:pt x="456" y="269"/>
                    </a:lnTo>
                    <a:lnTo>
                      <a:pt x="590" y="135"/>
                    </a:lnTo>
                    <a:lnTo>
                      <a:pt x="670" y="1"/>
                    </a:lnTo>
                    <a:close/>
                  </a:path>
                </a:pathLst>
              </a:custGeom>
              <a:solidFill>
                <a:srgbClr val="EBEAE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2" name="Google Shape;2282;p71"/>
              <p:cNvSpPr/>
              <p:nvPr/>
            </p:nvSpPr>
            <p:spPr>
              <a:xfrm>
                <a:off x="5077850" y="3046925"/>
                <a:ext cx="34850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224" extrusionOk="0">
                    <a:moveTo>
                      <a:pt x="215" y="1"/>
                    </a:moveTo>
                    <a:lnTo>
                      <a:pt x="54" y="295"/>
                    </a:lnTo>
                    <a:lnTo>
                      <a:pt x="28" y="429"/>
                    </a:lnTo>
                    <a:lnTo>
                      <a:pt x="1" y="483"/>
                    </a:lnTo>
                    <a:lnTo>
                      <a:pt x="349" y="751"/>
                    </a:lnTo>
                    <a:lnTo>
                      <a:pt x="644" y="992"/>
                    </a:lnTo>
                    <a:lnTo>
                      <a:pt x="751" y="1099"/>
                    </a:lnTo>
                    <a:lnTo>
                      <a:pt x="858" y="1233"/>
                    </a:lnTo>
                    <a:lnTo>
                      <a:pt x="911" y="1367"/>
                    </a:lnTo>
                    <a:lnTo>
                      <a:pt x="965" y="1500"/>
                    </a:lnTo>
                    <a:lnTo>
                      <a:pt x="992" y="1661"/>
                    </a:lnTo>
                    <a:lnTo>
                      <a:pt x="1018" y="1795"/>
                    </a:lnTo>
                    <a:lnTo>
                      <a:pt x="1018" y="1956"/>
                    </a:lnTo>
                    <a:lnTo>
                      <a:pt x="992" y="2116"/>
                    </a:lnTo>
                    <a:lnTo>
                      <a:pt x="938" y="2224"/>
                    </a:lnTo>
                    <a:lnTo>
                      <a:pt x="1099" y="2036"/>
                    </a:lnTo>
                    <a:lnTo>
                      <a:pt x="1179" y="1849"/>
                    </a:lnTo>
                    <a:lnTo>
                      <a:pt x="1393" y="1206"/>
                    </a:lnTo>
                    <a:lnTo>
                      <a:pt x="1286" y="965"/>
                    </a:lnTo>
                    <a:lnTo>
                      <a:pt x="1126" y="751"/>
                    </a:lnTo>
                    <a:lnTo>
                      <a:pt x="911" y="536"/>
                    </a:lnTo>
                    <a:lnTo>
                      <a:pt x="670" y="322"/>
                    </a:lnTo>
                    <a:lnTo>
                      <a:pt x="215" y="1"/>
                    </a:lnTo>
                    <a:close/>
                    <a:moveTo>
                      <a:pt x="938" y="2224"/>
                    </a:moveTo>
                    <a:lnTo>
                      <a:pt x="938" y="2224"/>
                    </a:lnTo>
                    <a:lnTo>
                      <a:pt x="938" y="222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3" name="Google Shape;2283;p71"/>
              <p:cNvSpPr/>
              <p:nvPr/>
            </p:nvSpPr>
            <p:spPr>
              <a:xfrm>
                <a:off x="5035675" y="3035550"/>
                <a:ext cx="52925" cy="67650"/>
              </a:xfrm>
              <a:custGeom>
                <a:avLst/>
                <a:gdLst/>
                <a:ahLst/>
                <a:cxnLst/>
                <a:rect l="l" t="t" r="r" b="b"/>
                <a:pathLst>
                  <a:path w="2117" h="2706" extrusionOk="0">
                    <a:moveTo>
                      <a:pt x="1741" y="0"/>
                    </a:moveTo>
                    <a:lnTo>
                      <a:pt x="1634" y="27"/>
                    </a:lnTo>
                    <a:lnTo>
                      <a:pt x="1554" y="81"/>
                    </a:lnTo>
                    <a:lnTo>
                      <a:pt x="1473" y="161"/>
                    </a:lnTo>
                    <a:lnTo>
                      <a:pt x="1420" y="241"/>
                    </a:lnTo>
                    <a:lnTo>
                      <a:pt x="1340" y="456"/>
                    </a:lnTo>
                    <a:lnTo>
                      <a:pt x="1313" y="509"/>
                    </a:lnTo>
                    <a:lnTo>
                      <a:pt x="1152" y="884"/>
                    </a:lnTo>
                    <a:lnTo>
                      <a:pt x="938" y="1232"/>
                    </a:lnTo>
                    <a:lnTo>
                      <a:pt x="670" y="1554"/>
                    </a:lnTo>
                    <a:lnTo>
                      <a:pt x="349" y="1822"/>
                    </a:lnTo>
                    <a:lnTo>
                      <a:pt x="134" y="2009"/>
                    </a:lnTo>
                    <a:lnTo>
                      <a:pt x="54" y="2089"/>
                    </a:lnTo>
                    <a:lnTo>
                      <a:pt x="0" y="2196"/>
                    </a:lnTo>
                    <a:lnTo>
                      <a:pt x="0" y="2277"/>
                    </a:lnTo>
                    <a:lnTo>
                      <a:pt x="0" y="2384"/>
                    </a:lnTo>
                    <a:lnTo>
                      <a:pt x="27" y="2491"/>
                    </a:lnTo>
                    <a:lnTo>
                      <a:pt x="81" y="2571"/>
                    </a:lnTo>
                    <a:lnTo>
                      <a:pt x="161" y="2652"/>
                    </a:lnTo>
                    <a:lnTo>
                      <a:pt x="241" y="2705"/>
                    </a:lnTo>
                    <a:lnTo>
                      <a:pt x="429" y="2491"/>
                    </a:lnTo>
                    <a:lnTo>
                      <a:pt x="590" y="2304"/>
                    </a:lnTo>
                    <a:lnTo>
                      <a:pt x="857" y="2089"/>
                    </a:lnTo>
                    <a:lnTo>
                      <a:pt x="1125" y="1848"/>
                    </a:lnTo>
                    <a:lnTo>
                      <a:pt x="1366" y="1554"/>
                    </a:lnTo>
                    <a:lnTo>
                      <a:pt x="1581" y="1259"/>
                    </a:lnTo>
                    <a:lnTo>
                      <a:pt x="1715" y="911"/>
                    </a:lnTo>
                    <a:lnTo>
                      <a:pt x="1741" y="857"/>
                    </a:lnTo>
                    <a:lnTo>
                      <a:pt x="1875" y="563"/>
                    </a:lnTo>
                    <a:lnTo>
                      <a:pt x="1982" y="348"/>
                    </a:lnTo>
                    <a:lnTo>
                      <a:pt x="2116" y="134"/>
                    </a:lnTo>
                    <a:lnTo>
                      <a:pt x="2036" y="54"/>
                    </a:lnTo>
                    <a:lnTo>
                      <a:pt x="1956" y="27"/>
                    </a:lnTo>
                    <a:lnTo>
                      <a:pt x="1848" y="0"/>
                    </a:lnTo>
                    <a:close/>
                  </a:path>
                </a:pathLst>
              </a:custGeom>
              <a:solidFill>
                <a:srgbClr val="FF3C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4" name="Google Shape;2284;p71"/>
              <p:cNvSpPr/>
              <p:nvPr/>
            </p:nvSpPr>
            <p:spPr>
              <a:xfrm>
                <a:off x="5049725" y="2913000"/>
                <a:ext cx="40200" cy="12390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4956" extrusionOk="0">
                    <a:moveTo>
                      <a:pt x="938" y="1"/>
                    </a:moveTo>
                    <a:lnTo>
                      <a:pt x="804" y="28"/>
                    </a:lnTo>
                    <a:lnTo>
                      <a:pt x="697" y="81"/>
                    </a:lnTo>
                    <a:lnTo>
                      <a:pt x="617" y="135"/>
                    </a:lnTo>
                    <a:lnTo>
                      <a:pt x="510" y="215"/>
                    </a:lnTo>
                    <a:lnTo>
                      <a:pt x="456" y="322"/>
                    </a:lnTo>
                    <a:lnTo>
                      <a:pt x="403" y="429"/>
                    </a:lnTo>
                    <a:lnTo>
                      <a:pt x="376" y="537"/>
                    </a:lnTo>
                    <a:lnTo>
                      <a:pt x="1" y="3590"/>
                    </a:lnTo>
                    <a:lnTo>
                      <a:pt x="1" y="3617"/>
                    </a:lnTo>
                    <a:lnTo>
                      <a:pt x="1" y="3724"/>
                    </a:lnTo>
                    <a:lnTo>
                      <a:pt x="28" y="3804"/>
                    </a:lnTo>
                    <a:lnTo>
                      <a:pt x="162" y="4474"/>
                    </a:lnTo>
                    <a:lnTo>
                      <a:pt x="188" y="4581"/>
                    </a:lnTo>
                    <a:lnTo>
                      <a:pt x="242" y="4688"/>
                    </a:lnTo>
                    <a:lnTo>
                      <a:pt x="322" y="4795"/>
                    </a:lnTo>
                    <a:lnTo>
                      <a:pt x="429" y="4875"/>
                    </a:lnTo>
                    <a:lnTo>
                      <a:pt x="510" y="4929"/>
                    </a:lnTo>
                    <a:lnTo>
                      <a:pt x="644" y="4956"/>
                    </a:lnTo>
                    <a:lnTo>
                      <a:pt x="885" y="4956"/>
                    </a:lnTo>
                    <a:lnTo>
                      <a:pt x="992" y="4929"/>
                    </a:lnTo>
                    <a:lnTo>
                      <a:pt x="1099" y="4849"/>
                    </a:lnTo>
                    <a:lnTo>
                      <a:pt x="1206" y="4795"/>
                    </a:lnTo>
                    <a:lnTo>
                      <a:pt x="1260" y="4688"/>
                    </a:lnTo>
                    <a:lnTo>
                      <a:pt x="1340" y="4581"/>
                    </a:lnTo>
                    <a:lnTo>
                      <a:pt x="1367" y="4474"/>
                    </a:lnTo>
                    <a:lnTo>
                      <a:pt x="1367" y="4340"/>
                    </a:lnTo>
                    <a:lnTo>
                      <a:pt x="1367" y="4233"/>
                    </a:lnTo>
                    <a:lnTo>
                      <a:pt x="1233" y="3643"/>
                    </a:lnTo>
                    <a:lnTo>
                      <a:pt x="1608" y="697"/>
                    </a:lnTo>
                    <a:lnTo>
                      <a:pt x="1608" y="563"/>
                    </a:lnTo>
                    <a:lnTo>
                      <a:pt x="1581" y="456"/>
                    </a:lnTo>
                    <a:lnTo>
                      <a:pt x="1527" y="349"/>
                    </a:lnTo>
                    <a:lnTo>
                      <a:pt x="1474" y="242"/>
                    </a:lnTo>
                    <a:lnTo>
                      <a:pt x="1394" y="162"/>
                    </a:lnTo>
                    <a:lnTo>
                      <a:pt x="1286" y="81"/>
                    </a:lnTo>
                    <a:lnTo>
                      <a:pt x="1179" y="28"/>
                    </a:lnTo>
                    <a:lnTo>
                      <a:pt x="1045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5" name="Google Shape;2285;p71"/>
              <p:cNvSpPr/>
              <p:nvPr/>
            </p:nvSpPr>
            <p:spPr>
              <a:xfrm>
                <a:off x="4856225" y="2908325"/>
                <a:ext cx="139975" cy="123225"/>
              </a:xfrm>
              <a:custGeom>
                <a:avLst/>
                <a:gdLst/>
                <a:ahLst/>
                <a:cxnLst/>
                <a:rect l="l" t="t" r="r" b="b"/>
                <a:pathLst>
                  <a:path w="5599" h="4929" extrusionOk="0">
                    <a:moveTo>
                      <a:pt x="1313" y="0"/>
                    </a:moveTo>
                    <a:lnTo>
                      <a:pt x="965" y="268"/>
                    </a:lnTo>
                    <a:lnTo>
                      <a:pt x="616" y="590"/>
                    </a:lnTo>
                    <a:lnTo>
                      <a:pt x="295" y="938"/>
                    </a:lnTo>
                    <a:lnTo>
                      <a:pt x="0" y="1340"/>
                    </a:lnTo>
                    <a:lnTo>
                      <a:pt x="402" y="1500"/>
                    </a:lnTo>
                    <a:lnTo>
                      <a:pt x="831" y="1715"/>
                    </a:lnTo>
                    <a:lnTo>
                      <a:pt x="1233" y="1956"/>
                    </a:lnTo>
                    <a:lnTo>
                      <a:pt x="1661" y="2250"/>
                    </a:lnTo>
                    <a:lnTo>
                      <a:pt x="2063" y="2518"/>
                    </a:lnTo>
                    <a:lnTo>
                      <a:pt x="2438" y="2813"/>
                    </a:lnTo>
                    <a:lnTo>
                      <a:pt x="3161" y="3429"/>
                    </a:lnTo>
                    <a:lnTo>
                      <a:pt x="3777" y="3991"/>
                    </a:lnTo>
                    <a:lnTo>
                      <a:pt x="4259" y="4446"/>
                    </a:lnTo>
                    <a:lnTo>
                      <a:pt x="4688" y="4902"/>
                    </a:lnTo>
                    <a:lnTo>
                      <a:pt x="4714" y="4929"/>
                    </a:lnTo>
                    <a:lnTo>
                      <a:pt x="4821" y="4821"/>
                    </a:lnTo>
                    <a:lnTo>
                      <a:pt x="4714" y="4634"/>
                    </a:lnTo>
                    <a:lnTo>
                      <a:pt x="4688" y="4554"/>
                    </a:lnTo>
                    <a:lnTo>
                      <a:pt x="4661" y="4446"/>
                    </a:lnTo>
                    <a:lnTo>
                      <a:pt x="4661" y="4339"/>
                    </a:lnTo>
                    <a:lnTo>
                      <a:pt x="4688" y="4232"/>
                    </a:lnTo>
                    <a:lnTo>
                      <a:pt x="4714" y="4125"/>
                    </a:lnTo>
                    <a:lnTo>
                      <a:pt x="4795" y="3991"/>
                    </a:lnTo>
                    <a:lnTo>
                      <a:pt x="4875" y="3911"/>
                    </a:lnTo>
                    <a:lnTo>
                      <a:pt x="4955" y="3830"/>
                    </a:lnTo>
                    <a:lnTo>
                      <a:pt x="5063" y="3777"/>
                    </a:lnTo>
                    <a:lnTo>
                      <a:pt x="5143" y="3750"/>
                    </a:lnTo>
                    <a:lnTo>
                      <a:pt x="5250" y="3723"/>
                    </a:lnTo>
                    <a:lnTo>
                      <a:pt x="5357" y="3723"/>
                    </a:lnTo>
                    <a:lnTo>
                      <a:pt x="5598" y="3750"/>
                    </a:lnTo>
                    <a:lnTo>
                      <a:pt x="5598" y="3616"/>
                    </a:lnTo>
                    <a:lnTo>
                      <a:pt x="5009" y="3295"/>
                    </a:lnTo>
                    <a:lnTo>
                      <a:pt x="4500" y="2973"/>
                    </a:lnTo>
                    <a:lnTo>
                      <a:pt x="3911" y="2572"/>
                    </a:lnTo>
                    <a:lnTo>
                      <a:pt x="3268" y="2063"/>
                    </a:lnTo>
                    <a:lnTo>
                      <a:pt x="2920" y="1768"/>
                    </a:lnTo>
                    <a:lnTo>
                      <a:pt x="2598" y="1447"/>
                    </a:lnTo>
                    <a:lnTo>
                      <a:pt x="2250" y="1125"/>
                    </a:lnTo>
                    <a:lnTo>
                      <a:pt x="1929" y="777"/>
                    </a:lnTo>
                    <a:lnTo>
                      <a:pt x="1607" y="402"/>
                    </a:lnTo>
                    <a:lnTo>
                      <a:pt x="1313" y="0"/>
                    </a:lnTo>
                    <a:close/>
                  </a:path>
                </a:pathLst>
              </a:custGeom>
              <a:solidFill>
                <a:srgbClr val="EBEAE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6" name="Google Shape;2286;p71"/>
              <p:cNvSpPr/>
              <p:nvPr/>
            </p:nvSpPr>
            <p:spPr>
              <a:xfrm>
                <a:off x="4856225" y="2908325"/>
                <a:ext cx="110500" cy="101800"/>
              </a:xfrm>
              <a:custGeom>
                <a:avLst/>
                <a:gdLst/>
                <a:ahLst/>
                <a:cxnLst/>
                <a:rect l="l" t="t" r="r" b="b"/>
                <a:pathLst>
                  <a:path w="4420" h="4072" extrusionOk="0">
                    <a:moveTo>
                      <a:pt x="1313" y="0"/>
                    </a:moveTo>
                    <a:lnTo>
                      <a:pt x="965" y="268"/>
                    </a:lnTo>
                    <a:lnTo>
                      <a:pt x="616" y="590"/>
                    </a:lnTo>
                    <a:lnTo>
                      <a:pt x="295" y="938"/>
                    </a:lnTo>
                    <a:lnTo>
                      <a:pt x="0" y="1340"/>
                    </a:lnTo>
                    <a:lnTo>
                      <a:pt x="536" y="1554"/>
                    </a:lnTo>
                    <a:lnTo>
                      <a:pt x="1072" y="1849"/>
                    </a:lnTo>
                    <a:lnTo>
                      <a:pt x="1581" y="2197"/>
                    </a:lnTo>
                    <a:lnTo>
                      <a:pt x="2116" y="2572"/>
                    </a:lnTo>
                    <a:lnTo>
                      <a:pt x="2598" y="2947"/>
                    </a:lnTo>
                    <a:lnTo>
                      <a:pt x="3054" y="3348"/>
                    </a:lnTo>
                    <a:lnTo>
                      <a:pt x="3857" y="4072"/>
                    </a:lnTo>
                    <a:lnTo>
                      <a:pt x="3857" y="4072"/>
                    </a:lnTo>
                    <a:lnTo>
                      <a:pt x="3750" y="3884"/>
                    </a:lnTo>
                    <a:lnTo>
                      <a:pt x="3723" y="3697"/>
                    </a:lnTo>
                    <a:lnTo>
                      <a:pt x="3723" y="3509"/>
                    </a:lnTo>
                    <a:lnTo>
                      <a:pt x="3777" y="3322"/>
                    </a:lnTo>
                    <a:lnTo>
                      <a:pt x="3884" y="3161"/>
                    </a:lnTo>
                    <a:lnTo>
                      <a:pt x="4045" y="3027"/>
                    </a:lnTo>
                    <a:lnTo>
                      <a:pt x="4205" y="2947"/>
                    </a:lnTo>
                    <a:lnTo>
                      <a:pt x="4420" y="2920"/>
                    </a:lnTo>
                    <a:lnTo>
                      <a:pt x="3697" y="2384"/>
                    </a:lnTo>
                    <a:lnTo>
                      <a:pt x="3295" y="2063"/>
                    </a:lnTo>
                    <a:lnTo>
                      <a:pt x="2866" y="1715"/>
                    </a:lnTo>
                    <a:lnTo>
                      <a:pt x="2465" y="1340"/>
                    </a:lnTo>
                    <a:lnTo>
                      <a:pt x="2063" y="911"/>
                    </a:lnTo>
                    <a:lnTo>
                      <a:pt x="1688" y="483"/>
                    </a:lnTo>
                    <a:lnTo>
                      <a:pt x="131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7" name="Google Shape;2287;p71"/>
              <p:cNvSpPr/>
              <p:nvPr/>
            </p:nvSpPr>
            <p:spPr>
              <a:xfrm>
                <a:off x="4885675" y="2888225"/>
                <a:ext cx="163425" cy="120550"/>
              </a:xfrm>
              <a:custGeom>
                <a:avLst/>
                <a:gdLst/>
                <a:ahLst/>
                <a:cxnLst/>
                <a:rect l="l" t="t" r="r" b="b"/>
                <a:pathLst>
                  <a:path w="6537" h="4822" extrusionOk="0">
                    <a:moveTo>
                      <a:pt x="778" y="1"/>
                    </a:moveTo>
                    <a:lnTo>
                      <a:pt x="724" y="28"/>
                    </a:lnTo>
                    <a:lnTo>
                      <a:pt x="429" y="188"/>
                    </a:lnTo>
                    <a:lnTo>
                      <a:pt x="81" y="456"/>
                    </a:lnTo>
                    <a:lnTo>
                      <a:pt x="28" y="510"/>
                    </a:lnTo>
                    <a:lnTo>
                      <a:pt x="1" y="590"/>
                    </a:lnTo>
                    <a:lnTo>
                      <a:pt x="1" y="671"/>
                    </a:lnTo>
                    <a:lnTo>
                      <a:pt x="28" y="751"/>
                    </a:lnTo>
                    <a:lnTo>
                      <a:pt x="349" y="1153"/>
                    </a:lnTo>
                    <a:lnTo>
                      <a:pt x="697" y="1554"/>
                    </a:lnTo>
                    <a:lnTo>
                      <a:pt x="1045" y="1903"/>
                    </a:lnTo>
                    <a:lnTo>
                      <a:pt x="1394" y="2251"/>
                    </a:lnTo>
                    <a:lnTo>
                      <a:pt x="2117" y="2894"/>
                    </a:lnTo>
                    <a:lnTo>
                      <a:pt x="2786" y="3429"/>
                    </a:lnTo>
                    <a:lnTo>
                      <a:pt x="3402" y="3858"/>
                    </a:lnTo>
                    <a:lnTo>
                      <a:pt x="3885" y="4179"/>
                    </a:lnTo>
                    <a:lnTo>
                      <a:pt x="4340" y="4474"/>
                    </a:lnTo>
                    <a:lnTo>
                      <a:pt x="4661" y="4634"/>
                    </a:lnTo>
                    <a:lnTo>
                      <a:pt x="4929" y="4768"/>
                    </a:lnTo>
                    <a:lnTo>
                      <a:pt x="4983" y="4795"/>
                    </a:lnTo>
                    <a:lnTo>
                      <a:pt x="5036" y="4822"/>
                    </a:lnTo>
                    <a:lnTo>
                      <a:pt x="5117" y="4795"/>
                    </a:lnTo>
                    <a:lnTo>
                      <a:pt x="5170" y="4768"/>
                    </a:lnTo>
                    <a:lnTo>
                      <a:pt x="5304" y="4634"/>
                    </a:lnTo>
                    <a:lnTo>
                      <a:pt x="6482" y="3563"/>
                    </a:lnTo>
                    <a:lnTo>
                      <a:pt x="6509" y="3510"/>
                    </a:lnTo>
                    <a:lnTo>
                      <a:pt x="6536" y="3456"/>
                    </a:lnTo>
                    <a:lnTo>
                      <a:pt x="6536" y="3402"/>
                    </a:lnTo>
                    <a:lnTo>
                      <a:pt x="6509" y="3322"/>
                    </a:lnTo>
                    <a:lnTo>
                      <a:pt x="5920" y="2304"/>
                    </a:lnTo>
                    <a:lnTo>
                      <a:pt x="5866" y="2251"/>
                    </a:lnTo>
                    <a:lnTo>
                      <a:pt x="5786" y="2224"/>
                    </a:lnTo>
                    <a:lnTo>
                      <a:pt x="5706" y="2224"/>
                    </a:lnTo>
                    <a:lnTo>
                      <a:pt x="5625" y="2251"/>
                    </a:lnTo>
                    <a:lnTo>
                      <a:pt x="4661" y="3081"/>
                    </a:lnTo>
                    <a:lnTo>
                      <a:pt x="4501" y="3188"/>
                    </a:lnTo>
                    <a:lnTo>
                      <a:pt x="4340" y="3215"/>
                    </a:lnTo>
                    <a:lnTo>
                      <a:pt x="4152" y="3188"/>
                    </a:lnTo>
                    <a:lnTo>
                      <a:pt x="3992" y="3108"/>
                    </a:lnTo>
                    <a:lnTo>
                      <a:pt x="3322" y="2545"/>
                    </a:lnTo>
                    <a:lnTo>
                      <a:pt x="2492" y="1769"/>
                    </a:lnTo>
                    <a:lnTo>
                      <a:pt x="2036" y="1340"/>
                    </a:lnTo>
                    <a:lnTo>
                      <a:pt x="1635" y="912"/>
                    </a:lnTo>
                    <a:lnTo>
                      <a:pt x="1260" y="483"/>
                    </a:lnTo>
                    <a:lnTo>
                      <a:pt x="965" y="81"/>
                    </a:lnTo>
                    <a:lnTo>
                      <a:pt x="912" y="28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8" name="Google Shape;2288;p71"/>
              <p:cNvSpPr/>
              <p:nvPr/>
            </p:nvSpPr>
            <p:spPr>
              <a:xfrm>
                <a:off x="4841500" y="2938450"/>
                <a:ext cx="146650" cy="161400"/>
              </a:xfrm>
              <a:custGeom>
                <a:avLst/>
                <a:gdLst/>
                <a:ahLst/>
                <a:cxnLst/>
                <a:rect l="l" t="t" r="r" b="b"/>
                <a:pathLst>
                  <a:path w="5866" h="6456" extrusionOk="0">
                    <a:moveTo>
                      <a:pt x="536" y="1"/>
                    </a:moveTo>
                    <a:lnTo>
                      <a:pt x="429" y="28"/>
                    </a:lnTo>
                    <a:lnTo>
                      <a:pt x="348" y="81"/>
                    </a:lnTo>
                    <a:lnTo>
                      <a:pt x="268" y="161"/>
                    </a:lnTo>
                    <a:lnTo>
                      <a:pt x="107" y="429"/>
                    </a:lnTo>
                    <a:lnTo>
                      <a:pt x="0" y="751"/>
                    </a:lnTo>
                    <a:lnTo>
                      <a:pt x="0" y="804"/>
                    </a:lnTo>
                    <a:lnTo>
                      <a:pt x="0" y="885"/>
                    </a:lnTo>
                    <a:lnTo>
                      <a:pt x="54" y="938"/>
                    </a:lnTo>
                    <a:lnTo>
                      <a:pt x="107" y="965"/>
                    </a:lnTo>
                    <a:lnTo>
                      <a:pt x="670" y="1260"/>
                    </a:lnTo>
                    <a:lnTo>
                      <a:pt x="1072" y="1474"/>
                    </a:lnTo>
                    <a:lnTo>
                      <a:pt x="1554" y="1768"/>
                    </a:lnTo>
                    <a:lnTo>
                      <a:pt x="2089" y="2143"/>
                    </a:lnTo>
                    <a:lnTo>
                      <a:pt x="2652" y="2545"/>
                    </a:lnTo>
                    <a:lnTo>
                      <a:pt x="3241" y="3000"/>
                    </a:lnTo>
                    <a:lnTo>
                      <a:pt x="3803" y="3536"/>
                    </a:lnTo>
                    <a:lnTo>
                      <a:pt x="3884" y="3616"/>
                    </a:lnTo>
                    <a:lnTo>
                      <a:pt x="3937" y="3724"/>
                    </a:lnTo>
                    <a:lnTo>
                      <a:pt x="3964" y="3804"/>
                    </a:lnTo>
                    <a:lnTo>
                      <a:pt x="3964" y="3911"/>
                    </a:lnTo>
                    <a:lnTo>
                      <a:pt x="3937" y="6080"/>
                    </a:lnTo>
                    <a:lnTo>
                      <a:pt x="3964" y="6161"/>
                    </a:lnTo>
                    <a:lnTo>
                      <a:pt x="3991" y="6214"/>
                    </a:lnTo>
                    <a:lnTo>
                      <a:pt x="4045" y="6241"/>
                    </a:lnTo>
                    <a:lnTo>
                      <a:pt x="4125" y="6268"/>
                    </a:lnTo>
                    <a:lnTo>
                      <a:pt x="5652" y="6455"/>
                    </a:lnTo>
                    <a:lnTo>
                      <a:pt x="5732" y="6455"/>
                    </a:lnTo>
                    <a:lnTo>
                      <a:pt x="5785" y="6429"/>
                    </a:lnTo>
                    <a:lnTo>
                      <a:pt x="5839" y="6348"/>
                    </a:lnTo>
                    <a:lnTo>
                      <a:pt x="5866" y="6268"/>
                    </a:lnTo>
                    <a:lnTo>
                      <a:pt x="5839" y="4420"/>
                    </a:lnTo>
                    <a:lnTo>
                      <a:pt x="5839" y="4179"/>
                    </a:lnTo>
                    <a:lnTo>
                      <a:pt x="5277" y="3590"/>
                    </a:lnTo>
                    <a:lnTo>
                      <a:pt x="4848" y="3161"/>
                    </a:lnTo>
                    <a:lnTo>
                      <a:pt x="4366" y="2706"/>
                    </a:lnTo>
                    <a:lnTo>
                      <a:pt x="3750" y="2143"/>
                    </a:lnTo>
                    <a:lnTo>
                      <a:pt x="3027" y="1527"/>
                    </a:lnTo>
                    <a:lnTo>
                      <a:pt x="2250" y="938"/>
                    </a:lnTo>
                    <a:lnTo>
                      <a:pt x="1848" y="670"/>
                    </a:lnTo>
                    <a:lnTo>
                      <a:pt x="1447" y="429"/>
                    </a:lnTo>
                    <a:lnTo>
                      <a:pt x="1045" y="215"/>
                    </a:lnTo>
                    <a:lnTo>
                      <a:pt x="643" y="28"/>
                    </a:lnTo>
                    <a:lnTo>
                      <a:pt x="53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89" name="Google Shape;2289;p71"/>
              <p:cNvSpPr/>
              <p:nvPr/>
            </p:nvSpPr>
            <p:spPr>
              <a:xfrm>
                <a:off x="4992825" y="3000050"/>
                <a:ext cx="2412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965" h="564" extrusionOk="0">
                    <a:moveTo>
                      <a:pt x="54" y="1"/>
                    </a:moveTo>
                    <a:lnTo>
                      <a:pt x="0" y="483"/>
                    </a:lnTo>
                    <a:lnTo>
                      <a:pt x="27" y="536"/>
                    </a:lnTo>
                    <a:lnTo>
                      <a:pt x="81" y="563"/>
                    </a:lnTo>
                    <a:lnTo>
                      <a:pt x="857" y="563"/>
                    </a:lnTo>
                    <a:lnTo>
                      <a:pt x="911" y="536"/>
                    </a:lnTo>
                    <a:lnTo>
                      <a:pt x="938" y="456"/>
                    </a:lnTo>
                    <a:lnTo>
                      <a:pt x="964" y="242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90" name="Google Shape;2290;p71"/>
              <p:cNvSpPr/>
              <p:nvPr/>
            </p:nvSpPr>
            <p:spPr>
              <a:xfrm>
                <a:off x="4973400" y="3021475"/>
                <a:ext cx="22125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912" extrusionOk="0">
                    <a:moveTo>
                      <a:pt x="429" y="1"/>
                    </a:moveTo>
                    <a:lnTo>
                      <a:pt x="1" y="269"/>
                    </a:lnTo>
                    <a:lnTo>
                      <a:pt x="563" y="911"/>
                    </a:lnTo>
                    <a:lnTo>
                      <a:pt x="831" y="831"/>
                    </a:lnTo>
                    <a:lnTo>
                      <a:pt x="884" y="804"/>
                    </a:lnTo>
                    <a:lnTo>
                      <a:pt x="884" y="751"/>
                    </a:lnTo>
                    <a:lnTo>
                      <a:pt x="536" y="28"/>
                    </a:lnTo>
                    <a:lnTo>
                      <a:pt x="48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91" name="Google Shape;2291;p71"/>
              <p:cNvSpPr/>
              <p:nvPr/>
            </p:nvSpPr>
            <p:spPr>
              <a:xfrm>
                <a:off x="5066475" y="3035550"/>
                <a:ext cx="22125" cy="24125"/>
              </a:xfrm>
              <a:custGeom>
                <a:avLst/>
                <a:gdLst/>
                <a:ahLst/>
                <a:cxnLst/>
                <a:rect l="l" t="t" r="r" b="b"/>
                <a:pathLst>
                  <a:path w="885" h="965" extrusionOk="0">
                    <a:moveTo>
                      <a:pt x="509" y="0"/>
                    </a:moveTo>
                    <a:lnTo>
                      <a:pt x="402" y="27"/>
                    </a:lnTo>
                    <a:lnTo>
                      <a:pt x="322" y="81"/>
                    </a:lnTo>
                    <a:lnTo>
                      <a:pt x="241" y="161"/>
                    </a:lnTo>
                    <a:lnTo>
                      <a:pt x="188" y="241"/>
                    </a:lnTo>
                    <a:lnTo>
                      <a:pt x="0" y="697"/>
                    </a:lnTo>
                    <a:lnTo>
                      <a:pt x="0" y="697"/>
                    </a:lnTo>
                    <a:lnTo>
                      <a:pt x="81" y="670"/>
                    </a:lnTo>
                    <a:lnTo>
                      <a:pt x="241" y="670"/>
                    </a:lnTo>
                    <a:lnTo>
                      <a:pt x="322" y="697"/>
                    </a:lnTo>
                    <a:lnTo>
                      <a:pt x="375" y="750"/>
                    </a:lnTo>
                    <a:lnTo>
                      <a:pt x="429" y="804"/>
                    </a:lnTo>
                    <a:lnTo>
                      <a:pt x="456" y="857"/>
                    </a:lnTo>
                    <a:lnTo>
                      <a:pt x="483" y="964"/>
                    </a:lnTo>
                    <a:lnTo>
                      <a:pt x="509" y="857"/>
                    </a:lnTo>
                    <a:lnTo>
                      <a:pt x="643" y="563"/>
                    </a:lnTo>
                    <a:lnTo>
                      <a:pt x="750" y="348"/>
                    </a:lnTo>
                    <a:lnTo>
                      <a:pt x="884" y="134"/>
                    </a:lnTo>
                    <a:lnTo>
                      <a:pt x="804" y="54"/>
                    </a:lnTo>
                    <a:lnTo>
                      <a:pt x="724" y="27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rgbClr val="FF04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292" name="Google Shape;2292;p71"/>
          <p:cNvGrpSpPr/>
          <p:nvPr/>
        </p:nvGrpSpPr>
        <p:grpSpPr>
          <a:xfrm>
            <a:off x="5479600" y="2786450"/>
            <a:ext cx="425200" cy="443975"/>
            <a:chOff x="5479600" y="2786450"/>
            <a:chExt cx="425200" cy="443975"/>
          </a:xfrm>
        </p:grpSpPr>
        <p:sp>
          <p:nvSpPr>
            <p:cNvPr id="2293" name="Google Shape;2293;p71"/>
            <p:cNvSpPr/>
            <p:nvPr/>
          </p:nvSpPr>
          <p:spPr>
            <a:xfrm>
              <a:off x="5479600" y="2805200"/>
              <a:ext cx="425200" cy="424550"/>
            </a:xfrm>
            <a:custGeom>
              <a:avLst/>
              <a:gdLst/>
              <a:ahLst/>
              <a:cxnLst/>
              <a:rect l="l" t="t" r="r" b="b"/>
              <a:pathLst>
                <a:path w="17008" h="16982" extrusionOk="0">
                  <a:moveTo>
                    <a:pt x="8062" y="1"/>
                  </a:moveTo>
                  <a:lnTo>
                    <a:pt x="7634" y="54"/>
                  </a:lnTo>
                  <a:lnTo>
                    <a:pt x="7205" y="108"/>
                  </a:lnTo>
                  <a:lnTo>
                    <a:pt x="6777" y="162"/>
                  </a:lnTo>
                  <a:lnTo>
                    <a:pt x="6375" y="269"/>
                  </a:lnTo>
                  <a:lnTo>
                    <a:pt x="5973" y="376"/>
                  </a:lnTo>
                  <a:lnTo>
                    <a:pt x="5572" y="510"/>
                  </a:lnTo>
                  <a:lnTo>
                    <a:pt x="5197" y="670"/>
                  </a:lnTo>
                  <a:lnTo>
                    <a:pt x="4822" y="831"/>
                  </a:lnTo>
                  <a:lnTo>
                    <a:pt x="4447" y="1019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29"/>
                  </a:lnTo>
                  <a:lnTo>
                    <a:pt x="2786" y="2197"/>
                  </a:lnTo>
                  <a:lnTo>
                    <a:pt x="2491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10" y="5572"/>
                  </a:lnTo>
                  <a:lnTo>
                    <a:pt x="376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1" y="8063"/>
                  </a:lnTo>
                  <a:lnTo>
                    <a:pt x="1" y="8518"/>
                  </a:lnTo>
                  <a:lnTo>
                    <a:pt x="1" y="8920"/>
                  </a:lnTo>
                  <a:lnTo>
                    <a:pt x="27" y="9348"/>
                  </a:lnTo>
                  <a:lnTo>
                    <a:pt x="81" y="9750"/>
                  </a:lnTo>
                  <a:lnTo>
                    <a:pt x="161" y="10152"/>
                  </a:lnTo>
                  <a:lnTo>
                    <a:pt x="242" y="10553"/>
                  </a:lnTo>
                  <a:lnTo>
                    <a:pt x="349" y="10928"/>
                  </a:lnTo>
                  <a:lnTo>
                    <a:pt x="456" y="11303"/>
                  </a:lnTo>
                  <a:lnTo>
                    <a:pt x="617" y="11678"/>
                  </a:lnTo>
                  <a:lnTo>
                    <a:pt x="777" y="12053"/>
                  </a:lnTo>
                  <a:lnTo>
                    <a:pt x="938" y="12401"/>
                  </a:lnTo>
                  <a:lnTo>
                    <a:pt x="1126" y="12750"/>
                  </a:lnTo>
                  <a:lnTo>
                    <a:pt x="1340" y="13098"/>
                  </a:lnTo>
                  <a:lnTo>
                    <a:pt x="1554" y="13419"/>
                  </a:lnTo>
                  <a:lnTo>
                    <a:pt x="1795" y="13741"/>
                  </a:lnTo>
                  <a:lnTo>
                    <a:pt x="2036" y="14035"/>
                  </a:lnTo>
                  <a:lnTo>
                    <a:pt x="2304" y="14330"/>
                  </a:lnTo>
                  <a:lnTo>
                    <a:pt x="2572" y="14598"/>
                  </a:lnTo>
                  <a:lnTo>
                    <a:pt x="2866" y="14866"/>
                  </a:lnTo>
                  <a:lnTo>
                    <a:pt x="3161" y="15133"/>
                  </a:lnTo>
                  <a:lnTo>
                    <a:pt x="3456" y="15374"/>
                  </a:lnTo>
                  <a:lnTo>
                    <a:pt x="3777" y="15589"/>
                  </a:lnTo>
                  <a:lnTo>
                    <a:pt x="4125" y="15803"/>
                  </a:lnTo>
                  <a:lnTo>
                    <a:pt x="4473" y="15990"/>
                  </a:lnTo>
                  <a:lnTo>
                    <a:pt x="4822" y="16178"/>
                  </a:lnTo>
                  <a:lnTo>
                    <a:pt x="5170" y="16339"/>
                  </a:lnTo>
                  <a:lnTo>
                    <a:pt x="5545" y="16472"/>
                  </a:lnTo>
                  <a:lnTo>
                    <a:pt x="5920" y="16606"/>
                  </a:lnTo>
                  <a:lnTo>
                    <a:pt x="6321" y="16714"/>
                  </a:lnTo>
                  <a:lnTo>
                    <a:pt x="6696" y="16821"/>
                  </a:lnTo>
                  <a:lnTo>
                    <a:pt x="7098" y="16901"/>
                  </a:lnTo>
                  <a:lnTo>
                    <a:pt x="7500" y="16955"/>
                  </a:lnTo>
                  <a:lnTo>
                    <a:pt x="7928" y="16981"/>
                  </a:lnTo>
                  <a:lnTo>
                    <a:pt x="10393" y="16794"/>
                  </a:lnTo>
                  <a:lnTo>
                    <a:pt x="11089" y="16606"/>
                  </a:lnTo>
                  <a:lnTo>
                    <a:pt x="11758" y="16365"/>
                  </a:lnTo>
                  <a:lnTo>
                    <a:pt x="12401" y="16071"/>
                  </a:lnTo>
                  <a:lnTo>
                    <a:pt x="13017" y="15696"/>
                  </a:lnTo>
                  <a:lnTo>
                    <a:pt x="13607" y="15294"/>
                  </a:lnTo>
                  <a:lnTo>
                    <a:pt x="14142" y="14866"/>
                  </a:lnTo>
                  <a:lnTo>
                    <a:pt x="14651" y="14383"/>
                  </a:lnTo>
                  <a:lnTo>
                    <a:pt x="15106" y="13848"/>
                  </a:lnTo>
                  <a:lnTo>
                    <a:pt x="15535" y="13285"/>
                  </a:lnTo>
                  <a:lnTo>
                    <a:pt x="15910" y="12669"/>
                  </a:lnTo>
                  <a:lnTo>
                    <a:pt x="16231" y="12053"/>
                  </a:lnTo>
                  <a:lnTo>
                    <a:pt x="16499" y="11384"/>
                  </a:lnTo>
                  <a:lnTo>
                    <a:pt x="16713" y="10687"/>
                  </a:lnTo>
                  <a:lnTo>
                    <a:pt x="16874" y="9991"/>
                  </a:lnTo>
                  <a:lnTo>
                    <a:pt x="16928" y="9616"/>
                  </a:lnTo>
                  <a:lnTo>
                    <a:pt x="16981" y="9268"/>
                  </a:lnTo>
                  <a:lnTo>
                    <a:pt x="16981" y="8893"/>
                  </a:lnTo>
                  <a:lnTo>
                    <a:pt x="17008" y="8518"/>
                  </a:lnTo>
                  <a:lnTo>
                    <a:pt x="16981" y="8063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33" y="5974"/>
                  </a:lnTo>
                  <a:lnTo>
                    <a:pt x="16499" y="5572"/>
                  </a:lnTo>
                  <a:lnTo>
                    <a:pt x="16338" y="5197"/>
                  </a:lnTo>
                  <a:lnTo>
                    <a:pt x="16151" y="4822"/>
                  </a:lnTo>
                  <a:lnTo>
                    <a:pt x="15963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3" y="2197"/>
                  </a:lnTo>
                  <a:lnTo>
                    <a:pt x="13901" y="1929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2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10" y="510"/>
                  </a:lnTo>
                  <a:lnTo>
                    <a:pt x="11035" y="376"/>
                  </a:lnTo>
                  <a:lnTo>
                    <a:pt x="10634" y="269"/>
                  </a:lnTo>
                  <a:lnTo>
                    <a:pt x="10205" y="162"/>
                  </a:lnTo>
                  <a:lnTo>
                    <a:pt x="9803" y="108"/>
                  </a:lnTo>
                  <a:lnTo>
                    <a:pt x="9375" y="54"/>
                  </a:lnTo>
                  <a:lnTo>
                    <a:pt x="894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294" name="Google Shape;2294;p71"/>
            <p:cNvGrpSpPr/>
            <p:nvPr/>
          </p:nvGrpSpPr>
          <p:grpSpPr>
            <a:xfrm>
              <a:off x="5567325" y="2786450"/>
              <a:ext cx="243750" cy="443975"/>
              <a:chOff x="5567325" y="2786450"/>
              <a:chExt cx="243750" cy="443975"/>
            </a:xfrm>
          </p:grpSpPr>
          <p:sp>
            <p:nvSpPr>
              <p:cNvPr id="2295" name="Google Shape;2295;p71"/>
              <p:cNvSpPr/>
              <p:nvPr/>
            </p:nvSpPr>
            <p:spPr>
              <a:xfrm>
                <a:off x="5677800" y="3146700"/>
                <a:ext cx="36850" cy="83725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3349" extrusionOk="0">
                    <a:moveTo>
                      <a:pt x="1474" y="0"/>
                    </a:moveTo>
                    <a:lnTo>
                      <a:pt x="965" y="54"/>
                    </a:lnTo>
                    <a:lnTo>
                      <a:pt x="456" y="81"/>
                    </a:lnTo>
                    <a:lnTo>
                      <a:pt x="81" y="81"/>
                    </a:lnTo>
                    <a:lnTo>
                      <a:pt x="0" y="3321"/>
                    </a:lnTo>
                    <a:lnTo>
                      <a:pt x="563" y="3348"/>
                    </a:lnTo>
                    <a:lnTo>
                      <a:pt x="965" y="3348"/>
                    </a:lnTo>
                    <a:lnTo>
                      <a:pt x="1366" y="3321"/>
                    </a:lnTo>
                    <a:lnTo>
                      <a:pt x="1474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96" name="Google Shape;2296;p71"/>
              <p:cNvSpPr/>
              <p:nvPr/>
            </p:nvSpPr>
            <p:spPr>
              <a:xfrm>
                <a:off x="5665750" y="3147375"/>
                <a:ext cx="73675" cy="83050"/>
              </a:xfrm>
              <a:custGeom>
                <a:avLst/>
                <a:gdLst/>
                <a:ahLst/>
                <a:cxnLst/>
                <a:rect l="l" t="t" r="r" b="b"/>
                <a:pathLst>
                  <a:path w="2947" h="3322" extrusionOk="0">
                    <a:moveTo>
                      <a:pt x="0" y="0"/>
                    </a:moveTo>
                    <a:lnTo>
                      <a:pt x="1313" y="3134"/>
                    </a:lnTo>
                    <a:lnTo>
                      <a:pt x="1366" y="3241"/>
                    </a:lnTo>
                    <a:lnTo>
                      <a:pt x="1420" y="3321"/>
                    </a:lnTo>
                    <a:lnTo>
                      <a:pt x="1795" y="3294"/>
                    </a:lnTo>
                    <a:lnTo>
                      <a:pt x="2197" y="3241"/>
                    </a:lnTo>
                    <a:lnTo>
                      <a:pt x="2572" y="3187"/>
                    </a:lnTo>
                    <a:lnTo>
                      <a:pt x="2947" y="3107"/>
                    </a:lnTo>
                    <a:lnTo>
                      <a:pt x="2545" y="2544"/>
                    </a:lnTo>
                    <a:lnTo>
                      <a:pt x="1500" y="27"/>
                    </a:lnTo>
                    <a:lnTo>
                      <a:pt x="938" y="54"/>
                    </a:lnTo>
                    <a:lnTo>
                      <a:pt x="456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97" name="Google Shape;2297;p71"/>
              <p:cNvSpPr/>
              <p:nvPr/>
            </p:nvSpPr>
            <p:spPr>
              <a:xfrm>
                <a:off x="5708600" y="2877525"/>
                <a:ext cx="79025" cy="103150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4126" extrusionOk="0">
                    <a:moveTo>
                      <a:pt x="2411" y="0"/>
                    </a:moveTo>
                    <a:lnTo>
                      <a:pt x="2304" y="27"/>
                    </a:lnTo>
                    <a:lnTo>
                      <a:pt x="2197" y="108"/>
                    </a:lnTo>
                    <a:lnTo>
                      <a:pt x="2090" y="161"/>
                    </a:lnTo>
                    <a:lnTo>
                      <a:pt x="2009" y="268"/>
                    </a:lnTo>
                    <a:lnTo>
                      <a:pt x="108" y="3161"/>
                    </a:lnTo>
                    <a:lnTo>
                      <a:pt x="27" y="3268"/>
                    </a:lnTo>
                    <a:lnTo>
                      <a:pt x="0" y="3375"/>
                    </a:lnTo>
                    <a:lnTo>
                      <a:pt x="0" y="3509"/>
                    </a:lnTo>
                    <a:lnTo>
                      <a:pt x="0" y="3616"/>
                    </a:lnTo>
                    <a:lnTo>
                      <a:pt x="27" y="3750"/>
                    </a:lnTo>
                    <a:lnTo>
                      <a:pt x="108" y="3830"/>
                    </a:lnTo>
                    <a:lnTo>
                      <a:pt x="161" y="3938"/>
                    </a:lnTo>
                    <a:lnTo>
                      <a:pt x="268" y="4018"/>
                    </a:lnTo>
                    <a:lnTo>
                      <a:pt x="375" y="4071"/>
                    </a:lnTo>
                    <a:lnTo>
                      <a:pt x="509" y="4098"/>
                    </a:lnTo>
                    <a:lnTo>
                      <a:pt x="617" y="4125"/>
                    </a:lnTo>
                    <a:lnTo>
                      <a:pt x="724" y="4098"/>
                    </a:lnTo>
                    <a:lnTo>
                      <a:pt x="858" y="4071"/>
                    </a:lnTo>
                    <a:lnTo>
                      <a:pt x="965" y="4018"/>
                    </a:lnTo>
                    <a:lnTo>
                      <a:pt x="1045" y="3938"/>
                    </a:lnTo>
                    <a:lnTo>
                      <a:pt x="1125" y="3857"/>
                    </a:lnTo>
                    <a:lnTo>
                      <a:pt x="3054" y="965"/>
                    </a:lnTo>
                    <a:lnTo>
                      <a:pt x="3107" y="831"/>
                    </a:lnTo>
                    <a:lnTo>
                      <a:pt x="3134" y="724"/>
                    </a:lnTo>
                    <a:lnTo>
                      <a:pt x="3161" y="616"/>
                    </a:lnTo>
                    <a:lnTo>
                      <a:pt x="3134" y="483"/>
                    </a:lnTo>
                    <a:lnTo>
                      <a:pt x="3107" y="375"/>
                    </a:lnTo>
                    <a:lnTo>
                      <a:pt x="3054" y="268"/>
                    </a:lnTo>
                    <a:lnTo>
                      <a:pt x="2973" y="188"/>
                    </a:lnTo>
                    <a:lnTo>
                      <a:pt x="2866" y="108"/>
                    </a:lnTo>
                    <a:lnTo>
                      <a:pt x="2759" y="27"/>
                    </a:lnTo>
                    <a:lnTo>
                      <a:pt x="2652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98" name="Google Shape;2298;p71"/>
              <p:cNvSpPr/>
              <p:nvPr/>
            </p:nvSpPr>
            <p:spPr>
              <a:xfrm>
                <a:off x="5667750" y="2928400"/>
                <a:ext cx="42225" cy="50925"/>
              </a:xfrm>
              <a:custGeom>
                <a:avLst/>
                <a:gdLst/>
                <a:ahLst/>
                <a:cxnLst/>
                <a:rect l="l" t="t" r="r" b="b"/>
                <a:pathLst>
                  <a:path w="1689" h="2037" extrusionOk="0">
                    <a:moveTo>
                      <a:pt x="269" y="1"/>
                    </a:moveTo>
                    <a:lnTo>
                      <a:pt x="269" y="456"/>
                    </a:lnTo>
                    <a:lnTo>
                      <a:pt x="242" y="510"/>
                    </a:lnTo>
                    <a:lnTo>
                      <a:pt x="161" y="563"/>
                    </a:lnTo>
                    <a:lnTo>
                      <a:pt x="81" y="590"/>
                    </a:lnTo>
                    <a:lnTo>
                      <a:pt x="1" y="590"/>
                    </a:lnTo>
                    <a:lnTo>
                      <a:pt x="81" y="938"/>
                    </a:lnTo>
                    <a:lnTo>
                      <a:pt x="188" y="1287"/>
                    </a:lnTo>
                    <a:lnTo>
                      <a:pt x="322" y="1608"/>
                    </a:lnTo>
                    <a:lnTo>
                      <a:pt x="456" y="1822"/>
                    </a:lnTo>
                    <a:lnTo>
                      <a:pt x="510" y="1903"/>
                    </a:lnTo>
                    <a:lnTo>
                      <a:pt x="590" y="1956"/>
                    </a:lnTo>
                    <a:lnTo>
                      <a:pt x="724" y="2010"/>
                    </a:lnTo>
                    <a:lnTo>
                      <a:pt x="858" y="2036"/>
                    </a:lnTo>
                    <a:lnTo>
                      <a:pt x="965" y="2010"/>
                    </a:lnTo>
                    <a:lnTo>
                      <a:pt x="1099" y="1956"/>
                    </a:lnTo>
                    <a:lnTo>
                      <a:pt x="1179" y="1903"/>
                    </a:lnTo>
                    <a:lnTo>
                      <a:pt x="1233" y="1822"/>
                    </a:lnTo>
                    <a:lnTo>
                      <a:pt x="1367" y="1608"/>
                    </a:lnTo>
                    <a:lnTo>
                      <a:pt x="1501" y="1287"/>
                    </a:lnTo>
                    <a:lnTo>
                      <a:pt x="1608" y="938"/>
                    </a:lnTo>
                    <a:lnTo>
                      <a:pt x="1688" y="617"/>
                    </a:lnTo>
                    <a:lnTo>
                      <a:pt x="1634" y="590"/>
                    </a:lnTo>
                    <a:lnTo>
                      <a:pt x="1581" y="590"/>
                    </a:lnTo>
                    <a:lnTo>
                      <a:pt x="1501" y="563"/>
                    </a:lnTo>
                    <a:lnTo>
                      <a:pt x="1447" y="510"/>
                    </a:lnTo>
                    <a:lnTo>
                      <a:pt x="1447" y="456"/>
                    </a:lnTo>
                    <a:lnTo>
                      <a:pt x="1447" y="1"/>
                    </a:lnTo>
                    <a:lnTo>
                      <a:pt x="1260" y="135"/>
                    </a:lnTo>
                    <a:lnTo>
                      <a:pt x="1045" y="242"/>
                    </a:lnTo>
                    <a:lnTo>
                      <a:pt x="965" y="269"/>
                    </a:lnTo>
                    <a:lnTo>
                      <a:pt x="858" y="296"/>
                    </a:lnTo>
                    <a:lnTo>
                      <a:pt x="751" y="269"/>
                    </a:lnTo>
                    <a:lnTo>
                      <a:pt x="670" y="242"/>
                    </a:lnTo>
                    <a:lnTo>
                      <a:pt x="456" y="135"/>
                    </a:lnTo>
                    <a:lnTo>
                      <a:pt x="26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99" name="Google Shape;2299;p71"/>
              <p:cNvSpPr/>
              <p:nvPr/>
            </p:nvSpPr>
            <p:spPr>
              <a:xfrm>
                <a:off x="5646325" y="2938450"/>
                <a:ext cx="85075" cy="16742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6697" extrusionOk="0">
                    <a:moveTo>
                      <a:pt x="510" y="1"/>
                    </a:moveTo>
                    <a:lnTo>
                      <a:pt x="456" y="54"/>
                    </a:lnTo>
                    <a:lnTo>
                      <a:pt x="429" y="81"/>
                    </a:lnTo>
                    <a:lnTo>
                      <a:pt x="429" y="161"/>
                    </a:lnTo>
                    <a:lnTo>
                      <a:pt x="429" y="483"/>
                    </a:lnTo>
                    <a:lnTo>
                      <a:pt x="376" y="831"/>
                    </a:lnTo>
                    <a:lnTo>
                      <a:pt x="322" y="1018"/>
                    </a:lnTo>
                    <a:lnTo>
                      <a:pt x="268" y="1179"/>
                    </a:lnTo>
                    <a:lnTo>
                      <a:pt x="188" y="1340"/>
                    </a:lnTo>
                    <a:lnTo>
                      <a:pt x="81" y="1527"/>
                    </a:lnTo>
                    <a:lnTo>
                      <a:pt x="27" y="1634"/>
                    </a:lnTo>
                    <a:lnTo>
                      <a:pt x="1" y="1768"/>
                    </a:lnTo>
                    <a:lnTo>
                      <a:pt x="1" y="2009"/>
                    </a:lnTo>
                    <a:lnTo>
                      <a:pt x="27" y="2224"/>
                    </a:lnTo>
                    <a:lnTo>
                      <a:pt x="81" y="2411"/>
                    </a:lnTo>
                    <a:lnTo>
                      <a:pt x="108" y="2545"/>
                    </a:lnTo>
                    <a:lnTo>
                      <a:pt x="215" y="2759"/>
                    </a:lnTo>
                    <a:lnTo>
                      <a:pt x="322" y="2947"/>
                    </a:lnTo>
                    <a:lnTo>
                      <a:pt x="429" y="3509"/>
                    </a:lnTo>
                    <a:lnTo>
                      <a:pt x="483" y="3911"/>
                    </a:lnTo>
                    <a:lnTo>
                      <a:pt x="510" y="4474"/>
                    </a:lnTo>
                    <a:lnTo>
                      <a:pt x="510" y="4795"/>
                    </a:lnTo>
                    <a:lnTo>
                      <a:pt x="456" y="5116"/>
                    </a:lnTo>
                    <a:lnTo>
                      <a:pt x="402" y="5411"/>
                    </a:lnTo>
                    <a:lnTo>
                      <a:pt x="322" y="5652"/>
                    </a:lnTo>
                    <a:lnTo>
                      <a:pt x="322" y="5786"/>
                    </a:lnTo>
                    <a:lnTo>
                      <a:pt x="1340" y="6563"/>
                    </a:lnTo>
                    <a:lnTo>
                      <a:pt x="1420" y="6643"/>
                    </a:lnTo>
                    <a:lnTo>
                      <a:pt x="1501" y="6670"/>
                    </a:lnTo>
                    <a:lnTo>
                      <a:pt x="1608" y="6697"/>
                    </a:lnTo>
                    <a:lnTo>
                      <a:pt x="1795" y="6697"/>
                    </a:lnTo>
                    <a:lnTo>
                      <a:pt x="1902" y="6670"/>
                    </a:lnTo>
                    <a:lnTo>
                      <a:pt x="1983" y="6643"/>
                    </a:lnTo>
                    <a:lnTo>
                      <a:pt x="2090" y="6563"/>
                    </a:lnTo>
                    <a:lnTo>
                      <a:pt x="3108" y="5786"/>
                    </a:lnTo>
                    <a:lnTo>
                      <a:pt x="3081" y="5652"/>
                    </a:lnTo>
                    <a:lnTo>
                      <a:pt x="3027" y="5411"/>
                    </a:lnTo>
                    <a:lnTo>
                      <a:pt x="2947" y="5116"/>
                    </a:lnTo>
                    <a:lnTo>
                      <a:pt x="2920" y="4795"/>
                    </a:lnTo>
                    <a:lnTo>
                      <a:pt x="2893" y="4474"/>
                    </a:lnTo>
                    <a:lnTo>
                      <a:pt x="2920" y="3884"/>
                    </a:lnTo>
                    <a:lnTo>
                      <a:pt x="2974" y="3456"/>
                    </a:lnTo>
                    <a:lnTo>
                      <a:pt x="3054" y="3134"/>
                    </a:lnTo>
                    <a:lnTo>
                      <a:pt x="3108" y="2947"/>
                    </a:lnTo>
                    <a:lnTo>
                      <a:pt x="3215" y="2679"/>
                    </a:lnTo>
                    <a:lnTo>
                      <a:pt x="3349" y="2384"/>
                    </a:lnTo>
                    <a:lnTo>
                      <a:pt x="3402" y="2117"/>
                    </a:lnTo>
                    <a:lnTo>
                      <a:pt x="3402" y="1849"/>
                    </a:lnTo>
                    <a:lnTo>
                      <a:pt x="3402" y="1742"/>
                    </a:lnTo>
                    <a:lnTo>
                      <a:pt x="3349" y="1634"/>
                    </a:lnTo>
                    <a:lnTo>
                      <a:pt x="3241" y="1474"/>
                    </a:lnTo>
                    <a:lnTo>
                      <a:pt x="3161" y="1286"/>
                    </a:lnTo>
                    <a:lnTo>
                      <a:pt x="3081" y="1099"/>
                    </a:lnTo>
                    <a:lnTo>
                      <a:pt x="3054" y="885"/>
                    </a:lnTo>
                    <a:lnTo>
                      <a:pt x="3000" y="510"/>
                    </a:lnTo>
                    <a:lnTo>
                      <a:pt x="3000" y="161"/>
                    </a:lnTo>
                    <a:lnTo>
                      <a:pt x="2974" y="81"/>
                    </a:lnTo>
                    <a:lnTo>
                      <a:pt x="2947" y="54"/>
                    </a:lnTo>
                    <a:lnTo>
                      <a:pt x="2893" y="1"/>
                    </a:lnTo>
                    <a:lnTo>
                      <a:pt x="2679" y="1"/>
                    </a:lnTo>
                    <a:lnTo>
                      <a:pt x="2599" y="28"/>
                    </a:lnTo>
                    <a:lnTo>
                      <a:pt x="2545" y="81"/>
                    </a:lnTo>
                    <a:lnTo>
                      <a:pt x="2411" y="402"/>
                    </a:lnTo>
                    <a:lnTo>
                      <a:pt x="2277" y="831"/>
                    </a:lnTo>
                    <a:lnTo>
                      <a:pt x="2197" y="1045"/>
                    </a:lnTo>
                    <a:lnTo>
                      <a:pt x="2117" y="1233"/>
                    </a:lnTo>
                    <a:lnTo>
                      <a:pt x="2009" y="1393"/>
                    </a:lnTo>
                    <a:lnTo>
                      <a:pt x="1902" y="1474"/>
                    </a:lnTo>
                    <a:lnTo>
                      <a:pt x="1822" y="1527"/>
                    </a:lnTo>
                    <a:lnTo>
                      <a:pt x="1608" y="1527"/>
                    </a:lnTo>
                    <a:lnTo>
                      <a:pt x="1501" y="1474"/>
                    </a:lnTo>
                    <a:lnTo>
                      <a:pt x="1393" y="1393"/>
                    </a:lnTo>
                    <a:lnTo>
                      <a:pt x="1313" y="1233"/>
                    </a:lnTo>
                    <a:lnTo>
                      <a:pt x="1206" y="1045"/>
                    </a:lnTo>
                    <a:lnTo>
                      <a:pt x="1126" y="831"/>
                    </a:lnTo>
                    <a:lnTo>
                      <a:pt x="992" y="402"/>
                    </a:lnTo>
                    <a:lnTo>
                      <a:pt x="885" y="81"/>
                    </a:lnTo>
                    <a:lnTo>
                      <a:pt x="831" y="28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0" name="Google Shape;2300;p71"/>
              <p:cNvSpPr/>
              <p:nvPr/>
            </p:nvSpPr>
            <p:spPr>
              <a:xfrm>
                <a:off x="5567325" y="3081750"/>
                <a:ext cx="243750" cy="68975"/>
              </a:xfrm>
              <a:custGeom>
                <a:avLst/>
                <a:gdLst/>
                <a:ahLst/>
                <a:cxnLst/>
                <a:rect l="l" t="t" r="r" b="b"/>
                <a:pathLst>
                  <a:path w="9750" h="2759" extrusionOk="0">
                    <a:moveTo>
                      <a:pt x="3482" y="0"/>
                    </a:moveTo>
                    <a:lnTo>
                      <a:pt x="3000" y="241"/>
                    </a:lnTo>
                    <a:lnTo>
                      <a:pt x="2545" y="456"/>
                    </a:lnTo>
                    <a:lnTo>
                      <a:pt x="2116" y="643"/>
                    </a:lnTo>
                    <a:lnTo>
                      <a:pt x="1688" y="777"/>
                    </a:lnTo>
                    <a:lnTo>
                      <a:pt x="1259" y="857"/>
                    </a:lnTo>
                    <a:lnTo>
                      <a:pt x="884" y="938"/>
                    </a:lnTo>
                    <a:lnTo>
                      <a:pt x="536" y="991"/>
                    </a:lnTo>
                    <a:lnTo>
                      <a:pt x="215" y="1018"/>
                    </a:lnTo>
                    <a:lnTo>
                      <a:pt x="134" y="1045"/>
                    </a:lnTo>
                    <a:lnTo>
                      <a:pt x="81" y="1072"/>
                    </a:lnTo>
                    <a:lnTo>
                      <a:pt x="27" y="1125"/>
                    </a:lnTo>
                    <a:lnTo>
                      <a:pt x="0" y="1206"/>
                    </a:lnTo>
                    <a:lnTo>
                      <a:pt x="0" y="1259"/>
                    </a:lnTo>
                    <a:lnTo>
                      <a:pt x="0" y="1339"/>
                    </a:lnTo>
                    <a:lnTo>
                      <a:pt x="54" y="1393"/>
                    </a:lnTo>
                    <a:lnTo>
                      <a:pt x="107" y="1447"/>
                    </a:lnTo>
                    <a:lnTo>
                      <a:pt x="643" y="1741"/>
                    </a:lnTo>
                    <a:lnTo>
                      <a:pt x="1205" y="2009"/>
                    </a:lnTo>
                    <a:lnTo>
                      <a:pt x="1821" y="2223"/>
                    </a:lnTo>
                    <a:lnTo>
                      <a:pt x="2411" y="2411"/>
                    </a:lnTo>
                    <a:lnTo>
                      <a:pt x="3027" y="2545"/>
                    </a:lnTo>
                    <a:lnTo>
                      <a:pt x="3670" y="2652"/>
                    </a:lnTo>
                    <a:lnTo>
                      <a:pt x="4259" y="2732"/>
                    </a:lnTo>
                    <a:lnTo>
                      <a:pt x="4875" y="2759"/>
                    </a:lnTo>
                    <a:lnTo>
                      <a:pt x="5464" y="2732"/>
                    </a:lnTo>
                    <a:lnTo>
                      <a:pt x="6080" y="2652"/>
                    </a:lnTo>
                    <a:lnTo>
                      <a:pt x="6696" y="2545"/>
                    </a:lnTo>
                    <a:lnTo>
                      <a:pt x="7312" y="2411"/>
                    </a:lnTo>
                    <a:lnTo>
                      <a:pt x="7928" y="2223"/>
                    </a:lnTo>
                    <a:lnTo>
                      <a:pt x="8517" y="2009"/>
                    </a:lnTo>
                    <a:lnTo>
                      <a:pt x="9080" y="1741"/>
                    </a:lnTo>
                    <a:lnTo>
                      <a:pt x="9615" y="1447"/>
                    </a:lnTo>
                    <a:lnTo>
                      <a:pt x="9696" y="1393"/>
                    </a:lnTo>
                    <a:lnTo>
                      <a:pt x="9723" y="1339"/>
                    </a:lnTo>
                    <a:lnTo>
                      <a:pt x="9749" y="1259"/>
                    </a:lnTo>
                    <a:lnTo>
                      <a:pt x="9723" y="1206"/>
                    </a:lnTo>
                    <a:lnTo>
                      <a:pt x="9696" y="1125"/>
                    </a:lnTo>
                    <a:lnTo>
                      <a:pt x="9669" y="1072"/>
                    </a:lnTo>
                    <a:lnTo>
                      <a:pt x="9589" y="1045"/>
                    </a:lnTo>
                    <a:lnTo>
                      <a:pt x="9508" y="1018"/>
                    </a:lnTo>
                    <a:lnTo>
                      <a:pt x="9214" y="991"/>
                    </a:lnTo>
                    <a:lnTo>
                      <a:pt x="8865" y="938"/>
                    </a:lnTo>
                    <a:lnTo>
                      <a:pt x="8464" y="857"/>
                    </a:lnTo>
                    <a:lnTo>
                      <a:pt x="8062" y="777"/>
                    </a:lnTo>
                    <a:lnTo>
                      <a:pt x="7633" y="643"/>
                    </a:lnTo>
                    <a:lnTo>
                      <a:pt x="7178" y="456"/>
                    </a:lnTo>
                    <a:lnTo>
                      <a:pt x="6723" y="241"/>
                    </a:lnTo>
                    <a:lnTo>
                      <a:pt x="6268" y="0"/>
                    </a:lnTo>
                    <a:lnTo>
                      <a:pt x="5223" y="804"/>
                    </a:lnTo>
                    <a:lnTo>
                      <a:pt x="5143" y="857"/>
                    </a:lnTo>
                    <a:lnTo>
                      <a:pt x="5062" y="884"/>
                    </a:lnTo>
                    <a:lnTo>
                      <a:pt x="4875" y="911"/>
                    </a:lnTo>
                    <a:lnTo>
                      <a:pt x="4687" y="884"/>
                    </a:lnTo>
                    <a:lnTo>
                      <a:pt x="4607" y="857"/>
                    </a:lnTo>
                    <a:lnTo>
                      <a:pt x="4527" y="804"/>
                    </a:lnTo>
                    <a:lnTo>
                      <a:pt x="34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1" name="Google Shape;2301;p71"/>
              <p:cNvSpPr/>
              <p:nvPr/>
            </p:nvSpPr>
            <p:spPr>
              <a:xfrm>
                <a:off x="5597450" y="2941800"/>
                <a:ext cx="70325" cy="107825"/>
              </a:xfrm>
              <a:custGeom>
                <a:avLst/>
                <a:gdLst/>
                <a:ahLst/>
                <a:cxnLst/>
                <a:rect l="l" t="t" r="r" b="b"/>
                <a:pathLst>
                  <a:path w="2813" h="4313" extrusionOk="0">
                    <a:moveTo>
                      <a:pt x="2116" y="1"/>
                    </a:moveTo>
                    <a:lnTo>
                      <a:pt x="2009" y="27"/>
                    </a:lnTo>
                    <a:lnTo>
                      <a:pt x="1902" y="54"/>
                    </a:lnTo>
                    <a:lnTo>
                      <a:pt x="1795" y="135"/>
                    </a:lnTo>
                    <a:lnTo>
                      <a:pt x="1715" y="215"/>
                    </a:lnTo>
                    <a:lnTo>
                      <a:pt x="1634" y="322"/>
                    </a:lnTo>
                    <a:lnTo>
                      <a:pt x="54" y="3429"/>
                    </a:lnTo>
                    <a:lnTo>
                      <a:pt x="27" y="3536"/>
                    </a:lnTo>
                    <a:lnTo>
                      <a:pt x="0" y="3643"/>
                    </a:lnTo>
                    <a:lnTo>
                      <a:pt x="0" y="3777"/>
                    </a:lnTo>
                    <a:lnTo>
                      <a:pt x="27" y="3884"/>
                    </a:lnTo>
                    <a:lnTo>
                      <a:pt x="81" y="3991"/>
                    </a:lnTo>
                    <a:lnTo>
                      <a:pt x="134" y="4098"/>
                    </a:lnTo>
                    <a:lnTo>
                      <a:pt x="215" y="4179"/>
                    </a:lnTo>
                    <a:lnTo>
                      <a:pt x="322" y="4259"/>
                    </a:lnTo>
                    <a:lnTo>
                      <a:pt x="483" y="4313"/>
                    </a:lnTo>
                    <a:lnTo>
                      <a:pt x="616" y="4313"/>
                    </a:lnTo>
                    <a:lnTo>
                      <a:pt x="777" y="4286"/>
                    </a:lnTo>
                    <a:lnTo>
                      <a:pt x="938" y="4232"/>
                    </a:lnTo>
                    <a:lnTo>
                      <a:pt x="1072" y="4125"/>
                    </a:lnTo>
                    <a:lnTo>
                      <a:pt x="1179" y="3991"/>
                    </a:lnTo>
                    <a:lnTo>
                      <a:pt x="2732" y="884"/>
                    </a:lnTo>
                    <a:lnTo>
                      <a:pt x="2786" y="777"/>
                    </a:lnTo>
                    <a:lnTo>
                      <a:pt x="2813" y="643"/>
                    </a:lnTo>
                    <a:lnTo>
                      <a:pt x="2813" y="536"/>
                    </a:lnTo>
                    <a:lnTo>
                      <a:pt x="2786" y="429"/>
                    </a:lnTo>
                    <a:lnTo>
                      <a:pt x="2732" y="322"/>
                    </a:lnTo>
                    <a:lnTo>
                      <a:pt x="2679" y="215"/>
                    </a:lnTo>
                    <a:lnTo>
                      <a:pt x="2572" y="135"/>
                    </a:lnTo>
                    <a:lnTo>
                      <a:pt x="2465" y="54"/>
                    </a:lnTo>
                    <a:lnTo>
                      <a:pt x="235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2" name="Google Shape;2302;p71"/>
              <p:cNvSpPr/>
              <p:nvPr/>
            </p:nvSpPr>
            <p:spPr>
              <a:xfrm>
                <a:off x="5646325" y="2938450"/>
                <a:ext cx="85075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215" extrusionOk="0">
                    <a:moveTo>
                      <a:pt x="510" y="1"/>
                    </a:moveTo>
                    <a:lnTo>
                      <a:pt x="456" y="28"/>
                    </a:lnTo>
                    <a:lnTo>
                      <a:pt x="429" y="81"/>
                    </a:lnTo>
                    <a:lnTo>
                      <a:pt x="429" y="161"/>
                    </a:lnTo>
                    <a:lnTo>
                      <a:pt x="429" y="483"/>
                    </a:lnTo>
                    <a:lnTo>
                      <a:pt x="376" y="831"/>
                    </a:lnTo>
                    <a:lnTo>
                      <a:pt x="322" y="1018"/>
                    </a:lnTo>
                    <a:lnTo>
                      <a:pt x="268" y="1179"/>
                    </a:lnTo>
                    <a:lnTo>
                      <a:pt x="188" y="1340"/>
                    </a:lnTo>
                    <a:lnTo>
                      <a:pt x="81" y="1527"/>
                    </a:lnTo>
                    <a:lnTo>
                      <a:pt x="27" y="1634"/>
                    </a:lnTo>
                    <a:lnTo>
                      <a:pt x="1" y="1768"/>
                    </a:lnTo>
                    <a:lnTo>
                      <a:pt x="1" y="2009"/>
                    </a:lnTo>
                    <a:lnTo>
                      <a:pt x="27" y="2224"/>
                    </a:lnTo>
                    <a:lnTo>
                      <a:pt x="81" y="2411"/>
                    </a:lnTo>
                    <a:lnTo>
                      <a:pt x="108" y="2545"/>
                    </a:lnTo>
                    <a:lnTo>
                      <a:pt x="215" y="2759"/>
                    </a:lnTo>
                    <a:lnTo>
                      <a:pt x="322" y="2947"/>
                    </a:lnTo>
                    <a:lnTo>
                      <a:pt x="376" y="3215"/>
                    </a:lnTo>
                    <a:lnTo>
                      <a:pt x="3027" y="3215"/>
                    </a:lnTo>
                    <a:lnTo>
                      <a:pt x="3108" y="2947"/>
                    </a:lnTo>
                    <a:lnTo>
                      <a:pt x="3215" y="2679"/>
                    </a:lnTo>
                    <a:lnTo>
                      <a:pt x="3349" y="2384"/>
                    </a:lnTo>
                    <a:lnTo>
                      <a:pt x="3402" y="2117"/>
                    </a:lnTo>
                    <a:lnTo>
                      <a:pt x="3402" y="1849"/>
                    </a:lnTo>
                    <a:lnTo>
                      <a:pt x="3402" y="1742"/>
                    </a:lnTo>
                    <a:lnTo>
                      <a:pt x="3349" y="1634"/>
                    </a:lnTo>
                    <a:lnTo>
                      <a:pt x="3241" y="1474"/>
                    </a:lnTo>
                    <a:lnTo>
                      <a:pt x="3161" y="1286"/>
                    </a:lnTo>
                    <a:lnTo>
                      <a:pt x="3081" y="1099"/>
                    </a:lnTo>
                    <a:lnTo>
                      <a:pt x="3054" y="885"/>
                    </a:lnTo>
                    <a:lnTo>
                      <a:pt x="3000" y="510"/>
                    </a:lnTo>
                    <a:lnTo>
                      <a:pt x="3000" y="161"/>
                    </a:lnTo>
                    <a:lnTo>
                      <a:pt x="2974" y="81"/>
                    </a:lnTo>
                    <a:lnTo>
                      <a:pt x="2947" y="54"/>
                    </a:lnTo>
                    <a:lnTo>
                      <a:pt x="2893" y="1"/>
                    </a:lnTo>
                    <a:lnTo>
                      <a:pt x="2679" y="1"/>
                    </a:lnTo>
                    <a:lnTo>
                      <a:pt x="2599" y="28"/>
                    </a:lnTo>
                    <a:lnTo>
                      <a:pt x="2545" y="81"/>
                    </a:lnTo>
                    <a:lnTo>
                      <a:pt x="2411" y="402"/>
                    </a:lnTo>
                    <a:lnTo>
                      <a:pt x="2277" y="831"/>
                    </a:lnTo>
                    <a:lnTo>
                      <a:pt x="2197" y="1045"/>
                    </a:lnTo>
                    <a:lnTo>
                      <a:pt x="2117" y="1233"/>
                    </a:lnTo>
                    <a:lnTo>
                      <a:pt x="2009" y="1393"/>
                    </a:lnTo>
                    <a:lnTo>
                      <a:pt x="1902" y="1474"/>
                    </a:lnTo>
                    <a:lnTo>
                      <a:pt x="1822" y="1527"/>
                    </a:lnTo>
                    <a:lnTo>
                      <a:pt x="1608" y="1527"/>
                    </a:lnTo>
                    <a:lnTo>
                      <a:pt x="1501" y="1474"/>
                    </a:lnTo>
                    <a:lnTo>
                      <a:pt x="1393" y="1393"/>
                    </a:lnTo>
                    <a:lnTo>
                      <a:pt x="1313" y="1233"/>
                    </a:lnTo>
                    <a:lnTo>
                      <a:pt x="1206" y="1045"/>
                    </a:lnTo>
                    <a:lnTo>
                      <a:pt x="1126" y="831"/>
                    </a:lnTo>
                    <a:lnTo>
                      <a:pt x="992" y="402"/>
                    </a:lnTo>
                    <a:lnTo>
                      <a:pt x="885" y="81"/>
                    </a:lnTo>
                    <a:lnTo>
                      <a:pt x="831" y="28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3" name="Google Shape;2303;p71"/>
              <p:cNvSpPr/>
              <p:nvPr/>
            </p:nvSpPr>
            <p:spPr>
              <a:xfrm>
                <a:off x="5729350" y="2786450"/>
                <a:ext cx="58275" cy="121900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4876" extrusionOk="0">
                    <a:moveTo>
                      <a:pt x="724" y="1"/>
                    </a:moveTo>
                    <a:lnTo>
                      <a:pt x="590" y="28"/>
                    </a:lnTo>
                    <a:lnTo>
                      <a:pt x="483" y="55"/>
                    </a:lnTo>
                    <a:lnTo>
                      <a:pt x="376" y="135"/>
                    </a:lnTo>
                    <a:lnTo>
                      <a:pt x="295" y="215"/>
                    </a:lnTo>
                    <a:lnTo>
                      <a:pt x="215" y="322"/>
                    </a:lnTo>
                    <a:lnTo>
                      <a:pt x="188" y="429"/>
                    </a:lnTo>
                    <a:lnTo>
                      <a:pt x="161" y="563"/>
                    </a:lnTo>
                    <a:lnTo>
                      <a:pt x="161" y="671"/>
                    </a:lnTo>
                    <a:lnTo>
                      <a:pt x="188" y="804"/>
                    </a:lnTo>
                    <a:lnTo>
                      <a:pt x="242" y="912"/>
                    </a:lnTo>
                    <a:lnTo>
                      <a:pt x="403" y="1179"/>
                    </a:lnTo>
                    <a:lnTo>
                      <a:pt x="135" y="1179"/>
                    </a:lnTo>
                    <a:lnTo>
                      <a:pt x="81" y="1206"/>
                    </a:lnTo>
                    <a:lnTo>
                      <a:pt x="28" y="1233"/>
                    </a:lnTo>
                    <a:lnTo>
                      <a:pt x="1" y="1287"/>
                    </a:lnTo>
                    <a:lnTo>
                      <a:pt x="1" y="1340"/>
                    </a:lnTo>
                    <a:lnTo>
                      <a:pt x="28" y="1420"/>
                    </a:lnTo>
                    <a:lnTo>
                      <a:pt x="54" y="1474"/>
                    </a:lnTo>
                    <a:lnTo>
                      <a:pt x="135" y="1528"/>
                    </a:lnTo>
                    <a:lnTo>
                      <a:pt x="215" y="1554"/>
                    </a:lnTo>
                    <a:lnTo>
                      <a:pt x="403" y="1608"/>
                    </a:lnTo>
                    <a:lnTo>
                      <a:pt x="563" y="1608"/>
                    </a:lnTo>
                    <a:lnTo>
                      <a:pt x="1099" y="4367"/>
                    </a:lnTo>
                    <a:lnTo>
                      <a:pt x="1126" y="4501"/>
                    </a:lnTo>
                    <a:lnTo>
                      <a:pt x="1179" y="4608"/>
                    </a:lnTo>
                    <a:lnTo>
                      <a:pt x="1260" y="4688"/>
                    </a:lnTo>
                    <a:lnTo>
                      <a:pt x="1367" y="4768"/>
                    </a:lnTo>
                    <a:lnTo>
                      <a:pt x="1447" y="4822"/>
                    </a:lnTo>
                    <a:lnTo>
                      <a:pt x="1581" y="4849"/>
                    </a:lnTo>
                    <a:lnTo>
                      <a:pt x="1688" y="4875"/>
                    </a:lnTo>
                    <a:lnTo>
                      <a:pt x="1822" y="4875"/>
                    </a:lnTo>
                    <a:lnTo>
                      <a:pt x="1929" y="4822"/>
                    </a:lnTo>
                    <a:lnTo>
                      <a:pt x="2036" y="4768"/>
                    </a:lnTo>
                    <a:lnTo>
                      <a:pt x="2143" y="4688"/>
                    </a:lnTo>
                    <a:lnTo>
                      <a:pt x="2224" y="4608"/>
                    </a:lnTo>
                    <a:lnTo>
                      <a:pt x="2277" y="4501"/>
                    </a:lnTo>
                    <a:lnTo>
                      <a:pt x="2304" y="4393"/>
                    </a:lnTo>
                    <a:lnTo>
                      <a:pt x="2331" y="4259"/>
                    </a:lnTo>
                    <a:lnTo>
                      <a:pt x="2304" y="4126"/>
                    </a:lnTo>
                    <a:lnTo>
                      <a:pt x="1742" y="1126"/>
                    </a:lnTo>
                    <a:lnTo>
                      <a:pt x="1715" y="1019"/>
                    </a:lnTo>
                    <a:lnTo>
                      <a:pt x="1661" y="885"/>
                    </a:lnTo>
                    <a:lnTo>
                      <a:pt x="1313" y="296"/>
                    </a:lnTo>
                    <a:lnTo>
                      <a:pt x="1260" y="215"/>
                    </a:lnTo>
                    <a:lnTo>
                      <a:pt x="1152" y="108"/>
                    </a:lnTo>
                    <a:lnTo>
                      <a:pt x="1072" y="55"/>
                    </a:lnTo>
                    <a:lnTo>
                      <a:pt x="93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4" name="Google Shape;2304;p71"/>
              <p:cNvSpPr/>
              <p:nvPr/>
            </p:nvSpPr>
            <p:spPr>
              <a:xfrm>
                <a:off x="5597450" y="3018800"/>
                <a:ext cx="10315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4126" h="3403" extrusionOk="0">
                    <a:moveTo>
                      <a:pt x="483" y="1"/>
                    </a:moveTo>
                    <a:lnTo>
                      <a:pt x="375" y="54"/>
                    </a:lnTo>
                    <a:lnTo>
                      <a:pt x="268" y="108"/>
                    </a:lnTo>
                    <a:lnTo>
                      <a:pt x="161" y="188"/>
                    </a:lnTo>
                    <a:lnTo>
                      <a:pt x="81" y="295"/>
                    </a:lnTo>
                    <a:lnTo>
                      <a:pt x="27" y="402"/>
                    </a:lnTo>
                    <a:lnTo>
                      <a:pt x="0" y="510"/>
                    </a:lnTo>
                    <a:lnTo>
                      <a:pt x="0" y="617"/>
                    </a:lnTo>
                    <a:lnTo>
                      <a:pt x="0" y="751"/>
                    </a:lnTo>
                    <a:lnTo>
                      <a:pt x="54" y="858"/>
                    </a:lnTo>
                    <a:lnTo>
                      <a:pt x="108" y="965"/>
                    </a:lnTo>
                    <a:lnTo>
                      <a:pt x="188" y="1072"/>
                    </a:lnTo>
                    <a:lnTo>
                      <a:pt x="2384" y="3215"/>
                    </a:lnTo>
                    <a:lnTo>
                      <a:pt x="2491" y="3295"/>
                    </a:lnTo>
                    <a:lnTo>
                      <a:pt x="2598" y="3349"/>
                    </a:lnTo>
                    <a:lnTo>
                      <a:pt x="2706" y="3375"/>
                    </a:lnTo>
                    <a:lnTo>
                      <a:pt x="2840" y="3402"/>
                    </a:lnTo>
                    <a:lnTo>
                      <a:pt x="3509" y="3402"/>
                    </a:lnTo>
                    <a:lnTo>
                      <a:pt x="3643" y="3375"/>
                    </a:lnTo>
                    <a:lnTo>
                      <a:pt x="3750" y="3349"/>
                    </a:lnTo>
                    <a:lnTo>
                      <a:pt x="3857" y="3295"/>
                    </a:lnTo>
                    <a:lnTo>
                      <a:pt x="3938" y="3215"/>
                    </a:lnTo>
                    <a:lnTo>
                      <a:pt x="4018" y="3108"/>
                    </a:lnTo>
                    <a:lnTo>
                      <a:pt x="4072" y="3027"/>
                    </a:lnTo>
                    <a:lnTo>
                      <a:pt x="4125" y="2893"/>
                    </a:lnTo>
                    <a:lnTo>
                      <a:pt x="4125" y="2759"/>
                    </a:lnTo>
                    <a:lnTo>
                      <a:pt x="4125" y="2652"/>
                    </a:lnTo>
                    <a:lnTo>
                      <a:pt x="4072" y="2518"/>
                    </a:lnTo>
                    <a:lnTo>
                      <a:pt x="4018" y="2438"/>
                    </a:lnTo>
                    <a:lnTo>
                      <a:pt x="3938" y="2331"/>
                    </a:lnTo>
                    <a:lnTo>
                      <a:pt x="3857" y="2250"/>
                    </a:lnTo>
                    <a:lnTo>
                      <a:pt x="3750" y="2197"/>
                    </a:lnTo>
                    <a:lnTo>
                      <a:pt x="3643" y="2170"/>
                    </a:lnTo>
                    <a:lnTo>
                      <a:pt x="3509" y="2143"/>
                    </a:lnTo>
                    <a:lnTo>
                      <a:pt x="3482" y="2143"/>
                    </a:lnTo>
                    <a:lnTo>
                      <a:pt x="3536" y="2063"/>
                    </a:lnTo>
                    <a:lnTo>
                      <a:pt x="3589" y="1983"/>
                    </a:lnTo>
                    <a:lnTo>
                      <a:pt x="3589" y="1902"/>
                    </a:lnTo>
                    <a:lnTo>
                      <a:pt x="3536" y="1822"/>
                    </a:lnTo>
                    <a:lnTo>
                      <a:pt x="3482" y="1795"/>
                    </a:lnTo>
                    <a:lnTo>
                      <a:pt x="3402" y="1768"/>
                    </a:lnTo>
                    <a:lnTo>
                      <a:pt x="3322" y="1795"/>
                    </a:lnTo>
                    <a:lnTo>
                      <a:pt x="3241" y="1822"/>
                    </a:lnTo>
                    <a:lnTo>
                      <a:pt x="3081" y="1929"/>
                    </a:lnTo>
                    <a:lnTo>
                      <a:pt x="2973" y="2036"/>
                    </a:lnTo>
                    <a:lnTo>
                      <a:pt x="1045" y="188"/>
                    </a:lnTo>
                    <a:lnTo>
                      <a:pt x="938" y="108"/>
                    </a:lnTo>
                    <a:lnTo>
                      <a:pt x="831" y="54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5" name="Google Shape;2305;p71"/>
              <p:cNvSpPr/>
              <p:nvPr/>
            </p:nvSpPr>
            <p:spPr>
              <a:xfrm>
                <a:off x="5673775" y="2822625"/>
                <a:ext cx="3015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697" extrusionOk="0">
                    <a:moveTo>
                      <a:pt x="617" y="0"/>
                    </a:moveTo>
                    <a:lnTo>
                      <a:pt x="483" y="27"/>
                    </a:lnTo>
                    <a:lnTo>
                      <a:pt x="376" y="54"/>
                    </a:lnTo>
                    <a:lnTo>
                      <a:pt x="269" y="107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28" y="482"/>
                    </a:lnTo>
                    <a:lnTo>
                      <a:pt x="1" y="589"/>
                    </a:lnTo>
                    <a:lnTo>
                      <a:pt x="1" y="697"/>
                    </a:lnTo>
                    <a:lnTo>
                      <a:pt x="295" y="616"/>
                    </a:lnTo>
                    <a:lnTo>
                      <a:pt x="429" y="589"/>
                    </a:lnTo>
                    <a:lnTo>
                      <a:pt x="777" y="589"/>
                    </a:lnTo>
                    <a:lnTo>
                      <a:pt x="938" y="616"/>
                    </a:lnTo>
                    <a:lnTo>
                      <a:pt x="1206" y="697"/>
                    </a:lnTo>
                    <a:lnTo>
                      <a:pt x="1206" y="589"/>
                    </a:lnTo>
                    <a:lnTo>
                      <a:pt x="1206" y="482"/>
                    </a:lnTo>
                    <a:lnTo>
                      <a:pt x="1179" y="375"/>
                    </a:lnTo>
                    <a:lnTo>
                      <a:pt x="1126" y="268"/>
                    </a:lnTo>
                    <a:lnTo>
                      <a:pt x="1045" y="188"/>
                    </a:lnTo>
                    <a:lnTo>
                      <a:pt x="938" y="107"/>
                    </a:lnTo>
                    <a:lnTo>
                      <a:pt x="858" y="54"/>
                    </a:lnTo>
                    <a:lnTo>
                      <a:pt x="724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6" name="Google Shape;2306;p71"/>
              <p:cNvSpPr/>
              <p:nvPr/>
            </p:nvSpPr>
            <p:spPr>
              <a:xfrm>
                <a:off x="5673775" y="2822625"/>
                <a:ext cx="30150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697" extrusionOk="0">
                    <a:moveTo>
                      <a:pt x="617" y="0"/>
                    </a:moveTo>
                    <a:lnTo>
                      <a:pt x="483" y="27"/>
                    </a:lnTo>
                    <a:lnTo>
                      <a:pt x="376" y="54"/>
                    </a:lnTo>
                    <a:lnTo>
                      <a:pt x="269" y="107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28" y="482"/>
                    </a:lnTo>
                    <a:lnTo>
                      <a:pt x="1" y="589"/>
                    </a:lnTo>
                    <a:lnTo>
                      <a:pt x="1" y="697"/>
                    </a:lnTo>
                    <a:lnTo>
                      <a:pt x="295" y="616"/>
                    </a:lnTo>
                    <a:lnTo>
                      <a:pt x="429" y="589"/>
                    </a:lnTo>
                    <a:lnTo>
                      <a:pt x="777" y="589"/>
                    </a:lnTo>
                    <a:lnTo>
                      <a:pt x="938" y="616"/>
                    </a:lnTo>
                    <a:lnTo>
                      <a:pt x="1206" y="697"/>
                    </a:lnTo>
                    <a:lnTo>
                      <a:pt x="1206" y="589"/>
                    </a:lnTo>
                    <a:lnTo>
                      <a:pt x="1206" y="482"/>
                    </a:lnTo>
                    <a:lnTo>
                      <a:pt x="1179" y="375"/>
                    </a:lnTo>
                    <a:lnTo>
                      <a:pt x="1126" y="268"/>
                    </a:lnTo>
                    <a:lnTo>
                      <a:pt x="1045" y="188"/>
                    </a:lnTo>
                    <a:lnTo>
                      <a:pt x="938" y="107"/>
                    </a:lnTo>
                    <a:lnTo>
                      <a:pt x="858" y="54"/>
                    </a:lnTo>
                    <a:lnTo>
                      <a:pt x="724" y="2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7" name="Google Shape;2307;p71"/>
              <p:cNvSpPr/>
              <p:nvPr/>
            </p:nvSpPr>
            <p:spPr>
              <a:xfrm>
                <a:off x="5655025" y="2836675"/>
                <a:ext cx="68325" cy="4555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1822" extrusionOk="0">
                    <a:moveTo>
                      <a:pt x="1153" y="1"/>
                    </a:moveTo>
                    <a:lnTo>
                      <a:pt x="965" y="54"/>
                    </a:lnTo>
                    <a:lnTo>
                      <a:pt x="804" y="108"/>
                    </a:lnTo>
                    <a:lnTo>
                      <a:pt x="644" y="161"/>
                    </a:lnTo>
                    <a:lnTo>
                      <a:pt x="510" y="242"/>
                    </a:lnTo>
                    <a:lnTo>
                      <a:pt x="376" y="349"/>
                    </a:lnTo>
                    <a:lnTo>
                      <a:pt x="269" y="456"/>
                    </a:lnTo>
                    <a:lnTo>
                      <a:pt x="162" y="590"/>
                    </a:lnTo>
                    <a:lnTo>
                      <a:pt x="108" y="751"/>
                    </a:lnTo>
                    <a:lnTo>
                      <a:pt x="28" y="885"/>
                    </a:lnTo>
                    <a:lnTo>
                      <a:pt x="1" y="1045"/>
                    </a:lnTo>
                    <a:lnTo>
                      <a:pt x="1" y="1206"/>
                    </a:lnTo>
                    <a:lnTo>
                      <a:pt x="1" y="1768"/>
                    </a:lnTo>
                    <a:lnTo>
                      <a:pt x="81" y="1795"/>
                    </a:lnTo>
                    <a:lnTo>
                      <a:pt x="188" y="1822"/>
                    </a:lnTo>
                    <a:lnTo>
                      <a:pt x="215" y="1742"/>
                    </a:lnTo>
                    <a:lnTo>
                      <a:pt x="242" y="1661"/>
                    </a:lnTo>
                    <a:lnTo>
                      <a:pt x="269" y="1608"/>
                    </a:lnTo>
                    <a:lnTo>
                      <a:pt x="295" y="1554"/>
                    </a:lnTo>
                    <a:lnTo>
                      <a:pt x="295" y="1447"/>
                    </a:lnTo>
                    <a:lnTo>
                      <a:pt x="322" y="1313"/>
                    </a:lnTo>
                    <a:lnTo>
                      <a:pt x="376" y="1152"/>
                    </a:lnTo>
                    <a:lnTo>
                      <a:pt x="456" y="1018"/>
                    </a:lnTo>
                    <a:lnTo>
                      <a:pt x="590" y="911"/>
                    </a:lnTo>
                    <a:lnTo>
                      <a:pt x="670" y="885"/>
                    </a:lnTo>
                    <a:lnTo>
                      <a:pt x="778" y="858"/>
                    </a:lnTo>
                    <a:lnTo>
                      <a:pt x="885" y="831"/>
                    </a:lnTo>
                    <a:lnTo>
                      <a:pt x="992" y="831"/>
                    </a:lnTo>
                    <a:lnTo>
                      <a:pt x="1153" y="885"/>
                    </a:lnTo>
                    <a:lnTo>
                      <a:pt x="1313" y="911"/>
                    </a:lnTo>
                    <a:lnTo>
                      <a:pt x="1367" y="938"/>
                    </a:lnTo>
                    <a:lnTo>
                      <a:pt x="1420" y="911"/>
                    </a:lnTo>
                    <a:lnTo>
                      <a:pt x="1581" y="885"/>
                    </a:lnTo>
                    <a:lnTo>
                      <a:pt x="1715" y="831"/>
                    </a:lnTo>
                    <a:lnTo>
                      <a:pt x="1849" y="831"/>
                    </a:lnTo>
                    <a:lnTo>
                      <a:pt x="1956" y="858"/>
                    </a:lnTo>
                    <a:lnTo>
                      <a:pt x="2063" y="885"/>
                    </a:lnTo>
                    <a:lnTo>
                      <a:pt x="2143" y="911"/>
                    </a:lnTo>
                    <a:lnTo>
                      <a:pt x="2251" y="1018"/>
                    </a:lnTo>
                    <a:lnTo>
                      <a:pt x="2331" y="1152"/>
                    </a:lnTo>
                    <a:lnTo>
                      <a:pt x="2385" y="1313"/>
                    </a:lnTo>
                    <a:lnTo>
                      <a:pt x="2411" y="1447"/>
                    </a:lnTo>
                    <a:lnTo>
                      <a:pt x="2438" y="1554"/>
                    </a:lnTo>
                    <a:lnTo>
                      <a:pt x="2438" y="1608"/>
                    </a:lnTo>
                    <a:lnTo>
                      <a:pt x="2465" y="1661"/>
                    </a:lnTo>
                    <a:lnTo>
                      <a:pt x="2518" y="1742"/>
                    </a:lnTo>
                    <a:lnTo>
                      <a:pt x="2545" y="1822"/>
                    </a:lnTo>
                    <a:lnTo>
                      <a:pt x="2626" y="1795"/>
                    </a:lnTo>
                    <a:lnTo>
                      <a:pt x="2733" y="1768"/>
                    </a:lnTo>
                    <a:lnTo>
                      <a:pt x="2733" y="1206"/>
                    </a:lnTo>
                    <a:lnTo>
                      <a:pt x="2706" y="1045"/>
                    </a:lnTo>
                    <a:lnTo>
                      <a:pt x="2679" y="885"/>
                    </a:lnTo>
                    <a:lnTo>
                      <a:pt x="2626" y="751"/>
                    </a:lnTo>
                    <a:lnTo>
                      <a:pt x="2545" y="590"/>
                    </a:lnTo>
                    <a:lnTo>
                      <a:pt x="2465" y="456"/>
                    </a:lnTo>
                    <a:lnTo>
                      <a:pt x="2331" y="349"/>
                    </a:lnTo>
                    <a:lnTo>
                      <a:pt x="2224" y="242"/>
                    </a:lnTo>
                    <a:lnTo>
                      <a:pt x="2063" y="161"/>
                    </a:lnTo>
                    <a:lnTo>
                      <a:pt x="1929" y="108"/>
                    </a:lnTo>
                    <a:lnTo>
                      <a:pt x="1742" y="54"/>
                    </a:lnTo>
                    <a:lnTo>
                      <a:pt x="15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8" name="Google Shape;2308;p71"/>
              <p:cNvSpPr/>
              <p:nvPr/>
            </p:nvSpPr>
            <p:spPr>
              <a:xfrm>
                <a:off x="5650350" y="2880875"/>
                <a:ext cx="9400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04" extrusionOk="0">
                    <a:moveTo>
                      <a:pt x="134" y="0"/>
                    </a:moveTo>
                    <a:lnTo>
                      <a:pt x="81" y="27"/>
                    </a:lnTo>
                    <a:lnTo>
                      <a:pt x="27" y="81"/>
                    </a:lnTo>
                    <a:lnTo>
                      <a:pt x="0" y="134"/>
                    </a:lnTo>
                    <a:lnTo>
                      <a:pt x="0" y="268"/>
                    </a:lnTo>
                    <a:lnTo>
                      <a:pt x="27" y="375"/>
                    </a:lnTo>
                    <a:lnTo>
                      <a:pt x="81" y="482"/>
                    </a:lnTo>
                    <a:lnTo>
                      <a:pt x="107" y="590"/>
                    </a:lnTo>
                    <a:lnTo>
                      <a:pt x="134" y="670"/>
                    </a:lnTo>
                    <a:lnTo>
                      <a:pt x="161" y="724"/>
                    </a:lnTo>
                    <a:lnTo>
                      <a:pt x="241" y="777"/>
                    </a:lnTo>
                    <a:lnTo>
                      <a:pt x="349" y="804"/>
                    </a:lnTo>
                    <a:lnTo>
                      <a:pt x="349" y="777"/>
                    </a:lnTo>
                    <a:lnTo>
                      <a:pt x="322" y="509"/>
                    </a:lnTo>
                    <a:lnTo>
                      <a:pt x="322" y="268"/>
                    </a:lnTo>
                    <a:lnTo>
                      <a:pt x="375" y="27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9" name="Google Shape;2309;p71"/>
              <p:cNvSpPr/>
              <p:nvPr/>
            </p:nvSpPr>
            <p:spPr>
              <a:xfrm>
                <a:off x="5718650" y="2880875"/>
                <a:ext cx="8725" cy="201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804" extrusionOk="0">
                    <a:moveTo>
                      <a:pt x="81" y="0"/>
                    </a:moveTo>
                    <a:lnTo>
                      <a:pt x="0" y="27"/>
                    </a:lnTo>
                    <a:lnTo>
                      <a:pt x="27" y="268"/>
                    </a:lnTo>
                    <a:lnTo>
                      <a:pt x="27" y="509"/>
                    </a:lnTo>
                    <a:lnTo>
                      <a:pt x="0" y="777"/>
                    </a:lnTo>
                    <a:lnTo>
                      <a:pt x="0" y="804"/>
                    </a:lnTo>
                    <a:lnTo>
                      <a:pt x="134" y="777"/>
                    </a:lnTo>
                    <a:lnTo>
                      <a:pt x="188" y="724"/>
                    </a:lnTo>
                    <a:lnTo>
                      <a:pt x="241" y="670"/>
                    </a:lnTo>
                    <a:lnTo>
                      <a:pt x="241" y="590"/>
                    </a:lnTo>
                    <a:lnTo>
                      <a:pt x="295" y="482"/>
                    </a:lnTo>
                    <a:lnTo>
                      <a:pt x="322" y="375"/>
                    </a:lnTo>
                    <a:lnTo>
                      <a:pt x="348" y="268"/>
                    </a:lnTo>
                    <a:lnTo>
                      <a:pt x="348" y="134"/>
                    </a:lnTo>
                    <a:lnTo>
                      <a:pt x="348" y="81"/>
                    </a:lnTo>
                    <a:lnTo>
                      <a:pt x="295" y="27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0" name="Google Shape;2310;p71"/>
              <p:cNvSpPr/>
              <p:nvPr/>
            </p:nvSpPr>
            <p:spPr>
              <a:xfrm>
                <a:off x="5658375" y="2857425"/>
                <a:ext cx="61625" cy="79725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3189" extrusionOk="0">
                    <a:moveTo>
                      <a:pt x="617" y="1"/>
                    </a:moveTo>
                    <a:lnTo>
                      <a:pt x="536" y="28"/>
                    </a:lnTo>
                    <a:lnTo>
                      <a:pt x="456" y="81"/>
                    </a:lnTo>
                    <a:lnTo>
                      <a:pt x="322" y="188"/>
                    </a:lnTo>
                    <a:lnTo>
                      <a:pt x="242" y="322"/>
                    </a:lnTo>
                    <a:lnTo>
                      <a:pt x="188" y="483"/>
                    </a:lnTo>
                    <a:lnTo>
                      <a:pt x="161" y="617"/>
                    </a:lnTo>
                    <a:lnTo>
                      <a:pt x="161" y="724"/>
                    </a:lnTo>
                    <a:lnTo>
                      <a:pt x="135" y="778"/>
                    </a:lnTo>
                    <a:lnTo>
                      <a:pt x="108" y="831"/>
                    </a:lnTo>
                    <a:lnTo>
                      <a:pt x="54" y="938"/>
                    </a:lnTo>
                    <a:lnTo>
                      <a:pt x="28" y="1072"/>
                    </a:lnTo>
                    <a:lnTo>
                      <a:pt x="1" y="1340"/>
                    </a:lnTo>
                    <a:lnTo>
                      <a:pt x="1" y="1608"/>
                    </a:lnTo>
                    <a:lnTo>
                      <a:pt x="28" y="1715"/>
                    </a:lnTo>
                    <a:lnTo>
                      <a:pt x="108" y="1983"/>
                    </a:lnTo>
                    <a:lnTo>
                      <a:pt x="188" y="2224"/>
                    </a:lnTo>
                    <a:lnTo>
                      <a:pt x="269" y="2411"/>
                    </a:lnTo>
                    <a:lnTo>
                      <a:pt x="376" y="2599"/>
                    </a:lnTo>
                    <a:lnTo>
                      <a:pt x="510" y="2786"/>
                    </a:lnTo>
                    <a:lnTo>
                      <a:pt x="644" y="2920"/>
                    </a:lnTo>
                    <a:lnTo>
                      <a:pt x="831" y="3054"/>
                    </a:lnTo>
                    <a:lnTo>
                      <a:pt x="1045" y="3161"/>
                    </a:lnTo>
                    <a:lnTo>
                      <a:pt x="1126" y="3188"/>
                    </a:lnTo>
                    <a:lnTo>
                      <a:pt x="1340" y="3188"/>
                    </a:lnTo>
                    <a:lnTo>
                      <a:pt x="1420" y="3161"/>
                    </a:lnTo>
                    <a:lnTo>
                      <a:pt x="1635" y="3054"/>
                    </a:lnTo>
                    <a:lnTo>
                      <a:pt x="1795" y="2920"/>
                    </a:lnTo>
                    <a:lnTo>
                      <a:pt x="1956" y="2786"/>
                    </a:lnTo>
                    <a:lnTo>
                      <a:pt x="2090" y="2599"/>
                    </a:lnTo>
                    <a:lnTo>
                      <a:pt x="2170" y="2411"/>
                    </a:lnTo>
                    <a:lnTo>
                      <a:pt x="2277" y="2224"/>
                    </a:lnTo>
                    <a:lnTo>
                      <a:pt x="2358" y="1983"/>
                    </a:lnTo>
                    <a:lnTo>
                      <a:pt x="2438" y="1715"/>
                    </a:lnTo>
                    <a:lnTo>
                      <a:pt x="2438" y="1608"/>
                    </a:lnTo>
                    <a:lnTo>
                      <a:pt x="2465" y="1340"/>
                    </a:lnTo>
                    <a:lnTo>
                      <a:pt x="2438" y="1072"/>
                    </a:lnTo>
                    <a:lnTo>
                      <a:pt x="2411" y="938"/>
                    </a:lnTo>
                    <a:lnTo>
                      <a:pt x="2358" y="831"/>
                    </a:lnTo>
                    <a:lnTo>
                      <a:pt x="2304" y="778"/>
                    </a:lnTo>
                    <a:lnTo>
                      <a:pt x="2304" y="724"/>
                    </a:lnTo>
                    <a:lnTo>
                      <a:pt x="2304" y="617"/>
                    </a:lnTo>
                    <a:lnTo>
                      <a:pt x="2277" y="483"/>
                    </a:lnTo>
                    <a:lnTo>
                      <a:pt x="2224" y="322"/>
                    </a:lnTo>
                    <a:lnTo>
                      <a:pt x="2143" y="188"/>
                    </a:lnTo>
                    <a:lnTo>
                      <a:pt x="2009" y="81"/>
                    </a:lnTo>
                    <a:lnTo>
                      <a:pt x="1929" y="28"/>
                    </a:lnTo>
                    <a:lnTo>
                      <a:pt x="1822" y="1"/>
                    </a:lnTo>
                    <a:lnTo>
                      <a:pt x="1581" y="1"/>
                    </a:lnTo>
                    <a:lnTo>
                      <a:pt x="1447" y="28"/>
                    </a:lnTo>
                    <a:lnTo>
                      <a:pt x="1286" y="81"/>
                    </a:lnTo>
                    <a:lnTo>
                      <a:pt x="1233" y="108"/>
                    </a:lnTo>
                    <a:lnTo>
                      <a:pt x="1179" y="81"/>
                    </a:lnTo>
                    <a:lnTo>
                      <a:pt x="1019" y="28"/>
                    </a:lnTo>
                    <a:lnTo>
                      <a:pt x="85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311" name="Google Shape;2311;p71"/>
          <p:cNvGrpSpPr/>
          <p:nvPr/>
        </p:nvGrpSpPr>
        <p:grpSpPr>
          <a:xfrm>
            <a:off x="3986450" y="2785800"/>
            <a:ext cx="425200" cy="444625"/>
            <a:chOff x="3986450" y="2785800"/>
            <a:chExt cx="425200" cy="444625"/>
          </a:xfrm>
        </p:grpSpPr>
        <p:sp>
          <p:nvSpPr>
            <p:cNvPr id="2312" name="Google Shape;2312;p71"/>
            <p:cNvSpPr/>
            <p:nvPr/>
          </p:nvSpPr>
          <p:spPr>
            <a:xfrm>
              <a:off x="3986450" y="2805200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062" y="1"/>
                  </a:moveTo>
                  <a:lnTo>
                    <a:pt x="7633" y="54"/>
                  </a:lnTo>
                  <a:lnTo>
                    <a:pt x="7205" y="108"/>
                  </a:lnTo>
                  <a:lnTo>
                    <a:pt x="6776" y="162"/>
                  </a:lnTo>
                  <a:lnTo>
                    <a:pt x="6374" y="269"/>
                  </a:lnTo>
                  <a:lnTo>
                    <a:pt x="5973" y="376"/>
                  </a:lnTo>
                  <a:lnTo>
                    <a:pt x="5571" y="510"/>
                  </a:lnTo>
                  <a:lnTo>
                    <a:pt x="5196" y="670"/>
                  </a:lnTo>
                  <a:lnTo>
                    <a:pt x="4821" y="831"/>
                  </a:lnTo>
                  <a:lnTo>
                    <a:pt x="4446" y="1019"/>
                  </a:lnTo>
                  <a:lnTo>
                    <a:pt x="4098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0" y="1929"/>
                  </a:lnTo>
                  <a:lnTo>
                    <a:pt x="2786" y="2197"/>
                  </a:lnTo>
                  <a:lnTo>
                    <a:pt x="2491" y="2492"/>
                  </a:lnTo>
                  <a:lnTo>
                    <a:pt x="2196" y="2786"/>
                  </a:lnTo>
                  <a:lnTo>
                    <a:pt x="1928" y="3108"/>
                  </a:lnTo>
                  <a:lnTo>
                    <a:pt x="1687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47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72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0" y="7206"/>
                  </a:lnTo>
                  <a:lnTo>
                    <a:pt x="27" y="7634"/>
                  </a:lnTo>
                  <a:lnTo>
                    <a:pt x="0" y="8063"/>
                  </a:lnTo>
                  <a:lnTo>
                    <a:pt x="0" y="8518"/>
                  </a:lnTo>
                  <a:lnTo>
                    <a:pt x="0" y="9027"/>
                  </a:lnTo>
                  <a:lnTo>
                    <a:pt x="54" y="9536"/>
                  </a:lnTo>
                  <a:lnTo>
                    <a:pt x="134" y="10045"/>
                  </a:lnTo>
                  <a:lnTo>
                    <a:pt x="241" y="10527"/>
                  </a:lnTo>
                  <a:lnTo>
                    <a:pt x="375" y="11009"/>
                  </a:lnTo>
                  <a:lnTo>
                    <a:pt x="536" y="11464"/>
                  </a:lnTo>
                  <a:lnTo>
                    <a:pt x="723" y="11919"/>
                  </a:lnTo>
                  <a:lnTo>
                    <a:pt x="911" y="12375"/>
                  </a:lnTo>
                  <a:lnTo>
                    <a:pt x="1152" y="12803"/>
                  </a:lnTo>
                  <a:lnTo>
                    <a:pt x="1420" y="13205"/>
                  </a:lnTo>
                  <a:lnTo>
                    <a:pt x="1687" y="13607"/>
                  </a:lnTo>
                  <a:lnTo>
                    <a:pt x="2009" y="13982"/>
                  </a:lnTo>
                  <a:lnTo>
                    <a:pt x="2330" y="14357"/>
                  </a:lnTo>
                  <a:lnTo>
                    <a:pt x="2652" y="14678"/>
                  </a:lnTo>
                  <a:lnTo>
                    <a:pt x="3027" y="14999"/>
                  </a:lnTo>
                  <a:lnTo>
                    <a:pt x="3402" y="15321"/>
                  </a:lnTo>
                  <a:lnTo>
                    <a:pt x="5866" y="16606"/>
                  </a:lnTo>
                  <a:lnTo>
                    <a:pt x="6508" y="16767"/>
                  </a:lnTo>
                  <a:lnTo>
                    <a:pt x="7151" y="16901"/>
                  </a:lnTo>
                  <a:lnTo>
                    <a:pt x="7821" y="16981"/>
                  </a:lnTo>
                  <a:lnTo>
                    <a:pt x="8490" y="17008"/>
                  </a:lnTo>
                  <a:lnTo>
                    <a:pt x="8892" y="17008"/>
                  </a:lnTo>
                  <a:lnTo>
                    <a:pt x="9294" y="16981"/>
                  </a:lnTo>
                  <a:lnTo>
                    <a:pt x="9696" y="16928"/>
                  </a:lnTo>
                  <a:lnTo>
                    <a:pt x="10071" y="16874"/>
                  </a:lnTo>
                  <a:lnTo>
                    <a:pt x="10472" y="16794"/>
                  </a:lnTo>
                  <a:lnTo>
                    <a:pt x="10847" y="16687"/>
                  </a:lnTo>
                  <a:lnTo>
                    <a:pt x="11195" y="16580"/>
                  </a:lnTo>
                  <a:lnTo>
                    <a:pt x="11570" y="16446"/>
                  </a:lnTo>
                  <a:lnTo>
                    <a:pt x="13633" y="15294"/>
                  </a:lnTo>
                  <a:lnTo>
                    <a:pt x="14008" y="14973"/>
                  </a:lnTo>
                  <a:lnTo>
                    <a:pt x="14356" y="14651"/>
                  </a:lnTo>
                  <a:lnTo>
                    <a:pt x="14704" y="14330"/>
                  </a:lnTo>
                  <a:lnTo>
                    <a:pt x="15025" y="13955"/>
                  </a:lnTo>
                  <a:lnTo>
                    <a:pt x="15320" y="13580"/>
                  </a:lnTo>
                  <a:lnTo>
                    <a:pt x="15588" y="13178"/>
                  </a:lnTo>
                  <a:lnTo>
                    <a:pt x="15856" y="12776"/>
                  </a:lnTo>
                  <a:lnTo>
                    <a:pt x="16097" y="12348"/>
                  </a:lnTo>
                  <a:lnTo>
                    <a:pt x="16284" y="11919"/>
                  </a:lnTo>
                  <a:lnTo>
                    <a:pt x="16472" y="11464"/>
                  </a:lnTo>
                  <a:lnTo>
                    <a:pt x="16632" y="10982"/>
                  </a:lnTo>
                  <a:lnTo>
                    <a:pt x="16766" y="10527"/>
                  </a:lnTo>
                  <a:lnTo>
                    <a:pt x="16874" y="10018"/>
                  </a:lnTo>
                  <a:lnTo>
                    <a:pt x="16954" y="9536"/>
                  </a:lnTo>
                  <a:lnTo>
                    <a:pt x="16981" y="9027"/>
                  </a:lnTo>
                  <a:lnTo>
                    <a:pt x="17007" y="8518"/>
                  </a:lnTo>
                  <a:lnTo>
                    <a:pt x="16981" y="8063"/>
                  </a:lnTo>
                  <a:lnTo>
                    <a:pt x="16954" y="7634"/>
                  </a:lnTo>
                  <a:lnTo>
                    <a:pt x="16900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32" y="5974"/>
                  </a:lnTo>
                  <a:lnTo>
                    <a:pt x="16499" y="5572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47"/>
                  </a:lnTo>
                  <a:lnTo>
                    <a:pt x="15775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52" y="3108"/>
                  </a:lnTo>
                  <a:lnTo>
                    <a:pt x="14784" y="2786"/>
                  </a:lnTo>
                  <a:lnTo>
                    <a:pt x="14517" y="2492"/>
                  </a:lnTo>
                  <a:lnTo>
                    <a:pt x="14222" y="2197"/>
                  </a:lnTo>
                  <a:lnTo>
                    <a:pt x="13901" y="1929"/>
                  </a:lnTo>
                  <a:lnTo>
                    <a:pt x="13579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1" y="1019"/>
                  </a:lnTo>
                  <a:lnTo>
                    <a:pt x="12186" y="831"/>
                  </a:lnTo>
                  <a:lnTo>
                    <a:pt x="11811" y="670"/>
                  </a:lnTo>
                  <a:lnTo>
                    <a:pt x="11437" y="510"/>
                  </a:lnTo>
                  <a:lnTo>
                    <a:pt x="11035" y="376"/>
                  </a:lnTo>
                  <a:lnTo>
                    <a:pt x="10633" y="269"/>
                  </a:lnTo>
                  <a:lnTo>
                    <a:pt x="10204" y="162"/>
                  </a:lnTo>
                  <a:lnTo>
                    <a:pt x="9803" y="108"/>
                  </a:lnTo>
                  <a:lnTo>
                    <a:pt x="9374" y="54"/>
                  </a:lnTo>
                  <a:lnTo>
                    <a:pt x="894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313" name="Google Shape;2313;p71"/>
            <p:cNvGrpSpPr/>
            <p:nvPr/>
          </p:nvGrpSpPr>
          <p:grpSpPr>
            <a:xfrm>
              <a:off x="4064775" y="2785800"/>
              <a:ext cx="268525" cy="434575"/>
              <a:chOff x="4064775" y="2785800"/>
              <a:chExt cx="268525" cy="434575"/>
            </a:xfrm>
          </p:grpSpPr>
          <p:sp>
            <p:nvSpPr>
              <p:cNvPr id="2314" name="Google Shape;2314;p71"/>
              <p:cNvSpPr/>
              <p:nvPr/>
            </p:nvSpPr>
            <p:spPr>
              <a:xfrm>
                <a:off x="4267000" y="3027500"/>
                <a:ext cx="4287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715" h="1769" extrusionOk="0">
                    <a:moveTo>
                      <a:pt x="938" y="1"/>
                    </a:moveTo>
                    <a:lnTo>
                      <a:pt x="831" y="54"/>
                    </a:lnTo>
                    <a:lnTo>
                      <a:pt x="723" y="108"/>
                    </a:lnTo>
                    <a:lnTo>
                      <a:pt x="643" y="188"/>
                    </a:lnTo>
                    <a:lnTo>
                      <a:pt x="161" y="724"/>
                    </a:lnTo>
                    <a:lnTo>
                      <a:pt x="81" y="831"/>
                    </a:lnTo>
                    <a:lnTo>
                      <a:pt x="27" y="938"/>
                    </a:lnTo>
                    <a:lnTo>
                      <a:pt x="0" y="1045"/>
                    </a:lnTo>
                    <a:lnTo>
                      <a:pt x="0" y="1179"/>
                    </a:lnTo>
                    <a:lnTo>
                      <a:pt x="27" y="1286"/>
                    </a:lnTo>
                    <a:lnTo>
                      <a:pt x="54" y="1394"/>
                    </a:lnTo>
                    <a:lnTo>
                      <a:pt x="134" y="1501"/>
                    </a:lnTo>
                    <a:lnTo>
                      <a:pt x="215" y="1608"/>
                    </a:lnTo>
                    <a:lnTo>
                      <a:pt x="295" y="1661"/>
                    </a:lnTo>
                    <a:lnTo>
                      <a:pt x="402" y="1715"/>
                    </a:lnTo>
                    <a:lnTo>
                      <a:pt x="509" y="1742"/>
                    </a:lnTo>
                    <a:lnTo>
                      <a:pt x="616" y="1769"/>
                    </a:lnTo>
                    <a:lnTo>
                      <a:pt x="750" y="1742"/>
                    </a:lnTo>
                    <a:lnTo>
                      <a:pt x="884" y="1715"/>
                    </a:lnTo>
                    <a:lnTo>
                      <a:pt x="991" y="1635"/>
                    </a:lnTo>
                    <a:lnTo>
                      <a:pt x="1098" y="1554"/>
                    </a:lnTo>
                    <a:lnTo>
                      <a:pt x="1554" y="1019"/>
                    </a:lnTo>
                    <a:lnTo>
                      <a:pt x="1634" y="912"/>
                    </a:lnTo>
                    <a:lnTo>
                      <a:pt x="1688" y="804"/>
                    </a:lnTo>
                    <a:lnTo>
                      <a:pt x="1714" y="697"/>
                    </a:lnTo>
                    <a:lnTo>
                      <a:pt x="1714" y="563"/>
                    </a:lnTo>
                    <a:lnTo>
                      <a:pt x="1714" y="456"/>
                    </a:lnTo>
                    <a:lnTo>
                      <a:pt x="1661" y="349"/>
                    </a:lnTo>
                    <a:lnTo>
                      <a:pt x="1607" y="242"/>
                    </a:lnTo>
                    <a:lnTo>
                      <a:pt x="1527" y="135"/>
                    </a:lnTo>
                    <a:lnTo>
                      <a:pt x="1420" y="81"/>
                    </a:lnTo>
                    <a:lnTo>
                      <a:pt x="1313" y="28"/>
                    </a:lnTo>
                    <a:lnTo>
                      <a:pt x="117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5" name="Google Shape;2315;p71"/>
              <p:cNvSpPr/>
              <p:nvPr/>
            </p:nvSpPr>
            <p:spPr>
              <a:xfrm>
                <a:off x="4279050" y="3025500"/>
                <a:ext cx="36175" cy="3282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313" extrusionOk="0">
                    <a:moveTo>
                      <a:pt x="241" y="1"/>
                    </a:moveTo>
                    <a:lnTo>
                      <a:pt x="54" y="456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0" y="804"/>
                    </a:lnTo>
                    <a:lnTo>
                      <a:pt x="27" y="911"/>
                    </a:lnTo>
                    <a:lnTo>
                      <a:pt x="81" y="1018"/>
                    </a:lnTo>
                    <a:lnTo>
                      <a:pt x="161" y="1125"/>
                    </a:lnTo>
                    <a:lnTo>
                      <a:pt x="268" y="1206"/>
                    </a:lnTo>
                    <a:lnTo>
                      <a:pt x="375" y="1259"/>
                    </a:lnTo>
                    <a:lnTo>
                      <a:pt x="482" y="1313"/>
                    </a:lnTo>
                    <a:lnTo>
                      <a:pt x="616" y="1313"/>
                    </a:lnTo>
                    <a:lnTo>
                      <a:pt x="804" y="1286"/>
                    </a:lnTo>
                    <a:lnTo>
                      <a:pt x="965" y="1206"/>
                    </a:lnTo>
                    <a:lnTo>
                      <a:pt x="1098" y="1099"/>
                    </a:lnTo>
                    <a:lnTo>
                      <a:pt x="1179" y="938"/>
                    </a:lnTo>
                    <a:lnTo>
                      <a:pt x="1447" y="375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6" name="Google Shape;2316;p71"/>
              <p:cNvSpPr/>
              <p:nvPr/>
            </p:nvSpPr>
            <p:spPr>
              <a:xfrm>
                <a:off x="4225475" y="2925725"/>
                <a:ext cx="107825" cy="109175"/>
              </a:xfrm>
              <a:custGeom>
                <a:avLst/>
                <a:gdLst/>
                <a:ahLst/>
                <a:cxnLst/>
                <a:rect l="l" t="t" r="r" b="b"/>
                <a:pathLst>
                  <a:path w="4313" h="4367" extrusionOk="0">
                    <a:moveTo>
                      <a:pt x="670" y="1"/>
                    </a:moveTo>
                    <a:lnTo>
                      <a:pt x="456" y="54"/>
                    </a:lnTo>
                    <a:lnTo>
                      <a:pt x="322" y="162"/>
                    </a:lnTo>
                    <a:lnTo>
                      <a:pt x="188" y="269"/>
                    </a:lnTo>
                    <a:lnTo>
                      <a:pt x="108" y="403"/>
                    </a:lnTo>
                    <a:lnTo>
                      <a:pt x="54" y="563"/>
                    </a:lnTo>
                    <a:lnTo>
                      <a:pt x="27" y="751"/>
                    </a:lnTo>
                    <a:lnTo>
                      <a:pt x="1" y="911"/>
                    </a:lnTo>
                    <a:lnTo>
                      <a:pt x="27" y="1099"/>
                    </a:lnTo>
                    <a:lnTo>
                      <a:pt x="54" y="1447"/>
                    </a:lnTo>
                    <a:lnTo>
                      <a:pt x="135" y="1742"/>
                    </a:lnTo>
                    <a:lnTo>
                      <a:pt x="242" y="2036"/>
                    </a:lnTo>
                    <a:lnTo>
                      <a:pt x="2384" y="2224"/>
                    </a:lnTo>
                    <a:lnTo>
                      <a:pt x="2438" y="2224"/>
                    </a:lnTo>
                    <a:lnTo>
                      <a:pt x="2492" y="2251"/>
                    </a:lnTo>
                    <a:lnTo>
                      <a:pt x="2518" y="2304"/>
                    </a:lnTo>
                    <a:lnTo>
                      <a:pt x="2518" y="2358"/>
                    </a:lnTo>
                    <a:lnTo>
                      <a:pt x="2358" y="4045"/>
                    </a:lnTo>
                    <a:lnTo>
                      <a:pt x="3590" y="4366"/>
                    </a:lnTo>
                    <a:lnTo>
                      <a:pt x="4232" y="2170"/>
                    </a:lnTo>
                    <a:lnTo>
                      <a:pt x="4286" y="1956"/>
                    </a:lnTo>
                    <a:lnTo>
                      <a:pt x="4313" y="1742"/>
                    </a:lnTo>
                    <a:lnTo>
                      <a:pt x="4313" y="1554"/>
                    </a:lnTo>
                    <a:lnTo>
                      <a:pt x="4286" y="1394"/>
                    </a:lnTo>
                    <a:lnTo>
                      <a:pt x="4232" y="1260"/>
                    </a:lnTo>
                    <a:lnTo>
                      <a:pt x="4179" y="1126"/>
                    </a:lnTo>
                    <a:lnTo>
                      <a:pt x="4125" y="1019"/>
                    </a:lnTo>
                    <a:lnTo>
                      <a:pt x="4045" y="938"/>
                    </a:lnTo>
                    <a:lnTo>
                      <a:pt x="3884" y="778"/>
                    </a:lnTo>
                    <a:lnTo>
                      <a:pt x="3724" y="697"/>
                    </a:lnTo>
                    <a:lnTo>
                      <a:pt x="3590" y="617"/>
                    </a:lnTo>
                    <a:lnTo>
                      <a:pt x="67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7" name="Google Shape;2317;p71"/>
              <p:cNvSpPr/>
              <p:nvPr/>
            </p:nvSpPr>
            <p:spPr>
              <a:xfrm>
                <a:off x="4282400" y="3014775"/>
                <a:ext cx="36850" cy="20800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832" extrusionOk="0">
                    <a:moveTo>
                      <a:pt x="188" y="1"/>
                    </a:moveTo>
                    <a:lnTo>
                      <a:pt x="134" y="28"/>
                    </a:lnTo>
                    <a:lnTo>
                      <a:pt x="81" y="81"/>
                    </a:lnTo>
                    <a:lnTo>
                      <a:pt x="54" y="135"/>
                    </a:lnTo>
                    <a:lnTo>
                      <a:pt x="0" y="296"/>
                    </a:lnTo>
                    <a:lnTo>
                      <a:pt x="0" y="376"/>
                    </a:lnTo>
                    <a:lnTo>
                      <a:pt x="27" y="430"/>
                    </a:lnTo>
                    <a:lnTo>
                      <a:pt x="54" y="483"/>
                    </a:lnTo>
                    <a:lnTo>
                      <a:pt x="134" y="537"/>
                    </a:lnTo>
                    <a:lnTo>
                      <a:pt x="1206" y="831"/>
                    </a:lnTo>
                    <a:lnTo>
                      <a:pt x="1286" y="831"/>
                    </a:lnTo>
                    <a:lnTo>
                      <a:pt x="1339" y="804"/>
                    </a:lnTo>
                    <a:lnTo>
                      <a:pt x="1393" y="751"/>
                    </a:lnTo>
                    <a:lnTo>
                      <a:pt x="1447" y="697"/>
                    </a:lnTo>
                    <a:lnTo>
                      <a:pt x="1473" y="537"/>
                    </a:lnTo>
                    <a:lnTo>
                      <a:pt x="1473" y="456"/>
                    </a:lnTo>
                    <a:lnTo>
                      <a:pt x="1473" y="403"/>
                    </a:lnTo>
                    <a:lnTo>
                      <a:pt x="1420" y="349"/>
                    </a:lnTo>
                    <a:lnTo>
                      <a:pt x="1339" y="322"/>
                    </a:lnTo>
                    <a:lnTo>
                      <a:pt x="268" y="28"/>
                    </a:lnTo>
                    <a:lnTo>
                      <a:pt x="188" y="1"/>
                    </a:lnTo>
                    <a:close/>
                  </a:path>
                </a:pathLst>
              </a:custGeom>
              <a:solidFill>
                <a:srgbClr val="FFA6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8" name="Google Shape;2318;p71"/>
              <p:cNvSpPr/>
              <p:nvPr/>
            </p:nvSpPr>
            <p:spPr>
              <a:xfrm>
                <a:off x="4064775" y="3083075"/>
                <a:ext cx="262500" cy="137300"/>
              </a:xfrm>
              <a:custGeom>
                <a:avLst/>
                <a:gdLst/>
                <a:ahLst/>
                <a:cxnLst/>
                <a:rect l="l" t="t" r="r" b="b"/>
                <a:pathLst>
                  <a:path w="10500" h="5492" extrusionOk="0">
                    <a:moveTo>
                      <a:pt x="6857" y="1"/>
                    </a:moveTo>
                    <a:lnTo>
                      <a:pt x="3804" y="81"/>
                    </a:lnTo>
                    <a:lnTo>
                      <a:pt x="1018" y="1474"/>
                    </a:lnTo>
                    <a:lnTo>
                      <a:pt x="885" y="1554"/>
                    </a:lnTo>
                    <a:lnTo>
                      <a:pt x="724" y="1661"/>
                    </a:lnTo>
                    <a:lnTo>
                      <a:pt x="590" y="1769"/>
                    </a:lnTo>
                    <a:lnTo>
                      <a:pt x="483" y="1902"/>
                    </a:lnTo>
                    <a:lnTo>
                      <a:pt x="269" y="2170"/>
                    </a:lnTo>
                    <a:lnTo>
                      <a:pt x="108" y="2492"/>
                    </a:lnTo>
                    <a:lnTo>
                      <a:pt x="28" y="2813"/>
                    </a:lnTo>
                    <a:lnTo>
                      <a:pt x="1" y="3161"/>
                    </a:lnTo>
                    <a:lnTo>
                      <a:pt x="1" y="3322"/>
                    </a:lnTo>
                    <a:lnTo>
                      <a:pt x="28" y="3509"/>
                    </a:lnTo>
                    <a:lnTo>
                      <a:pt x="81" y="3670"/>
                    </a:lnTo>
                    <a:lnTo>
                      <a:pt x="135" y="3858"/>
                    </a:lnTo>
                    <a:lnTo>
                      <a:pt x="269" y="4206"/>
                    </a:lnTo>
                    <a:lnTo>
                      <a:pt x="831" y="4581"/>
                    </a:lnTo>
                    <a:lnTo>
                      <a:pt x="1447" y="4929"/>
                    </a:lnTo>
                    <a:lnTo>
                      <a:pt x="2090" y="5224"/>
                    </a:lnTo>
                    <a:lnTo>
                      <a:pt x="2733" y="5491"/>
                    </a:lnTo>
                    <a:lnTo>
                      <a:pt x="2733" y="5491"/>
                    </a:lnTo>
                    <a:lnTo>
                      <a:pt x="2090" y="3697"/>
                    </a:lnTo>
                    <a:lnTo>
                      <a:pt x="2063" y="3590"/>
                    </a:lnTo>
                    <a:lnTo>
                      <a:pt x="2063" y="3483"/>
                    </a:lnTo>
                    <a:lnTo>
                      <a:pt x="2063" y="3402"/>
                    </a:lnTo>
                    <a:lnTo>
                      <a:pt x="2117" y="3295"/>
                    </a:lnTo>
                    <a:lnTo>
                      <a:pt x="2143" y="3215"/>
                    </a:lnTo>
                    <a:lnTo>
                      <a:pt x="2224" y="3134"/>
                    </a:lnTo>
                    <a:lnTo>
                      <a:pt x="2304" y="3081"/>
                    </a:lnTo>
                    <a:lnTo>
                      <a:pt x="2384" y="3027"/>
                    </a:lnTo>
                    <a:lnTo>
                      <a:pt x="4661" y="2224"/>
                    </a:lnTo>
                    <a:lnTo>
                      <a:pt x="4795" y="2170"/>
                    </a:lnTo>
                    <a:lnTo>
                      <a:pt x="4929" y="2144"/>
                    </a:lnTo>
                    <a:lnTo>
                      <a:pt x="5063" y="2144"/>
                    </a:lnTo>
                    <a:lnTo>
                      <a:pt x="5197" y="2170"/>
                    </a:lnTo>
                    <a:lnTo>
                      <a:pt x="5331" y="2197"/>
                    </a:lnTo>
                    <a:lnTo>
                      <a:pt x="5465" y="2251"/>
                    </a:lnTo>
                    <a:lnTo>
                      <a:pt x="5598" y="2304"/>
                    </a:lnTo>
                    <a:lnTo>
                      <a:pt x="5706" y="2385"/>
                    </a:lnTo>
                    <a:lnTo>
                      <a:pt x="8250" y="4447"/>
                    </a:lnTo>
                    <a:lnTo>
                      <a:pt x="8330" y="4527"/>
                    </a:lnTo>
                    <a:lnTo>
                      <a:pt x="8384" y="4608"/>
                    </a:lnTo>
                    <a:lnTo>
                      <a:pt x="8411" y="4715"/>
                    </a:lnTo>
                    <a:lnTo>
                      <a:pt x="8437" y="4822"/>
                    </a:lnTo>
                    <a:lnTo>
                      <a:pt x="8437" y="5331"/>
                    </a:lnTo>
                    <a:lnTo>
                      <a:pt x="8973" y="5090"/>
                    </a:lnTo>
                    <a:lnTo>
                      <a:pt x="9509" y="4822"/>
                    </a:lnTo>
                    <a:lnTo>
                      <a:pt x="10018" y="4500"/>
                    </a:lnTo>
                    <a:lnTo>
                      <a:pt x="10500" y="4179"/>
                    </a:lnTo>
                    <a:lnTo>
                      <a:pt x="10473" y="3992"/>
                    </a:lnTo>
                    <a:lnTo>
                      <a:pt x="10446" y="3831"/>
                    </a:lnTo>
                    <a:lnTo>
                      <a:pt x="10339" y="3509"/>
                    </a:lnTo>
                    <a:lnTo>
                      <a:pt x="10259" y="3349"/>
                    </a:lnTo>
                    <a:lnTo>
                      <a:pt x="10152" y="3188"/>
                    </a:lnTo>
                    <a:lnTo>
                      <a:pt x="10044" y="3054"/>
                    </a:lnTo>
                    <a:lnTo>
                      <a:pt x="9937" y="2920"/>
                    </a:lnTo>
                    <a:lnTo>
                      <a:pt x="685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9" name="Google Shape;2319;p71"/>
              <p:cNvSpPr/>
              <p:nvPr/>
            </p:nvSpPr>
            <p:spPr>
              <a:xfrm>
                <a:off x="4149825" y="2785800"/>
                <a:ext cx="98450" cy="143300"/>
              </a:xfrm>
              <a:custGeom>
                <a:avLst/>
                <a:gdLst/>
                <a:ahLst/>
                <a:cxnLst/>
                <a:rect l="l" t="t" r="r" b="b"/>
                <a:pathLst>
                  <a:path w="3938" h="5732" extrusionOk="0">
                    <a:moveTo>
                      <a:pt x="2384" y="0"/>
                    </a:moveTo>
                    <a:lnTo>
                      <a:pt x="1527" y="27"/>
                    </a:lnTo>
                    <a:lnTo>
                      <a:pt x="1205" y="54"/>
                    </a:lnTo>
                    <a:lnTo>
                      <a:pt x="938" y="134"/>
                    </a:lnTo>
                    <a:lnTo>
                      <a:pt x="670" y="295"/>
                    </a:lnTo>
                    <a:lnTo>
                      <a:pt x="429" y="482"/>
                    </a:lnTo>
                    <a:lnTo>
                      <a:pt x="241" y="697"/>
                    </a:lnTo>
                    <a:lnTo>
                      <a:pt x="107" y="964"/>
                    </a:lnTo>
                    <a:lnTo>
                      <a:pt x="27" y="1259"/>
                    </a:lnTo>
                    <a:lnTo>
                      <a:pt x="0" y="1554"/>
                    </a:lnTo>
                    <a:lnTo>
                      <a:pt x="0" y="4205"/>
                    </a:lnTo>
                    <a:lnTo>
                      <a:pt x="27" y="4527"/>
                    </a:lnTo>
                    <a:lnTo>
                      <a:pt x="134" y="4794"/>
                    </a:lnTo>
                    <a:lnTo>
                      <a:pt x="268" y="5062"/>
                    </a:lnTo>
                    <a:lnTo>
                      <a:pt x="456" y="5303"/>
                    </a:lnTo>
                    <a:lnTo>
                      <a:pt x="670" y="5491"/>
                    </a:lnTo>
                    <a:lnTo>
                      <a:pt x="938" y="5625"/>
                    </a:lnTo>
                    <a:lnTo>
                      <a:pt x="1232" y="5705"/>
                    </a:lnTo>
                    <a:lnTo>
                      <a:pt x="1554" y="5732"/>
                    </a:lnTo>
                    <a:lnTo>
                      <a:pt x="2411" y="5732"/>
                    </a:lnTo>
                    <a:lnTo>
                      <a:pt x="2705" y="5705"/>
                    </a:lnTo>
                    <a:lnTo>
                      <a:pt x="3000" y="5625"/>
                    </a:lnTo>
                    <a:lnTo>
                      <a:pt x="3268" y="5464"/>
                    </a:lnTo>
                    <a:lnTo>
                      <a:pt x="3482" y="5276"/>
                    </a:lnTo>
                    <a:lnTo>
                      <a:pt x="3669" y="5062"/>
                    </a:lnTo>
                    <a:lnTo>
                      <a:pt x="3803" y="4794"/>
                    </a:lnTo>
                    <a:lnTo>
                      <a:pt x="3911" y="4500"/>
                    </a:lnTo>
                    <a:lnTo>
                      <a:pt x="3937" y="4178"/>
                    </a:lnTo>
                    <a:lnTo>
                      <a:pt x="3911" y="1554"/>
                    </a:lnTo>
                    <a:lnTo>
                      <a:pt x="3884" y="1232"/>
                    </a:lnTo>
                    <a:lnTo>
                      <a:pt x="3803" y="938"/>
                    </a:lnTo>
                    <a:lnTo>
                      <a:pt x="3643" y="697"/>
                    </a:lnTo>
                    <a:lnTo>
                      <a:pt x="3455" y="455"/>
                    </a:lnTo>
                    <a:lnTo>
                      <a:pt x="3241" y="268"/>
                    </a:lnTo>
                    <a:lnTo>
                      <a:pt x="2973" y="134"/>
                    </a:lnTo>
                    <a:lnTo>
                      <a:pt x="2679" y="54"/>
                    </a:lnTo>
                    <a:lnTo>
                      <a:pt x="238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0" name="Google Shape;2320;p71"/>
              <p:cNvSpPr/>
              <p:nvPr/>
            </p:nvSpPr>
            <p:spPr>
              <a:xfrm>
                <a:off x="4159200" y="2813250"/>
                <a:ext cx="79700" cy="115850"/>
              </a:xfrm>
              <a:custGeom>
                <a:avLst/>
                <a:gdLst/>
                <a:ahLst/>
                <a:cxnLst/>
                <a:rect l="l" t="t" r="r" b="b"/>
                <a:pathLst>
                  <a:path w="3188" h="4634" extrusionOk="0">
                    <a:moveTo>
                      <a:pt x="1232" y="0"/>
                    </a:moveTo>
                    <a:lnTo>
                      <a:pt x="991" y="27"/>
                    </a:lnTo>
                    <a:lnTo>
                      <a:pt x="750" y="107"/>
                    </a:lnTo>
                    <a:lnTo>
                      <a:pt x="536" y="241"/>
                    </a:lnTo>
                    <a:lnTo>
                      <a:pt x="348" y="375"/>
                    </a:lnTo>
                    <a:lnTo>
                      <a:pt x="214" y="563"/>
                    </a:lnTo>
                    <a:lnTo>
                      <a:pt x="81" y="777"/>
                    </a:lnTo>
                    <a:lnTo>
                      <a:pt x="27" y="1018"/>
                    </a:lnTo>
                    <a:lnTo>
                      <a:pt x="0" y="1259"/>
                    </a:lnTo>
                    <a:lnTo>
                      <a:pt x="0" y="3402"/>
                    </a:lnTo>
                    <a:lnTo>
                      <a:pt x="27" y="3643"/>
                    </a:lnTo>
                    <a:lnTo>
                      <a:pt x="107" y="3884"/>
                    </a:lnTo>
                    <a:lnTo>
                      <a:pt x="214" y="4098"/>
                    </a:lnTo>
                    <a:lnTo>
                      <a:pt x="375" y="4286"/>
                    </a:lnTo>
                    <a:lnTo>
                      <a:pt x="563" y="4419"/>
                    </a:lnTo>
                    <a:lnTo>
                      <a:pt x="777" y="4553"/>
                    </a:lnTo>
                    <a:lnTo>
                      <a:pt x="991" y="4607"/>
                    </a:lnTo>
                    <a:lnTo>
                      <a:pt x="1259" y="4634"/>
                    </a:lnTo>
                    <a:lnTo>
                      <a:pt x="1929" y="4634"/>
                    </a:lnTo>
                    <a:lnTo>
                      <a:pt x="2196" y="4607"/>
                    </a:lnTo>
                    <a:lnTo>
                      <a:pt x="2411" y="4527"/>
                    </a:lnTo>
                    <a:lnTo>
                      <a:pt x="2625" y="4419"/>
                    </a:lnTo>
                    <a:lnTo>
                      <a:pt x="2812" y="4259"/>
                    </a:lnTo>
                    <a:lnTo>
                      <a:pt x="2973" y="4071"/>
                    </a:lnTo>
                    <a:lnTo>
                      <a:pt x="3080" y="3884"/>
                    </a:lnTo>
                    <a:lnTo>
                      <a:pt x="3161" y="3643"/>
                    </a:lnTo>
                    <a:lnTo>
                      <a:pt x="3187" y="3402"/>
                    </a:lnTo>
                    <a:lnTo>
                      <a:pt x="3161" y="1259"/>
                    </a:lnTo>
                    <a:lnTo>
                      <a:pt x="3161" y="991"/>
                    </a:lnTo>
                    <a:lnTo>
                      <a:pt x="3080" y="777"/>
                    </a:lnTo>
                    <a:lnTo>
                      <a:pt x="2946" y="563"/>
                    </a:lnTo>
                    <a:lnTo>
                      <a:pt x="2812" y="375"/>
                    </a:lnTo>
                    <a:lnTo>
                      <a:pt x="2625" y="215"/>
                    </a:lnTo>
                    <a:lnTo>
                      <a:pt x="2411" y="107"/>
                    </a:lnTo>
                    <a:lnTo>
                      <a:pt x="2170" y="27"/>
                    </a:lnTo>
                    <a:lnTo>
                      <a:pt x="192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1" name="Google Shape;2321;p71"/>
              <p:cNvSpPr/>
              <p:nvPr/>
            </p:nvSpPr>
            <p:spPr>
              <a:xfrm>
                <a:off x="4185300" y="2813250"/>
                <a:ext cx="53600" cy="11585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4634" extrusionOk="0">
                    <a:moveTo>
                      <a:pt x="188" y="0"/>
                    </a:moveTo>
                    <a:lnTo>
                      <a:pt x="1" y="27"/>
                    </a:lnTo>
                    <a:lnTo>
                      <a:pt x="215" y="81"/>
                    </a:lnTo>
                    <a:lnTo>
                      <a:pt x="402" y="188"/>
                    </a:lnTo>
                    <a:lnTo>
                      <a:pt x="590" y="295"/>
                    </a:lnTo>
                    <a:lnTo>
                      <a:pt x="724" y="456"/>
                    </a:lnTo>
                    <a:lnTo>
                      <a:pt x="858" y="616"/>
                    </a:lnTo>
                    <a:lnTo>
                      <a:pt x="938" y="804"/>
                    </a:lnTo>
                    <a:lnTo>
                      <a:pt x="1018" y="1018"/>
                    </a:lnTo>
                    <a:lnTo>
                      <a:pt x="1018" y="1259"/>
                    </a:lnTo>
                    <a:lnTo>
                      <a:pt x="1045" y="3402"/>
                    </a:lnTo>
                    <a:lnTo>
                      <a:pt x="1018" y="3616"/>
                    </a:lnTo>
                    <a:lnTo>
                      <a:pt x="965" y="3830"/>
                    </a:lnTo>
                    <a:lnTo>
                      <a:pt x="858" y="4018"/>
                    </a:lnTo>
                    <a:lnTo>
                      <a:pt x="724" y="4205"/>
                    </a:lnTo>
                    <a:lnTo>
                      <a:pt x="590" y="4366"/>
                    </a:lnTo>
                    <a:lnTo>
                      <a:pt x="402" y="4473"/>
                    </a:lnTo>
                    <a:lnTo>
                      <a:pt x="215" y="4553"/>
                    </a:lnTo>
                    <a:lnTo>
                      <a:pt x="1" y="4634"/>
                    </a:lnTo>
                    <a:lnTo>
                      <a:pt x="885" y="4634"/>
                    </a:lnTo>
                    <a:lnTo>
                      <a:pt x="1152" y="4607"/>
                    </a:lnTo>
                    <a:lnTo>
                      <a:pt x="1367" y="4527"/>
                    </a:lnTo>
                    <a:lnTo>
                      <a:pt x="1581" y="4419"/>
                    </a:lnTo>
                    <a:lnTo>
                      <a:pt x="1768" y="4259"/>
                    </a:lnTo>
                    <a:lnTo>
                      <a:pt x="1929" y="4071"/>
                    </a:lnTo>
                    <a:lnTo>
                      <a:pt x="2036" y="3884"/>
                    </a:lnTo>
                    <a:lnTo>
                      <a:pt x="2117" y="3643"/>
                    </a:lnTo>
                    <a:lnTo>
                      <a:pt x="2143" y="3402"/>
                    </a:lnTo>
                    <a:lnTo>
                      <a:pt x="2117" y="1259"/>
                    </a:lnTo>
                    <a:lnTo>
                      <a:pt x="2117" y="991"/>
                    </a:lnTo>
                    <a:lnTo>
                      <a:pt x="2036" y="777"/>
                    </a:lnTo>
                    <a:lnTo>
                      <a:pt x="1902" y="563"/>
                    </a:lnTo>
                    <a:lnTo>
                      <a:pt x="1768" y="375"/>
                    </a:lnTo>
                    <a:lnTo>
                      <a:pt x="1581" y="215"/>
                    </a:lnTo>
                    <a:lnTo>
                      <a:pt x="1367" y="107"/>
                    </a:lnTo>
                    <a:lnTo>
                      <a:pt x="1126" y="27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2" name="Google Shape;2322;p71"/>
              <p:cNvSpPr/>
              <p:nvPr/>
            </p:nvSpPr>
            <p:spPr>
              <a:xfrm>
                <a:off x="4183300" y="2904300"/>
                <a:ext cx="30150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1769" extrusionOk="0">
                    <a:moveTo>
                      <a:pt x="0" y="1"/>
                    </a:moveTo>
                    <a:lnTo>
                      <a:pt x="0" y="1768"/>
                    </a:lnTo>
                    <a:lnTo>
                      <a:pt x="1206" y="1768"/>
                    </a:lnTo>
                    <a:lnTo>
                      <a:pt x="1206" y="1"/>
                    </a:lnTo>
                    <a:lnTo>
                      <a:pt x="1018" y="108"/>
                    </a:lnTo>
                    <a:lnTo>
                      <a:pt x="831" y="188"/>
                    </a:lnTo>
                    <a:lnTo>
                      <a:pt x="616" y="215"/>
                    </a:lnTo>
                    <a:lnTo>
                      <a:pt x="402" y="188"/>
                    </a:lnTo>
                    <a:lnTo>
                      <a:pt x="215" y="13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3" name="Google Shape;2323;p71"/>
              <p:cNvSpPr/>
              <p:nvPr/>
            </p:nvSpPr>
            <p:spPr>
              <a:xfrm>
                <a:off x="4183300" y="2904300"/>
                <a:ext cx="30150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1769" extrusionOk="0">
                    <a:moveTo>
                      <a:pt x="0" y="1"/>
                    </a:moveTo>
                    <a:lnTo>
                      <a:pt x="0" y="1768"/>
                    </a:lnTo>
                    <a:lnTo>
                      <a:pt x="1206" y="1768"/>
                    </a:lnTo>
                    <a:lnTo>
                      <a:pt x="1098" y="1742"/>
                    </a:lnTo>
                    <a:lnTo>
                      <a:pt x="1018" y="1688"/>
                    </a:lnTo>
                    <a:lnTo>
                      <a:pt x="884" y="1527"/>
                    </a:lnTo>
                    <a:lnTo>
                      <a:pt x="777" y="1340"/>
                    </a:lnTo>
                    <a:lnTo>
                      <a:pt x="697" y="1126"/>
                    </a:lnTo>
                    <a:lnTo>
                      <a:pt x="643" y="885"/>
                    </a:lnTo>
                    <a:lnTo>
                      <a:pt x="616" y="670"/>
                    </a:lnTo>
                    <a:lnTo>
                      <a:pt x="590" y="215"/>
                    </a:lnTo>
                    <a:lnTo>
                      <a:pt x="429" y="188"/>
                    </a:lnTo>
                    <a:lnTo>
                      <a:pt x="295" y="161"/>
                    </a:lnTo>
                    <a:lnTo>
                      <a:pt x="134" y="8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4" name="Google Shape;2324;p71"/>
              <p:cNvSpPr/>
              <p:nvPr/>
            </p:nvSpPr>
            <p:spPr>
              <a:xfrm>
                <a:off x="4165225" y="28527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5" name="Google Shape;2325;p71"/>
              <p:cNvSpPr/>
              <p:nvPr/>
            </p:nvSpPr>
            <p:spPr>
              <a:xfrm>
                <a:off x="4160525" y="2799850"/>
                <a:ext cx="7635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3054" h="2144" extrusionOk="0">
                    <a:moveTo>
                      <a:pt x="1233" y="1"/>
                    </a:moveTo>
                    <a:lnTo>
                      <a:pt x="965" y="81"/>
                    </a:lnTo>
                    <a:lnTo>
                      <a:pt x="751" y="161"/>
                    </a:lnTo>
                    <a:lnTo>
                      <a:pt x="590" y="268"/>
                    </a:lnTo>
                    <a:lnTo>
                      <a:pt x="483" y="376"/>
                    </a:lnTo>
                    <a:lnTo>
                      <a:pt x="402" y="483"/>
                    </a:lnTo>
                    <a:lnTo>
                      <a:pt x="349" y="590"/>
                    </a:lnTo>
                    <a:lnTo>
                      <a:pt x="322" y="777"/>
                    </a:lnTo>
                    <a:lnTo>
                      <a:pt x="322" y="831"/>
                    </a:lnTo>
                    <a:lnTo>
                      <a:pt x="269" y="858"/>
                    </a:lnTo>
                    <a:lnTo>
                      <a:pt x="215" y="911"/>
                    </a:lnTo>
                    <a:lnTo>
                      <a:pt x="135" y="965"/>
                    </a:lnTo>
                    <a:lnTo>
                      <a:pt x="54" y="1126"/>
                    </a:lnTo>
                    <a:lnTo>
                      <a:pt x="28" y="1340"/>
                    </a:lnTo>
                    <a:lnTo>
                      <a:pt x="1" y="1554"/>
                    </a:lnTo>
                    <a:lnTo>
                      <a:pt x="54" y="1929"/>
                    </a:lnTo>
                    <a:lnTo>
                      <a:pt x="81" y="2090"/>
                    </a:lnTo>
                    <a:lnTo>
                      <a:pt x="188" y="2116"/>
                    </a:lnTo>
                    <a:lnTo>
                      <a:pt x="242" y="1956"/>
                    </a:lnTo>
                    <a:lnTo>
                      <a:pt x="295" y="1849"/>
                    </a:lnTo>
                    <a:lnTo>
                      <a:pt x="349" y="1742"/>
                    </a:lnTo>
                    <a:lnTo>
                      <a:pt x="349" y="1634"/>
                    </a:lnTo>
                    <a:lnTo>
                      <a:pt x="349" y="1447"/>
                    </a:lnTo>
                    <a:lnTo>
                      <a:pt x="376" y="1233"/>
                    </a:lnTo>
                    <a:lnTo>
                      <a:pt x="402" y="1126"/>
                    </a:lnTo>
                    <a:lnTo>
                      <a:pt x="456" y="1045"/>
                    </a:lnTo>
                    <a:lnTo>
                      <a:pt x="536" y="965"/>
                    </a:lnTo>
                    <a:lnTo>
                      <a:pt x="617" y="884"/>
                    </a:lnTo>
                    <a:lnTo>
                      <a:pt x="804" y="831"/>
                    </a:lnTo>
                    <a:lnTo>
                      <a:pt x="992" y="831"/>
                    </a:lnTo>
                    <a:lnTo>
                      <a:pt x="1179" y="858"/>
                    </a:lnTo>
                    <a:lnTo>
                      <a:pt x="1340" y="911"/>
                    </a:lnTo>
                    <a:lnTo>
                      <a:pt x="1527" y="938"/>
                    </a:lnTo>
                    <a:lnTo>
                      <a:pt x="1715" y="911"/>
                    </a:lnTo>
                    <a:lnTo>
                      <a:pt x="1849" y="858"/>
                    </a:lnTo>
                    <a:lnTo>
                      <a:pt x="2036" y="831"/>
                    </a:lnTo>
                    <a:lnTo>
                      <a:pt x="2224" y="831"/>
                    </a:lnTo>
                    <a:lnTo>
                      <a:pt x="2411" y="884"/>
                    </a:lnTo>
                    <a:lnTo>
                      <a:pt x="2518" y="965"/>
                    </a:lnTo>
                    <a:lnTo>
                      <a:pt x="2572" y="1045"/>
                    </a:lnTo>
                    <a:lnTo>
                      <a:pt x="2625" y="1126"/>
                    </a:lnTo>
                    <a:lnTo>
                      <a:pt x="2652" y="1233"/>
                    </a:lnTo>
                    <a:lnTo>
                      <a:pt x="2679" y="1447"/>
                    </a:lnTo>
                    <a:lnTo>
                      <a:pt x="2679" y="1634"/>
                    </a:lnTo>
                    <a:lnTo>
                      <a:pt x="2679" y="1742"/>
                    </a:lnTo>
                    <a:lnTo>
                      <a:pt x="2706" y="1849"/>
                    </a:lnTo>
                    <a:lnTo>
                      <a:pt x="2786" y="1983"/>
                    </a:lnTo>
                    <a:lnTo>
                      <a:pt x="2840" y="2143"/>
                    </a:lnTo>
                    <a:lnTo>
                      <a:pt x="2920" y="2090"/>
                    </a:lnTo>
                    <a:lnTo>
                      <a:pt x="3000" y="2090"/>
                    </a:lnTo>
                    <a:lnTo>
                      <a:pt x="3027" y="1608"/>
                    </a:lnTo>
                    <a:lnTo>
                      <a:pt x="3054" y="1393"/>
                    </a:lnTo>
                    <a:lnTo>
                      <a:pt x="3054" y="1206"/>
                    </a:lnTo>
                    <a:lnTo>
                      <a:pt x="3027" y="1018"/>
                    </a:lnTo>
                    <a:lnTo>
                      <a:pt x="2974" y="831"/>
                    </a:lnTo>
                    <a:lnTo>
                      <a:pt x="2893" y="697"/>
                    </a:lnTo>
                    <a:lnTo>
                      <a:pt x="2786" y="536"/>
                    </a:lnTo>
                    <a:lnTo>
                      <a:pt x="2679" y="429"/>
                    </a:lnTo>
                    <a:lnTo>
                      <a:pt x="2545" y="322"/>
                    </a:lnTo>
                    <a:lnTo>
                      <a:pt x="2411" y="215"/>
                    </a:lnTo>
                    <a:lnTo>
                      <a:pt x="2251" y="161"/>
                    </a:lnTo>
                    <a:lnTo>
                      <a:pt x="2090" y="81"/>
                    </a:lnTo>
                    <a:lnTo>
                      <a:pt x="1929" y="54"/>
                    </a:lnTo>
                    <a:lnTo>
                      <a:pt x="158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6" name="Google Shape;2326;p71"/>
              <p:cNvSpPr/>
              <p:nvPr/>
            </p:nvSpPr>
            <p:spPr>
              <a:xfrm>
                <a:off x="4165225" y="28527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7" name="Google Shape;2327;p71"/>
              <p:cNvSpPr/>
              <p:nvPr/>
            </p:nvSpPr>
            <p:spPr>
              <a:xfrm>
                <a:off x="4160525" y="2799850"/>
                <a:ext cx="34175" cy="52925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2117" extrusionOk="0">
                    <a:moveTo>
                      <a:pt x="1367" y="1"/>
                    </a:moveTo>
                    <a:lnTo>
                      <a:pt x="1179" y="27"/>
                    </a:lnTo>
                    <a:lnTo>
                      <a:pt x="992" y="54"/>
                    </a:lnTo>
                    <a:lnTo>
                      <a:pt x="831" y="135"/>
                    </a:lnTo>
                    <a:lnTo>
                      <a:pt x="670" y="215"/>
                    </a:lnTo>
                    <a:lnTo>
                      <a:pt x="536" y="322"/>
                    </a:lnTo>
                    <a:lnTo>
                      <a:pt x="429" y="429"/>
                    </a:lnTo>
                    <a:lnTo>
                      <a:pt x="349" y="590"/>
                    </a:lnTo>
                    <a:lnTo>
                      <a:pt x="322" y="777"/>
                    </a:lnTo>
                    <a:lnTo>
                      <a:pt x="322" y="831"/>
                    </a:lnTo>
                    <a:lnTo>
                      <a:pt x="269" y="858"/>
                    </a:lnTo>
                    <a:lnTo>
                      <a:pt x="215" y="911"/>
                    </a:lnTo>
                    <a:lnTo>
                      <a:pt x="135" y="965"/>
                    </a:lnTo>
                    <a:lnTo>
                      <a:pt x="54" y="1126"/>
                    </a:lnTo>
                    <a:lnTo>
                      <a:pt x="28" y="1340"/>
                    </a:lnTo>
                    <a:lnTo>
                      <a:pt x="1" y="1554"/>
                    </a:lnTo>
                    <a:lnTo>
                      <a:pt x="54" y="1929"/>
                    </a:lnTo>
                    <a:lnTo>
                      <a:pt x="81" y="2090"/>
                    </a:lnTo>
                    <a:lnTo>
                      <a:pt x="188" y="2116"/>
                    </a:lnTo>
                    <a:lnTo>
                      <a:pt x="242" y="1983"/>
                    </a:lnTo>
                    <a:lnTo>
                      <a:pt x="295" y="1849"/>
                    </a:lnTo>
                    <a:lnTo>
                      <a:pt x="349" y="1742"/>
                    </a:lnTo>
                    <a:lnTo>
                      <a:pt x="349" y="1634"/>
                    </a:lnTo>
                    <a:lnTo>
                      <a:pt x="349" y="1447"/>
                    </a:lnTo>
                    <a:lnTo>
                      <a:pt x="376" y="1233"/>
                    </a:lnTo>
                    <a:lnTo>
                      <a:pt x="402" y="1126"/>
                    </a:lnTo>
                    <a:lnTo>
                      <a:pt x="456" y="1045"/>
                    </a:lnTo>
                    <a:lnTo>
                      <a:pt x="536" y="965"/>
                    </a:lnTo>
                    <a:lnTo>
                      <a:pt x="617" y="884"/>
                    </a:lnTo>
                    <a:lnTo>
                      <a:pt x="777" y="831"/>
                    </a:lnTo>
                    <a:lnTo>
                      <a:pt x="965" y="831"/>
                    </a:lnTo>
                    <a:lnTo>
                      <a:pt x="1126" y="858"/>
                    </a:lnTo>
                    <a:lnTo>
                      <a:pt x="1286" y="884"/>
                    </a:lnTo>
                    <a:lnTo>
                      <a:pt x="1179" y="804"/>
                    </a:lnTo>
                    <a:lnTo>
                      <a:pt x="1126" y="670"/>
                    </a:lnTo>
                    <a:lnTo>
                      <a:pt x="1072" y="563"/>
                    </a:lnTo>
                    <a:lnTo>
                      <a:pt x="1072" y="429"/>
                    </a:lnTo>
                    <a:lnTo>
                      <a:pt x="1099" y="295"/>
                    </a:lnTo>
                    <a:lnTo>
                      <a:pt x="1152" y="188"/>
                    </a:lnTo>
                    <a:lnTo>
                      <a:pt x="1260" y="81"/>
                    </a:lnTo>
                    <a:lnTo>
                      <a:pt x="1367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8" name="Google Shape;2328;p71"/>
              <p:cNvSpPr/>
              <p:nvPr/>
            </p:nvSpPr>
            <p:spPr>
              <a:xfrm>
                <a:off x="4229500" y="2852075"/>
                <a:ext cx="1007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58" extrusionOk="0">
                    <a:moveTo>
                      <a:pt x="188" y="1"/>
                    </a:moveTo>
                    <a:lnTo>
                      <a:pt x="81" y="27"/>
                    </a:lnTo>
                    <a:lnTo>
                      <a:pt x="81" y="135"/>
                    </a:lnTo>
                    <a:lnTo>
                      <a:pt x="81" y="269"/>
                    </a:lnTo>
                    <a:lnTo>
                      <a:pt x="0" y="751"/>
                    </a:lnTo>
                    <a:lnTo>
                      <a:pt x="0" y="858"/>
                    </a:lnTo>
                    <a:lnTo>
                      <a:pt x="108" y="858"/>
                    </a:lnTo>
                    <a:lnTo>
                      <a:pt x="188" y="804"/>
                    </a:lnTo>
                    <a:lnTo>
                      <a:pt x="241" y="751"/>
                    </a:lnTo>
                    <a:lnTo>
                      <a:pt x="268" y="670"/>
                    </a:lnTo>
                    <a:lnTo>
                      <a:pt x="295" y="536"/>
                    </a:lnTo>
                    <a:lnTo>
                      <a:pt x="349" y="429"/>
                    </a:lnTo>
                    <a:lnTo>
                      <a:pt x="375" y="295"/>
                    </a:lnTo>
                    <a:lnTo>
                      <a:pt x="402" y="215"/>
                    </a:lnTo>
                    <a:lnTo>
                      <a:pt x="402" y="135"/>
                    </a:lnTo>
                    <a:lnTo>
                      <a:pt x="375" y="81"/>
                    </a:lnTo>
                    <a:lnTo>
                      <a:pt x="322" y="27"/>
                    </a:lnTo>
                    <a:lnTo>
                      <a:pt x="26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29" name="Google Shape;2329;p71"/>
              <p:cNvSpPr/>
              <p:nvPr/>
            </p:nvSpPr>
            <p:spPr>
              <a:xfrm>
                <a:off x="4157175" y="2852075"/>
                <a:ext cx="1007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58" extrusionOk="0">
                    <a:moveTo>
                      <a:pt x="135" y="1"/>
                    </a:moveTo>
                    <a:lnTo>
                      <a:pt x="81" y="27"/>
                    </a:lnTo>
                    <a:lnTo>
                      <a:pt x="28" y="81"/>
                    </a:lnTo>
                    <a:lnTo>
                      <a:pt x="1" y="135"/>
                    </a:lnTo>
                    <a:lnTo>
                      <a:pt x="1" y="215"/>
                    </a:lnTo>
                    <a:lnTo>
                      <a:pt x="28" y="295"/>
                    </a:lnTo>
                    <a:lnTo>
                      <a:pt x="81" y="429"/>
                    </a:lnTo>
                    <a:lnTo>
                      <a:pt x="108" y="536"/>
                    </a:lnTo>
                    <a:lnTo>
                      <a:pt x="135" y="670"/>
                    </a:lnTo>
                    <a:lnTo>
                      <a:pt x="162" y="751"/>
                    </a:lnTo>
                    <a:lnTo>
                      <a:pt x="215" y="804"/>
                    </a:lnTo>
                    <a:lnTo>
                      <a:pt x="295" y="858"/>
                    </a:lnTo>
                    <a:lnTo>
                      <a:pt x="403" y="858"/>
                    </a:lnTo>
                    <a:lnTo>
                      <a:pt x="403" y="751"/>
                    </a:lnTo>
                    <a:lnTo>
                      <a:pt x="322" y="269"/>
                    </a:lnTo>
                    <a:lnTo>
                      <a:pt x="322" y="135"/>
                    </a:lnTo>
                    <a:lnTo>
                      <a:pt x="322" y="27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0" name="Google Shape;2330;p71"/>
              <p:cNvSpPr/>
              <p:nvPr/>
            </p:nvSpPr>
            <p:spPr>
              <a:xfrm>
                <a:off x="4165225" y="2820600"/>
                <a:ext cx="66300" cy="89750"/>
              </a:xfrm>
              <a:custGeom>
                <a:avLst/>
                <a:gdLst/>
                <a:ahLst/>
                <a:cxnLst/>
                <a:rect l="l" t="t" r="r" b="b"/>
                <a:pathLst>
                  <a:path w="2652" h="3590" extrusionOk="0">
                    <a:moveTo>
                      <a:pt x="616" y="1"/>
                    </a:moveTo>
                    <a:lnTo>
                      <a:pt x="429" y="54"/>
                    </a:lnTo>
                    <a:lnTo>
                      <a:pt x="322" y="108"/>
                    </a:lnTo>
                    <a:lnTo>
                      <a:pt x="268" y="188"/>
                    </a:lnTo>
                    <a:lnTo>
                      <a:pt x="214" y="296"/>
                    </a:lnTo>
                    <a:lnTo>
                      <a:pt x="188" y="403"/>
                    </a:lnTo>
                    <a:lnTo>
                      <a:pt x="161" y="617"/>
                    </a:lnTo>
                    <a:lnTo>
                      <a:pt x="161" y="804"/>
                    </a:lnTo>
                    <a:lnTo>
                      <a:pt x="134" y="912"/>
                    </a:lnTo>
                    <a:lnTo>
                      <a:pt x="107" y="1019"/>
                    </a:lnTo>
                    <a:lnTo>
                      <a:pt x="54" y="1126"/>
                    </a:lnTo>
                    <a:lnTo>
                      <a:pt x="0" y="1313"/>
                    </a:lnTo>
                    <a:lnTo>
                      <a:pt x="0" y="1501"/>
                    </a:lnTo>
                    <a:lnTo>
                      <a:pt x="81" y="1983"/>
                    </a:lnTo>
                    <a:lnTo>
                      <a:pt x="81" y="2251"/>
                    </a:lnTo>
                    <a:lnTo>
                      <a:pt x="134" y="2465"/>
                    </a:lnTo>
                    <a:lnTo>
                      <a:pt x="214" y="2679"/>
                    </a:lnTo>
                    <a:lnTo>
                      <a:pt x="295" y="2867"/>
                    </a:lnTo>
                    <a:lnTo>
                      <a:pt x="402" y="3027"/>
                    </a:lnTo>
                    <a:lnTo>
                      <a:pt x="509" y="3161"/>
                    </a:lnTo>
                    <a:lnTo>
                      <a:pt x="643" y="3295"/>
                    </a:lnTo>
                    <a:lnTo>
                      <a:pt x="750" y="3402"/>
                    </a:lnTo>
                    <a:lnTo>
                      <a:pt x="884" y="3483"/>
                    </a:lnTo>
                    <a:lnTo>
                      <a:pt x="1018" y="3536"/>
                    </a:lnTo>
                    <a:lnTo>
                      <a:pt x="1179" y="3590"/>
                    </a:lnTo>
                    <a:lnTo>
                      <a:pt x="1473" y="3590"/>
                    </a:lnTo>
                    <a:lnTo>
                      <a:pt x="1634" y="3536"/>
                    </a:lnTo>
                    <a:lnTo>
                      <a:pt x="1768" y="3483"/>
                    </a:lnTo>
                    <a:lnTo>
                      <a:pt x="1902" y="3402"/>
                    </a:lnTo>
                    <a:lnTo>
                      <a:pt x="2009" y="3295"/>
                    </a:lnTo>
                    <a:lnTo>
                      <a:pt x="2143" y="3161"/>
                    </a:lnTo>
                    <a:lnTo>
                      <a:pt x="2250" y="3027"/>
                    </a:lnTo>
                    <a:lnTo>
                      <a:pt x="2357" y="2867"/>
                    </a:lnTo>
                    <a:lnTo>
                      <a:pt x="2437" y="2679"/>
                    </a:lnTo>
                    <a:lnTo>
                      <a:pt x="2518" y="2465"/>
                    </a:lnTo>
                    <a:lnTo>
                      <a:pt x="2571" y="2251"/>
                    </a:lnTo>
                    <a:lnTo>
                      <a:pt x="2571" y="1983"/>
                    </a:lnTo>
                    <a:lnTo>
                      <a:pt x="2652" y="1528"/>
                    </a:lnTo>
                    <a:lnTo>
                      <a:pt x="2652" y="1313"/>
                    </a:lnTo>
                    <a:lnTo>
                      <a:pt x="2598" y="1126"/>
                    </a:lnTo>
                    <a:lnTo>
                      <a:pt x="2545" y="1019"/>
                    </a:lnTo>
                    <a:lnTo>
                      <a:pt x="2518" y="912"/>
                    </a:lnTo>
                    <a:lnTo>
                      <a:pt x="2491" y="804"/>
                    </a:lnTo>
                    <a:lnTo>
                      <a:pt x="2491" y="617"/>
                    </a:lnTo>
                    <a:lnTo>
                      <a:pt x="2464" y="403"/>
                    </a:lnTo>
                    <a:lnTo>
                      <a:pt x="2437" y="296"/>
                    </a:lnTo>
                    <a:lnTo>
                      <a:pt x="2384" y="188"/>
                    </a:lnTo>
                    <a:lnTo>
                      <a:pt x="2330" y="108"/>
                    </a:lnTo>
                    <a:lnTo>
                      <a:pt x="2223" y="54"/>
                    </a:lnTo>
                    <a:lnTo>
                      <a:pt x="2036" y="1"/>
                    </a:lnTo>
                    <a:lnTo>
                      <a:pt x="1848" y="1"/>
                    </a:lnTo>
                    <a:lnTo>
                      <a:pt x="1661" y="28"/>
                    </a:lnTo>
                    <a:lnTo>
                      <a:pt x="1500" y="81"/>
                    </a:lnTo>
                    <a:lnTo>
                      <a:pt x="1313" y="108"/>
                    </a:lnTo>
                    <a:lnTo>
                      <a:pt x="1152" y="81"/>
                    </a:lnTo>
                    <a:lnTo>
                      <a:pt x="991" y="28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1" name="Google Shape;2331;p71"/>
              <p:cNvSpPr/>
              <p:nvPr/>
            </p:nvSpPr>
            <p:spPr>
              <a:xfrm>
                <a:off x="4157850" y="2795175"/>
                <a:ext cx="18775" cy="43550"/>
              </a:xfrm>
              <a:custGeom>
                <a:avLst/>
                <a:gdLst/>
                <a:ahLst/>
                <a:cxnLst/>
                <a:rect l="l" t="t" r="r" b="b"/>
                <a:pathLst>
                  <a:path w="751" h="1742" extrusionOk="0">
                    <a:moveTo>
                      <a:pt x="751" y="0"/>
                    </a:moveTo>
                    <a:lnTo>
                      <a:pt x="670" y="27"/>
                    </a:lnTo>
                    <a:lnTo>
                      <a:pt x="536" y="80"/>
                    </a:lnTo>
                    <a:lnTo>
                      <a:pt x="402" y="161"/>
                    </a:lnTo>
                    <a:lnTo>
                      <a:pt x="295" y="268"/>
                    </a:lnTo>
                    <a:lnTo>
                      <a:pt x="188" y="375"/>
                    </a:lnTo>
                    <a:lnTo>
                      <a:pt x="108" y="509"/>
                    </a:lnTo>
                    <a:lnTo>
                      <a:pt x="54" y="643"/>
                    </a:lnTo>
                    <a:lnTo>
                      <a:pt x="27" y="804"/>
                    </a:lnTo>
                    <a:lnTo>
                      <a:pt x="1" y="964"/>
                    </a:lnTo>
                    <a:lnTo>
                      <a:pt x="1" y="1714"/>
                    </a:lnTo>
                    <a:lnTo>
                      <a:pt x="54" y="1741"/>
                    </a:lnTo>
                    <a:lnTo>
                      <a:pt x="429" y="1714"/>
                    </a:lnTo>
                    <a:lnTo>
                      <a:pt x="402" y="1179"/>
                    </a:lnTo>
                    <a:lnTo>
                      <a:pt x="429" y="830"/>
                    </a:lnTo>
                    <a:lnTo>
                      <a:pt x="509" y="509"/>
                    </a:lnTo>
                    <a:lnTo>
                      <a:pt x="617" y="214"/>
                    </a:lnTo>
                    <a:lnTo>
                      <a:pt x="75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2" name="Google Shape;2332;p71"/>
              <p:cNvSpPr/>
              <p:nvPr/>
            </p:nvSpPr>
            <p:spPr>
              <a:xfrm>
                <a:off x="4219450" y="2795175"/>
                <a:ext cx="18775" cy="42875"/>
              </a:xfrm>
              <a:custGeom>
                <a:avLst/>
                <a:gdLst/>
                <a:ahLst/>
                <a:cxnLst/>
                <a:rect l="l" t="t" r="r" b="b"/>
                <a:pathLst>
                  <a:path w="751" h="1715" extrusionOk="0">
                    <a:moveTo>
                      <a:pt x="1" y="0"/>
                    </a:moveTo>
                    <a:lnTo>
                      <a:pt x="135" y="214"/>
                    </a:lnTo>
                    <a:lnTo>
                      <a:pt x="268" y="482"/>
                    </a:lnTo>
                    <a:lnTo>
                      <a:pt x="322" y="804"/>
                    </a:lnTo>
                    <a:lnTo>
                      <a:pt x="349" y="1152"/>
                    </a:lnTo>
                    <a:lnTo>
                      <a:pt x="349" y="1714"/>
                    </a:lnTo>
                    <a:lnTo>
                      <a:pt x="724" y="1714"/>
                    </a:lnTo>
                    <a:lnTo>
                      <a:pt x="751" y="1687"/>
                    </a:lnTo>
                    <a:lnTo>
                      <a:pt x="751" y="938"/>
                    </a:lnTo>
                    <a:lnTo>
                      <a:pt x="751" y="777"/>
                    </a:lnTo>
                    <a:lnTo>
                      <a:pt x="697" y="643"/>
                    </a:lnTo>
                    <a:lnTo>
                      <a:pt x="643" y="482"/>
                    </a:lnTo>
                    <a:lnTo>
                      <a:pt x="563" y="375"/>
                    </a:lnTo>
                    <a:lnTo>
                      <a:pt x="483" y="241"/>
                    </a:lnTo>
                    <a:lnTo>
                      <a:pt x="349" y="161"/>
                    </a:lnTo>
                    <a:lnTo>
                      <a:pt x="215" y="80"/>
                    </a:lnTo>
                    <a:lnTo>
                      <a:pt x="81" y="2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3" name="Google Shape;2333;p71"/>
              <p:cNvSpPr/>
              <p:nvPr/>
            </p:nvSpPr>
            <p:spPr>
              <a:xfrm>
                <a:off x="4167225" y="2789150"/>
                <a:ext cx="61625" cy="48900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1956" extrusionOk="0">
                    <a:moveTo>
                      <a:pt x="1233" y="0"/>
                    </a:moveTo>
                    <a:lnTo>
                      <a:pt x="1072" y="27"/>
                    </a:lnTo>
                    <a:lnTo>
                      <a:pt x="938" y="54"/>
                    </a:lnTo>
                    <a:lnTo>
                      <a:pt x="295" y="268"/>
                    </a:lnTo>
                    <a:lnTo>
                      <a:pt x="161" y="482"/>
                    </a:lnTo>
                    <a:lnTo>
                      <a:pt x="81" y="750"/>
                    </a:lnTo>
                    <a:lnTo>
                      <a:pt x="27" y="1071"/>
                    </a:lnTo>
                    <a:lnTo>
                      <a:pt x="1" y="1393"/>
                    </a:lnTo>
                    <a:lnTo>
                      <a:pt x="1" y="1955"/>
                    </a:lnTo>
                    <a:lnTo>
                      <a:pt x="349" y="1902"/>
                    </a:lnTo>
                    <a:lnTo>
                      <a:pt x="509" y="1848"/>
                    </a:lnTo>
                    <a:lnTo>
                      <a:pt x="858" y="1768"/>
                    </a:lnTo>
                    <a:lnTo>
                      <a:pt x="1233" y="1741"/>
                    </a:lnTo>
                    <a:lnTo>
                      <a:pt x="1608" y="1768"/>
                    </a:lnTo>
                    <a:lnTo>
                      <a:pt x="1983" y="1848"/>
                    </a:lnTo>
                    <a:lnTo>
                      <a:pt x="2250" y="1902"/>
                    </a:lnTo>
                    <a:lnTo>
                      <a:pt x="2465" y="1955"/>
                    </a:lnTo>
                    <a:lnTo>
                      <a:pt x="2465" y="1366"/>
                    </a:lnTo>
                    <a:lnTo>
                      <a:pt x="2438" y="1045"/>
                    </a:lnTo>
                    <a:lnTo>
                      <a:pt x="2384" y="750"/>
                    </a:lnTo>
                    <a:lnTo>
                      <a:pt x="2304" y="482"/>
                    </a:lnTo>
                    <a:lnTo>
                      <a:pt x="2170" y="268"/>
                    </a:lnTo>
                    <a:lnTo>
                      <a:pt x="1527" y="54"/>
                    </a:lnTo>
                    <a:lnTo>
                      <a:pt x="1393" y="27"/>
                    </a:lnTo>
                    <a:lnTo>
                      <a:pt x="123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4" name="Google Shape;2334;p71"/>
              <p:cNvSpPr/>
              <p:nvPr/>
            </p:nvSpPr>
            <p:spPr>
              <a:xfrm>
                <a:off x="4157850" y="2832000"/>
                <a:ext cx="81050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777" extrusionOk="0">
                    <a:moveTo>
                      <a:pt x="1608" y="0"/>
                    </a:moveTo>
                    <a:lnTo>
                      <a:pt x="1233" y="27"/>
                    </a:lnTo>
                    <a:lnTo>
                      <a:pt x="884" y="107"/>
                    </a:lnTo>
                    <a:lnTo>
                      <a:pt x="804" y="134"/>
                    </a:lnTo>
                    <a:lnTo>
                      <a:pt x="509" y="188"/>
                    </a:lnTo>
                    <a:lnTo>
                      <a:pt x="268" y="241"/>
                    </a:lnTo>
                    <a:lnTo>
                      <a:pt x="1" y="241"/>
                    </a:lnTo>
                    <a:lnTo>
                      <a:pt x="1" y="348"/>
                    </a:lnTo>
                    <a:lnTo>
                      <a:pt x="27" y="456"/>
                    </a:lnTo>
                    <a:lnTo>
                      <a:pt x="54" y="563"/>
                    </a:lnTo>
                    <a:lnTo>
                      <a:pt x="135" y="643"/>
                    </a:lnTo>
                    <a:lnTo>
                      <a:pt x="215" y="697"/>
                    </a:lnTo>
                    <a:lnTo>
                      <a:pt x="295" y="750"/>
                    </a:lnTo>
                    <a:lnTo>
                      <a:pt x="402" y="777"/>
                    </a:lnTo>
                    <a:lnTo>
                      <a:pt x="509" y="750"/>
                    </a:lnTo>
                    <a:lnTo>
                      <a:pt x="724" y="697"/>
                    </a:lnTo>
                    <a:lnTo>
                      <a:pt x="804" y="670"/>
                    </a:lnTo>
                    <a:lnTo>
                      <a:pt x="1206" y="589"/>
                    </a:lnTo>
                    <a:lnTo>
                      <a:pt x="1608" y="563"/>
                    </a:lnTo>
                    <a:lnTo>
                      <a:pt x="2036" y="589"/>
                    </a:lnTo>
                    <a:lnTo>
                      <a:pt x="2438" y="670"/>
                    </a:lnTo>
                    <a:lnTo>
                      <a:pt x="2732" y="750"/>
                    </a:lnTo>
                    <a:lnTo>
                      <a:pt x="2947" y="750"/>
                    </a:lnTo>
                    <a:lnTo>
                      <a:pt x="3027" y="697"/>
                    </a:lnTo>
                    <a:lnTo>
                      <a:pt x="3107" y="616"/>
                    </a:lnTo>
                    <a:lnTo>
                      <a:pt x="3188" y="536"/>
                    </a:lnTo>
                    <a:lnTo>
                      <a:pt x="3215" y="456"/>
                    </a:lnTo>
                    <a:lnTo>
                      <a:pt x="3241" y="348"/>
                    </a:lnTo>
                    <a:lnTo>
                      <a:pt x="3215" y="214"/>
                    </a:lnTo>
                    <a:lnTo>
                      <a:pt x="2947" y="214"/>
                    </a:lnTo>
                    <a:lnTo>
                      <a:pt x="2679" y="188"/>
                    </a:lnTo>
                    <a:lnTo>
                      <a:pt x="2358" y="107"/>
                    </a:lnTo>
                    <a:lnTo>
                      <a:pt x="1983" y="27"/>
                    </a:lnTo>
                    <a:lnTo>
                      <a:pt x="16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5" name="Google Shape;2335;p71"/>
              <p:cNvSpPr/>
              <p:nvPr/>
            </p:nvSpPr>
            <p:spPr>
              <a:xfrm>
                <a:off x="4157175" y="3077050"/>
                <a:ext cx="82400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3296" h="617" extrusionOk="0">
                    <a:moveTo>
                      <a:pt x="1" y="1"/>
                    </a:moveTo>
                    <a:lnTo>
                      <a:pt x="1" y="54"/>
                    </a:lnTo>
                    <a:lnTo>
                      <a:pt x="1" y="162"/>
                    </a:lnTo>
                    <a:lnTo>
                      <a:pt x="28" y="269"/>
                    </a:lnTo>
                    <a:lnTo>
                      <a:pt x="54" y="376"/>
                    </a:lnTo>
                    <a:lnTo>
                      <a:pt x="135" y="456"/>
                    </a:lnTo>
                    <a:lnTo>
                      <a:pt x="215" y="510"/>
                    </a:lnTo>
                    <a:lnTo>
                      <a:pt x="295" y="563"/>
                    </a:lnTo>
                    <a:lnTo>
                      <a:pt x="403" y="617"/>
                    </a:lnTo>
                    <a:lnTo>
                      <a:pt x="2893" y="617"/>
                    </a:lnTo>
                    <a:lnTo>
                      <a:pt x="3001" y="563"/>
                    </a:lnTo>
                    <a:lnTo>
                      <a:pt x="3081" y="510"/>
                    </a:lnTo>
                    <a:lnTo>
                      <a:pt x="3161" y="456"/>
                    </a:lnTo>
                    <a:lnTo>
                      <a:pt x="3242" y="376"/>
                    </a:lnTo>
                    <a:lnTo>
                      <a:pt x="3268" y="269"/>
                    </a:lnTo>
                    <a:lnTo>
                      <a:pt x="3295" y="162"/>
                    </a:lnTo>
                    <a:lnTo>
                      <a:pt x="3295" y="54"/>
                    </a:lnTo>
                    <a:lnTo>
                      <a:pt x="3295" y="1"/>
                    </a:lnTo>
                    <a:lnTo>
                      <a:pt x="3134" y="81"/>
                    </a:lnTo>
                    <a:lnTo>
                      <a:pt x="2947" y="108"/>
                    </a:lnTo>
                    <a:lnTo>
                      <a:pt x="349" y="108"/>
                    </a:lnTo>
                    <a:lnTo>
                      <a:pt x="162" y="8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6" name="Google Shape;2336;p71"/>
              <p:cNvSpPr/>
              <p:nvPr/>
            </p:nvSpPr>
            <p:spPr>
              <a:xfrm>
                <a:off x="4149150" y="2922375"/>
                <a:ext cx="99125" cy="158725"/>
              </a:xfrm>
              <a:custGeom>
                <a:avLst/>
                <a:gdLst/>
                <a:ahLst/>
                <a:cxnLst/>
                <a:rect l="l" t="t" r="r" b="b"/>
                <a:pathLst>
                  <a:path w="3965" h="6349" extrusionOk="0">
                    <a:moveTo>
                      <a:pt x="670" y="1"/>
                    </a:moveTo>
                    <a:lnTo>
                      <a:pt x="402" y="81"/>
                    </a:lnTo>
                    <a:lnTo>
                      <a:pt x="0" y="215"/>
                    </a:lnTo>
                    <a:lnTo>
                      <a:pt x="241" y="2010"/>
                    </a:lnTo>
                    <a:lnTo>
                      <a:pt x="268" y="2277"/>
                    </a:lnTo>
                    <a:lnTo>
                      <a:pt x="54" y="5679"/>
                    </a:lnTo>
                    <a:lnTo>
                      <a:pt x="54" y="5813"/>
                    </a:lnTo>
                    <a:lnTo>
                      <a:pt x="81" y="5920"/>
                    </a:lnTo>
                    <a:lnTo>
                      <a:pt x="134" y="6054"/>
                    </a:lnTo>
                    <a:lnTo>
                      <a:pt x="215" y="6134"/>
                    </a:lnTo>
                    <a:lnTo>
                      <a:pt x="295" y="6215"/>
                    </a:lnTo>
                    <a:lnTo>
                      <a:pt x="402" y="6295"/>
                    </a:lnTo>
                    <a:lnTo>
                      <a:pt x="536" y="6322"/>
                    </a:lnTo>
                    <a:lnTo>
                      <a:pt x="670" y="6349"/>
                    </a:lnTo>
                    <a:lnTo>
                      <a:pt x="3268" y="6349"/>
                    </a:lnTo>
                    <a:lnTo>
                      <a:pt x="3402" y="6322"/>
                    </a:lnTo>
                    <a:lnTo>
                      <a:pt x="3536" y="6295"/>
                    </a:lnTo>
                    <a:lnTo>
                      <a:pt x="3643" y="6215"/>
                    </a:lnTo>
                    <a:lnTo>
                      <a:pt x="3723" y="6134"/>
                    </a:lnTo>
                    <a:lnTo>
                      <a:pt x="3804" y="6054"/>
                    </a:lnTo>
                    <a:lnTo>
                      <a:pt x="3857" y="5920"/>
                    </a:lnTo>
                    <a:lnTo>
                      <a:pt x="3884" y="5813"/>
                    </a:lnTo>
                    <a:lnTo>
                      <a:pt x="3884" y="5679"/>
                    </a:lnTo>
                    <a:lnTo>
                      <a:pt x="3670" y="2277"/>
                    </a:lnTo>
                    <a:lnTo>
                      <a:pt x="3696" y="2010"/>
                    </a:lnTo>
                    <a:lnTo>
                      <a:pt x="3964" y="215"/>
                    </a:lnTo>
                    <a:lnTo>
                      <a:pt x="3536" y="81"/>
                    </a:lnTo>
                    <a:lnTo>
                      <a:pt x="3268" y="1"/>
                    </a:lnTo>
                    <a:lnTo>
                      <a:pt x="3027" y="1"/>
                    </a:lnTo>
                    <a:lnTo>
                      <a:pt x="2572" y="28"/>
                    </a:lnTo>
                    <a:lnTo>
                      <a:pt x="2223" y="831"/>
                    </a:lnTo>
                    <a:lnTo>
                      <a:pt x="2197" y="912"/>
                    </a:lnTo>
                    <a:lnTo>
                      <a:pt x="2116" y="965"/>
                    </a:lnTo>
                    <a:lnTo>
                      <a:pt x="2063" y="992"/>
                    </a:lnTo>
                    <a:lnTo>
                      <a:pt x="1982" y="1019"/>
                    </a:lnTo>
                    <a:lnTo>
                      <a:pt x="1875" y="992"/>
                    </a:lnTo>
                    <a:lnTo>
                      <a:pt x="1822" y="965"/>
                    </a:lnTo>
                    <a:lnTo>
                      <a:pt x="1741" y="912"/>
                    </a:lnTo>
                    <a:lnTo>
                      <a:pt x="1715" y="831"/>
                    </a:lnTo>
                    <a:lnTo>
                      <a:pt x="1366" y="28"/>
                    </a:lnTo>
                    <a:lnTo>
                      <a:pt x="9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7" name="Google Shape;2337;p71"/>
              <p:cNvSpPr/>
              <p:nvPr/>
            </p:nvSpPr>
            <p:spPr>
              <a:xfrm>
                <a:off x="4178600" y="3034875"/>
                <a:ext cx="48925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1957" h="1260" extrusionOk="0">
                    <a:moveTo>
                      <a:pt x="510" y="0"/>
                    </a:moveTo>
                    <a:lnTo>
                      <a:pt x="376" y="54"/>
                    </a:lnTo>
                    <a:lnTo>
                      <a:pt x="295" y="108"/>
                    </a:lnTo>
                    <a:lnTo>
                      <a:pt x="188" y="188"/>
                    </a:lnTo>
                    <a:lnTo>
                      <a:pt x="108" y="268"/>
                    </a:lnTo>
                    <a:lnTo>
                      <a:pt x="54" y="375"/>
                    </a:lnTo>
                    <a:lnTo>
                      <a:pt x="28" y="483"/>
                    </a:lnTo>
                    <a:lnTo>
                      <a:pt x="1" y="617"/>
                    </a:lnTo>
                    <a:lnTo>
                      <a:pt x="28" y="750"/>
                    </a:lnTo>
                    <a:lnTo>
                      <a:pt x="54" y="858"/>
                    </a:lnTo>
                    <a:lnTo>
                      <a:pt x="108" y="965"/>
                    </a:lnTo>
                    <a:lnTo>
                      <a:pt x="188" y="1072"/>
                    </a:lnTo>
                    <a:lnTo>
                      <a:pt x="269" y="1125"/>
                    </a:lnTo>
                    <a:lnTo>
                      <a:pt x="376" y="1206"/>
                    </a:lnTo>
                    <a:lnTo>
                      <a:pt x="510" y="1233"/>
                    </a:lnTo>
                    <a:lnTo>
                      <a:pt x="617" y="1233"/>
                    </a:lnTo>
                    <a:lnTo>
                      <a:pt x="1340" y="1259"/>
                    </a:lnTo>
                    <a:lnTo>
                      <a:pt x="1447" y="1233"/>
                    </a:lnTo>
                    <a:lnTo>
                      <a:pt x="1581" y="1206"/>
                    </a:lnTo>
                    <a:lnTo>
                      <a:pt x="1688" y="1152"/>
                    </a:lnTo>
                    <a:lnTo>
                      <a:pt x="1769" y="1072"/>
                    </a:lnTo>
                    <a:lnTo>
                      <a:pt x="1849" y="991"/>
                    </a:lnTo>
                    <a:lnTo>
                      <a:pt x="1902" y="884"/>
                    </a:lnTo>
                    <a:lnTo>
                      <a:pt x="1956" y="750"/>
                    </a:lnTo>
                    <a:lnTo>
                      <a:pt x="1956" y="643"/>
                    </a:lnTo>
                    <a:lnTo>
                      <a:pt x="1956" y="509"/>
                    </a:lnTo>
                    <a:lnTo>
                      <a:pt x="1902" y="402"/>
                    </a:lnTo>
                    <a:lnTo>
                      <a:pt x="1849" y="295"/>
                    </a:lnTo>
                    <a:lnTo>
                      <a:pt x="1769" y="188"/>
                    </a:lnTo>
                    <a:lnTo>
                      <a:pt x="1688" y="108"/>
                    </a:lnTo>
                    <a:lnTo>
                      <a:pt x="1581" y="54"/>
                    </a:lnTo>
                    <a:lnTo>
                      <a:pt x="1474" y="27"/>
                    </a:lnTo>
                    <a:lnTo>
                      <a:pt x="1340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8" name="Google Shape;2338;p71"/>
              <p:cNvSpPr/>
              <p:nvPr/>
            </p:nvSpPr>
            <p:spPr>
              <a:xfrm>
                <a:off x="4181300" y="3032875"/>
                <a:ext cx="28800" cy="33500"/>
              </a:xfrm>
              <a:custGeom>
                <a:avLst/>
                <a:gdLst/>
                <a:ahLst/>
                <a:cxnLst/>
                <a:rect l="l" t="t" r="r" b="b"/>
                <a:pathLst>
                  <a:path w="1152" h="1340" extrusionOk="0">
                    <a:moveTo>
                      <a:pt x="348" y="0"/>
                    </a:moveTo>
                    <a:lnTo>
                      <a:pt x="348" y="54"/>
                    </a:lnTo>
                    <a:lnTo>
                      <a:pt x="27" y="1125"/>
                    </a:lnTo>
                    <a:lnTo>
                      <a:pt x="0" y="1179"/>
                    </a:lnTo>
                    <a:lnTo>
                      <a:pt x="321" y="1286"/>
                    </a:lnTo>
                    <a:lnTo>
                      <a:pt x="429" y="1313"/>
                    </a:lnTo>
                    <a:lnTo>
                      <a:pt x="536" y="1339"/>
                    </a:lnTo>
                    <a:lnTo>
                      <a:pt x="723" y="1286"/>
                    </a:lnTo>
                    <a:lnTo>
                      <a:pt x="884" y="1205"/>
                    </a:lnTo>
                    <a:lnTo>
                      <a:pt x="1018" y="1071"/>
                    </a:lnTo>
                    <a:lnTo>
                      <a:pt x="1071" y="991"/>
                    </a:lnTo>
                    <a:lnTo>
                      <a:pt x="1098" y="911"/>
                    </a:lnTo>
                    <a:lnTo>
                      <a:pt x="1152" y="777"/>
                    </a:lnTo>
                    <a:lnTo>
                      <a:pt x="1152" y="670"/>
                    </a:lnTo>
                    <a:lnTo>
                      <a:pt x="1125" y="536"/>
                    </a:lnTo>
                    <a:lnTo>
                      <a:pt x="1071" y="429"/>
                    </a:lnTo>
                    <a:lnTo>
                      <a:pt x="1018" y="322"/>
                    </a:lnTo>
                    <a:lnTo>
                      <a:pt x="937" y="241"/>
                    </a:lnTo>
                    <a:lnTo>
                      <a:pt x="830" y="161"/>
                    </a:lnTo>
                    <a:lnTo>
                      <a:pt x="723" y="107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39" name="Google Shape;2339;p71"/>
              <p:cNvSpPr/>
              <p:nvPr/>
            </p:nvSpPr>
            <p:spPr>
              <a:xfrm>
                <a:off x="4101600" y="2923050"/>
                <a:ext cx="87750" cy="139300"/>
              </a:xfrm>
              <a:custGeom>
                <a:avLst/>
                <a:gdLst/>
                <a:ahLst/>
                <a:cxnLst/>
                <a:rect l="l" t="t" r="r" b="b"/>
                <a:pathLst>
                  <a:path w="3510" h="5572" extrusionOk="0">
                    <a:moveTo>
                      <a:pt x="2411" y="1"/>
                    </a:moveTo>
                    <a:lnTo>
                      <a:pt x="1635" y="215"/>
                    </a:lnTo>
                    <a:lnTo>
                      <a:pt x="1474" y="269"/>
                    </a:lnTo>
                    <a:lnTo>
                      <a:pt x="1340" y="322"/>
                    </a:lnTo>
                    <a:lnTo>
                      <a:pt x="1206" y="402"/>
                    </a:lnTo>
                    <a:lnTo>
                      <a:pt x="1072" y="510"/>
                    </a:lnTo>
                    <a:lnTo>
                      <a:pt x="965" y="644"/>
                    </a:lnTo>
                    <a:lnTo>
                      <a:pt x="885" y="751"/>
                    </a:lnTo>
                    <a:lnTo>
                      <a:pt x="804" y="911"/>
                    </a:lnTo>
                    <a:lnTo>
                      <a:pt x="751" y="1045"/>
                    </a:lnTo>
                    <a:lnTo>
                      <a:pt x="54" y="3188"/>
                    </a:lnTo>
                    <a:lnTo>
                      <a:pt x="1" y="3456"/>
                    </a:lnTo>
                    <a:lnTo>
                      <a:pt x="1" y="3724"/>
                    </a:lnTo>
                    <a:lnTo>
                      <a:pt x="54" y="3965"/>
                    </a:lnTo>
                    <a:lnTo>
                      <a:pt x="162" y="4206"/>
                    </a:lnTo>
                    <a:lnTo>
                      <a:pt x="295" y="4420"/>
                    </a:lnTo>
                    <a:lnTo>
                      <a:pt x="483" y="4607"/>
                    </a:lnTo>
                    <a:lnTo>
                      <a:pt x="697" y="4768"/>
                    </a:lnTo>
                    <a:lnTo>
                      <a:pt x="938" y="4875"/>
                    </a:lnTo>
                    <a:lnTo>
                      <a:pt x="3188" y="5572"/>
                    </a:lnTo>
                    <a:lnTo>
                      <a:pt x="3509" y="4366"/>
                    </a:lnTo>
                    <a:lnTo>
                      <a:pt x="1688" y="3536"/>
                    </a:lnTo>
                    <a:lnTo>
                      <a:pt x="2170" y="2250"/>
                    </a:lnTo>
                    <a:lnTo>
                      <a:pt x="2304" y="2090"/>
                    </a:lnTo>
                    <a:lnTo>
                      <a:pt x="2438" y="1902"/>
                    </a:lnTo>
                    <a:lnTo>
                      <a:pt x="2572" y="1661"/>
                    </a:lnTo>
                    <a:lnTo>
                      <a:pt x="2626" y="1501"/>
                    </a:lnTo>
                    <a:lnTo>
                      <a:pt x="2679" y="1340"/>
                    </a:lnTo>
                    <a:lnTo>
                      <a:pt x="2706" y="1152"/>
                    </a:lnTo>
                    <a:lnTo>
                      <a:pt x="2706" y="938"/>
                    </a:lnTo>
                    <a:lnTo>
                      <a:pt x="2679" y="724"/>
                    </a:lnTo>
                    <a:lnTo>
                      <a:pt x="2626" y="510"/>
                    </a:lnTo>
                    <a:lnTo>
                      <a:pt x="2545" y="269"/>
                    </a:lnTo>
                    <a:lnTo>
                      <a:pt x="24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0" name="Google Shape;2340;p71"/>
              <p:cNvSpPr/>
              <p:nvPr/>
            </p:nvSpPr>
            <p:spPr>
              <a:xfrm>
                <a:off x="4169900" y="3027500"/>
                <a:ext cx="20775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831" h="1474" extrusionOk="0">
                    <a:moveTo>
                      <a:pt x="402" y="1"/>
                    </a:moveTo>
                    <a:lnTo>
                      <a:pt x="349" y="54"/>
                    </a:lnTo>
                    <a:lnTo>
                      <a:pt x="322" y="108"/>
                    </a:lnTo>
                    <a:lnTo>
                      <a:pt x="1" y="1206"/>
                    </a:lnTo>
                    <a:lnTo>
                      <a:pt x="1" y="1260"/>
                    </a:lnTo>
                    <a:lnTo>
                      <a:pt x="1" y="1340"/>
                    </a:lnTo>
                    <a:lnTo>
                      <a:pt x="54" y="1394"/>
                    </a:lnTo>
                    <a:lnTo>
                      <a:pt x="108" y="1420"/>
                    </a:lnTo>
                    <a:lnTo>
                      <a:pt x="269" y="1474"/>
                    </a:lnTo>
                    <a:lnTo>
                      <a:pt x="349" y="1474"/>
                    </a:lnTo>
                    <a:lnTo>
                      <a:pt x="402" y="1447"/>
                    </a:lnTo>
                    <a:lnTo>
                      <a:pt x="456" y="1420"/>
                    </a:lnTo>
                    <a:lnTo>
                      <a:pt x="510" y="1340"/>
                    </a:lnTo>
                    <a:lnTo>
                      <a:pt x="831" y="269"/>
                    </a:lnTo>
                    <a:lnTo>
                      <a:pt x="831" y="188"/>
                    </a:lnTo>
                    <a:lnTo>
                      <a:pt x="804" y="135"/>
                    </a:lnTo>
                    <a:lnTo>
                      <a:pt x="777" y="81"/>
                    </a:lnTo>
                    <a:lnTo>
                      <a:pt x="697" y="54"/>
                    </a:lnTo>
                    <a:lnTo>
                      <a:pt x="536" y="1"/>
                    </a:lnTo>
                    <a:close/>
                  </a:path>
                </a:pathLst>
              </a:custGeom>
              <a:solidFill>
                <a:srgbClr val="FFA6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1" name="Google Shape;2341;p71"/>
              <p:cNvSpPr/>
              <p:nvPr/>
            </p:nvSpPr>
            <p:spPr>
              <a:xfrm>
                <a:off x="4211425" y="2932425"/>
                <a:ext cx="10050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402" h="2090" extrusionOk="0">
                    <a:moveTo>
                      <a:pt x="215" y="1"/>
                    </a:moveTo>
                    <a:lnTo>
                      <a:pt x="54" y="54"/>
                    </a:lnTo>
                    <a:lnTo>
                      <a:pt x="27" y="242"/>
                    </a:lnTo>
                    <a:lnTo>
                      <a:pt x="0" y="724"/>
                    </a:lnTo>
                    <a:lnTo>
                      <a:pt x="0" y="1045"/>
                    </a:lnTo>
                    <a:lnTo>
                      <a:pt x="27" y="1393"/>
                    </a:lnTo>
                    <a:lnTo>
                      <a:pt x="81" y="1742"/>
                    </a:lnTo>
                    <a:lnTo>
                      <a:pt x="161" y="2090"/>
                    </a:lnTo>
                    <a:lnTo>
                      <a:pt x="402" y="2009"/>
                    </a:lnTo>
                    <a:lnTo>
                      <a:pt x="348" y="1902"/>
                    </a:lnTo>
                    <a:lnTo>
                      <a:pt x="268" y="1527"/>
                    </a:lnTo>
                    <a:lnTo>
                      <a:pt x="215" y="1233"/>
                    </a:lnTo>
                    <a:lnTo>
                      <a:pt x="188" y="911"/>
                    </a:lnTo>
                    <a:lnTo>
                      <a:pt x="188" y="483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2" name="Google Shape;2342;p71"/>
              <p:cNvSpPr/>
              <p:nvPr/>
            </p:nvSpPr>
            <p:spPr>
              <a:xfrm>
                <a:off x="4213425" y="2979975"/>
                <a:ext cx="1140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456" h="483" extrusionOk="0">
                    <a:moveTo>
                      <a:pt x="242" y="0"/>
                    </a:moveTo>
                    <a:lnTo>
                      <a:pt x="161" y="27"/>
                    </a:lnTo>
                    <a:lnTo>
                      <a:pt x="81" y="54"/>
                    </a:lnTo>
                    <a:lnTo>
                      <a:pt x="27" y="134"/>
                    </a:lnTo>
                    <a:lnTo>
                      <a:pt x="1" y="215"/>
                    </a:lnTo>
                    <a:lnTo>
                      <a:pt x="1" y="295"/>
                    </a:lnTo>
                    <a:lnTo>
                      <a:pt x="54" y="402"/>
                    </a:lnTo>
                    <a:lnTo>
                      <a:pt x="135" y="456"/>
                    </a:lnTo>
                    <a:lnTo>
                      <a:pt x="215" y="482"/>
                    </a:lnTo>
                    <a:lnTo>
                      <a:pt x="295" y="456"/>
                    </a:lnTo>
                    <a:lnTo>
                      <a:pt x="376" y="402"/>
                    </a:lnTo>
                    <a:lnTo>
                      <a:pt x="429" y="348"/>
                    </a:lnTo>
                    <a:lnTo>
                      <a:pt x="456" y="268"/>
                    </a:lnTo>
                    <a:lnTo>
                      <a:pt x="456" y="161"/>
                    </a:lnTo>
                    <a:lnTo>
                      <a:pt x="402" y="81"/>
                    </a:lnTo>
                    <a:lnTo>
                      <a:pt x="349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3" name="Google Shape;2343;p71"/>
              <p:cNvSpPr/>
              <p:nvPr/>
            </p:nvSpPr>
            <p:spPr>
              <a:xfrm>
                <a:off x="4176600" y="2929075"/>
                <a:ext cx="10075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2090" extrusionOk="0">
                    <a:moveTo>
                      <a:pt x="215" y="1"/>
                    </a:moveTo>
                    <a:lnTo>
                      <a:pt x="54" y="54"/>
                    </a:lnTo>
                    <a:lnTo>
                      <a:pt x="27" y="242"/>
                    </a:lnTo>
                    <a:lnTo>
                      <a:pt x="1" y="724"/>
                    </a:lnTo>
                    <a:lnTo>
                      <a:pt x="1" y="1045"/>
                    </a:lnTo>
                    <a:lnTo>
                      <a:pt x="27" y="1367"/>
                    </a:lnTo>
                    <a:lnTo>
                      <a:pt x="81" y="1742"/>
                    </a:lnTo>
                    <a:lnTo>
                      <a:pt x="188" y="2090"/>
                    </a:lnTo>
                    <a:lnTo>
                      <a:pt x="402" y="2009"/>
                    </a:lnTo>
                    <a:lnTo>
                      <a:pt x="375" y="1902"/>
                    </a:lnTo>
                    <a:lnTo>
                      <a:pt x="268" y="1527"/>
                    </a:lnTo>
                    <a:lnTo>
                      <a:pt x="242" y="1233"/>
                    </a:lnTo>
                    <a:lnTo>
                      <a:pt x="215" y="885"/>
                    </a:lnTo>
                    <a:lnTo>
                      <a:pt x="188" y="483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4" name="Google Shape;2344;p71"/>
              <p:cNvSpPr/>
              <p:nvPr/>
            </p:nvSpPr>
            <p:spPr>
              <a:xfrm>
                <a:off x="4178600" y="2976625"/>
                <a:ext cx="12075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483" h="456" extrusionOk="0">
                    <a:moveTo>
                      <a:pt x="162" y="0"/>
                    </a:moveTo>
                    <a:lnTo>
                      <a:pt x="81" y="54"/>
                    </a:lnTo>
                    <a:lnTo>
                      <a:pt x="28" y="134"/>
                    </a:lnTo>
                    <a:lnTo>
                      <a:pt x="1" y="215"/>
                    </a:lnTo>
                    <a:lnTo>
                      <a:pt x="28" y="295"/>
                    </a:lnTo>
                    <a:lnTo>
                      <a:pt x="54" y="375"/>
                    </a:lnTo>
                    <a:lnTo>
                      <a:pt x="135" y="429"/>
                    </a:lnTo>
                    <a:lnTo>
                      <a:pt x="215" y="456"/>
                    </a:lnTo>
                    <a:lnTo>
                      <a:pt x="322" y="456"/>
                    </a:lnTo>
                    <a:lnTo>
                      <a:pt x="403" y="402"/>
                    </a:lnTo>
                    <a:lnTo>
                      <a:pt x="456" y="349"/>
                    </a:lnTo>
                    <a:lnTo>
                      <a:pt x="483" y="241"/>
                    </a:lnTo>
                    <a:lnTo>
                      <a:pt x="456" y="161"/>
                    </a:lnTo>
                    <a:lnTo>
                      <a:pt x="429" y="81"/>
                    </a:lnTo>
                    <a:lnTo>
                      <a:pt x="349" y="27"/>
                    </a:ln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5" name="Google Shape;2345;p71"/>
              <p:cNvSpPr/>
              <p:nvPr/>
            </p:nvSpPr>
            <p:spPr>
              <a:xfrm>
                <a:off x="4204725" y="2922375"/>
                <a:ext cx="26800" cy="2080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832" extrusionOk="0">
                    <a:moveTo>
                      <a:pt x="804" y="1"/>
                    </a:moveTo>
                    <a:lnTo>
                      <a:pt x="349" y="28"/>
                    </a:lnTo>
                    <a:lnTo>
                      <a:pt x="0" y="831"/>
                    </a:lnTo>
                    <a:lnTo>
                      <a:pt x="1072" y="1"/>
                    </a:lnTo>
                    <a:close/>
                  </a:path>
                </a:pathLst>
              </a:custGeom>
              <a:solidFill>
                <a:srgbClr val="FC86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346" name="Google Shape;2346;p71"/>
          <p:cNvGrpSpPr/>
          <p:nvPr/>
        </p:nvGrpSpPr>
        <p:grpSpPr>
          <a:xfrm>
            <a:off x="6226175" y="2785800"/>
            <a:ext cx="425225" cy="444625"/>
            <a:chOff x="6226175" y="2785800"/>
            <a:chExt cx="425225" cy="444625"/>
          </a:xfrm>
        </p:grpSpPr>
        <p:sp>
          <p:nvSpPr>
            <p:cNvPr id="2347" name="Google Shape;2347;p71"/>
            <p:cNvSpPr/>
            <p:nvPr/>
          </p:nvSpPr>
          <p:spPr>
            <a:xfrm>
              <a:off x="6226175" y="2805200"/>
              <a:ext cx="425225" cy="425225"/>
            </a:xfrm>
            <a:custGeom>
              <a:avLst/>
              <a:gdLst/>
              <a:ahLst/>
              <a:cxnLst/>
              <a:rect l="l" t="t" r="r" b="b"/>
              <a:pathLst>
                <a:path w="17009" h="17009" extrusionOk="0">
                  <a:moveTo>
                    <a:pt x="8063" y="1"/>
                  </a:moveTo>
                  <a:lnTo>
                    <a:pt x="7634" y="54"/>
                  </a:lnTo>
                  <a:lnTo>
                    <a:pt x="7206" y="108"/>
                  </a:lnTo>
                  <a:lnTo>
                    <a:pt x="6777" y="162"/>
                  </a:lnTo>
                  <a:lnTo>
                    <a:pt x="6375" y="269"/>
                  </a:lnTo>
                  <a:lnTo>
                    <a:pt x="5974" y="376"/>
                  </a:lnTo>
                  <a:lnTo>
                    <a:pt x="5572" y="510"/>
                  </a:lnTo>
                  <a:lnTo>
                    <a:pt x="5197" y="670"/>
                  </a:lnTo>
                  <a:lnTo>
                    <a:pt x="4822" y="831"/>
                  </a:lnTo>
                  <a:lnTo>
                    <a:pt x="4447" y="1019"/>
                  </a:lnTo>
                  <a:lnTo>
                    <a:pt x="4099" y="1233"/>
                  </a:lnTo>
                  <a:lnTo>
                    <a:pt x="3751" y="1447"/>
                  </a:lnTo>
                  <a:lnTo>
                    <a:pt x="3402" y="1688"/>
                  </a:lnTo>
                  <a:lnTo>
                    <a:pt x="3081" y="1929"/>
                  </a:lnTo>
                  <a:lnTo>
                    <a:pt x="2786" y="2197"/>
                  </a:lnTo>
                  <a:lnTo>
                    <a:pt x="2492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9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10" y="5572"/>
                  </a:lnTo>
                  <a:lnTo>
                    <a:pt x="376" y="5974"/>
                  </a:lnTo>
                  <a:lnTo>
                    <a:pt x="269" y="6375"/>
                  </a:lnTo>
                  <a:lnTo>
                    <a:pt x="162" y="6804"/>
                  </a:lnTo>
                  <a:lnTo>
                    <a:pt x="81" y="7206"/>
                  </a:lnTo>
                  <a:lnTo>
                    <a:pt x="28" y="7634"/>
                  </a:lnTo>
                  <a:lnTo>
                    <a:pt x="1" y="8063"/>
                  </a:lnTo>
                  <a:lnTo>
                    <a:pt x="1" y="8518"/>
                  </a:lnTo>
                  <a:lnTo>
                    <a:pt x="1" y="8920"/>
                  </a:lnTo>
                  <a:lnTo>
                    <a:pt x="28" y="9348"/>
                  </a:lnTo>
                  <a:lnTo>
                    <a:pt x="81" y="9750"/>
                  </a:lnTo>
                  <a:lnTo>
                    <a:pt x="162" y="10152"/>
                  </a:lnTo>
                  <a:lnTo>
                    <a:pt x="242" y="10553"/>
                  </a:lnTo>
                  <a:lnTo>
                    <a:pt x="349" y="10955"/>
                  </a:lnTo>
                  <a:lnTo>
                    <a:pt x="483" y="11330"/>
                  </a:lnTo>
                  <a:lnTo>
                    <a:pt x="617" y="11705"/>
                  </a:lnTo>
                  <a:lnTo>
                    <a:pt x="778" y="12080"/>
                  </a:lnTo>
                  <a:lnTo>
                    <a:pt x="965" y="12428"/>
                  </a:lnTo>
                  <a:lnTo>
                    <a:pt x="1153" y="12776"/>
                  </a:lnTo>
                  <a:lnTo>
                    <a:pt x="1367" y="13125"/>
                  </a:lnTo>
                  <a:lnTo>
                    <a:pt x="1581" y="13446"/>
                  </a:lnTo>
                  <a:lnTo>
                    <a:pt x="1822" y="13767"/>
                  </a:lnTo>
                  <a:lnTo>
                    <a:pt x="2063" y="14062"/>
                  </a:lnTo>
                  <a:lnTo>
                    <a:pt x="2331" y="14357"/>
                  </a:lnTo>
                  <a:lnTo>
                    <a:pt x="2626" y="14651"/>
                  </a:lnTo>
                  <a:lnTo>
                    <a:pt x="2893" y="14919"/>
                  </a:lnTo>
                  <a:lnTo>
                    <a:pt x="3215" y="15160"/>
                  </a:lnTo>
                  <a:lnTo>
                    <a:pt x="3510" y="15401"/>
                  </a:lnTo>
                  <a:lnTo>
                    <a:pt x="3858" y="15615"/>
                  </a:lnTo>
                  <a:lnTo>
                    <a:pt x="4179" y="15830"/>
                  </a:lnTo>
                  <a:lnTo>
                    <a:pt x="4527" y="16044"/>
                  </a:lnTo>
                  <a:lnTo>
                    <a:pt x="4902" y="16205"/>
                  </a:lnTo>
                  <a:lnTo>
                    <a:pt x="5250" y="16365"/>
                  </a:lnTo>
                  <a:lnTo>
                    <a:pt x="5625" y="16526"/>
                  </a:lnTo>
                  <a:lnTo>
                    <a:pt x="6027" y="16633"/>
                  </a:lnTo>
                  <a:lnTo>
                    <a:pt x="6402" y="16740"/>
                  </a:lnTo>
                  <a:lnTo>
                    <a:pt x="6804" y="16847"/>
                  </a:lnTo>
                  <a:lnTo>
                    <a:pt x="7206" y="16901"/>
                  </a:lnTo>
                  <a:lnTo>
                    <a:pt x="7634" y="16955"/>
                  </a:lnTo>
                  <a:lnTo>
                    <a:pt x="8036" y="17008"/>
                  </a:lnTo>
                  <a:lnTo>
                    <a:pt x="10687" y="16714"/>
                  </a:lnTo>
                  <a:lnTo>
                    <a:pt x="11357" y="16499"/>
                  </a:lnTo>
                  <a:lnTo>
                    <a:pt x="12000" y="16258"/>
                  </a:lnTo>
                  <a:lnTo>
                    <a:pt x="12616" y="15937"/>
                  </a:lnTo>
                  <a:lnTo>
                    <a:pt x="13205" y="15589"/>
                  </a:lnTo>
                  <a:lnTo>
                    <a:pt x="13767" y="15187"/>
                  </a:lnTo>
                  <a:lnTo>
                    <a:pt x="14276" y="14732"/>
                  </a:lnTo>
                  <a:lnTo>
                    <a:pt x="14758" y="14249"/>
                  </a:lnTo>
                  <a:lnTo>
                    <a:pt x="15214" y="13714"/>
                  </a:lnTo>
                  <a:lnTo>
                    <a:pt x="15616" y="13178"/>
                  </a:lnTo>
                  <a:lnTo>
                    <a:pt x="15964" y="12589"/>
                  </a:lnTo>
                  <a:lnTo>
                    <a:pt x="16258" y="11946"/>
                  </a:lnTo>
                  <a:lnTo>
                    <a:pt x="16526" y="11303"/>
                  </a:lnTo>
                  <a:lnTo>
                    <a:pt x="16740" y="10634"/>
                  </a:lnTo>
                  <a:lnTo>
                    <a:pt x="16874" y="9937"/>
                  </a:lnTo>
                  <a:lnTo>
                    <a:pt x="16981" y="9241"/>
                  </a:lnTo>
                  <a:lnTo>
                    <a:pt x="17008" y="8518"/>
                  </a:lnTo>
                  <a:lnTo>
                    <a:pt x="16981" y="8063"/>
                  </a:lnTo>
                  <a:lnTo>
                    <a:pt x="16955" y="7634"/>
                  </a:lnTo>
                  <a:lnTo>
                    <a:pt x="16901" y="7206"/>
                  </a:lnTo>
                  <a:lnTo>
                    <a:pt x="16821" y="6804"/>
                  </a:lnTo>
                  <a:lnTo>
                    <a:pt x="16740" y="6375"/>
                  </a:lnTo>
                  <a:lnTo>
                    <a:pt x="16606" y="5974"/>
                  </a:lnTo>
                  <a:lnTo>
                    <a:pt x="16473" y="5572"/>
                  </a:lnTo>
                  <a:lnTo>
                    <a:pt x="16339" y="5197"/>
                  </a:lnTo>
                  <a:lnTo>
                    <a:pt x="16151" y="4822"/>
                  </a:lnTo>
                  <a:lnTo>
                    <a:pt x="15964" y="4447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3" y="2197"/>
                  </a:lnTo>
                  <a:lnTo>
                    <a:pt x="13901" y="1929"/>
                  </a:lnTo>
                  <a:lnTo>
                    <a:pt x="13580" y="1688"/>
                  </a:lnTo>
                  <a:lnTo>
                    <a:pt x="13259" y="1447"/>
                  </a:lnTo>
                  <a:lnTo>
                    <a:pt x="12910" y="1233"/>
                  </a:lnTo>
                  <a:lnTo>
                    <a:pt x="12562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11" y="510"/>
                  </a:lnTo>
                  <a:lnTo>
                    <a:pt x="11036" y="376"/>
                  </a:lnTo>
                  <a:lnTo>
                    <a:pt x="10634" y="269"/>
                  </a:lnTo>
                  <a:lnTo>
                    <a:pt x="10205" y="162"/>
                  </a:lnTo>
                  <a:lnTo>
                    <a:pt x="9804" y="108"/>
                  </a:lnTo>
                  <a:lnTo>
                    <a:pt x="9375" y="54"/>
                  </a:lnTo>
                  <a:lnTo>
                    <a:pt x="8947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348" name="Google Shape;2348;p71"/>
            <p:cNvGrpSpPr/>
            <p:nvPr/>
          </p:nvGrpSpPr>
          <p:grpSpPr>
            <a:xfrm>
              <a:off x="6272375" y="2785800"/>
              <a:ext cx="332150" cy="444625"/>
              <a:chOff x="6272375" y="2785800"/>
              <a:chExt cx="332150" cy="444625"/>
            </a:xfrm>
          </p:grpSpPr>
          <p:sp>
            <p:nvSpPr>
              <p:cNvPr id="2349" name="Google Shape;2349;p71"/>
              <p:cNvSpPr/>
              <p:nvPr/>
            </p:nvSpPr>
            <p:spPr>
              <a:xfrm>
                <a:off x="6427050" y="3097150"/>
                <a:ext cx="38200" cy="133275"/>
              </a:xfrm>
              <a:custGeom>
                <a:avLst/>
                <a:gdLst/>
                <a:ahLst/>
                <a:cxnLst/>
                <a:rect l="l" t="t" r="r" b="b"/>
                <a:pathLst>
                  <a:path w="1528" h="5331" extrusionOk="0">
                    <a:moveTo>
                      <a:pt x="858" y="0"/>
                    </a:moveTo>
                    <a:lnTo>
                      <a:pt x="724" y="27"/>
                    </a:lnTo>
                    <a:lnTo>
                      <a:pt x="590" y="54"/>
                    </a:lnTo>
                    <a:lnTo>
                      <a:pt x="456" y="107"/>
                    </a:lnTo>
                    <a:lnTo>
                      <a:pt x="376" y="188"/>
                    </a:lnTo>
                    <a:lnTo>
                      <a:pt x="269" y="295"/>
                    </a:lnTo>
                    <a:lnTo>
                      <a:pt x="215" y="402"/>
                    </a:lnTo>
                    <a:lnTo>
                      <a:pt x="162" y="536"/>
                    </a:lnTo>
                    <a:lnTo>
                      <a:pt x="135" y="670"/>
                    </a:lnTo>
                    <a:lnTo>
                      <a:pt x="1" y="5330"/>
                    </a:lnTo>
                    <a:lnTo>
                      <a:pt x="938" y="5330"/>
                    </a:lnTo>
                    <a:lnTo>
                      <a:pt x="1394" y="5277"/>
                    </a:lnTo>
                    <a:lnTo>
                      <a:pt x="1528" y="723"/>
                    </a:lnTo>
                    <a:lnTo>
                      <a:pt x="1528" y="590"/>
                    </a:lnTo>
                    <a:lnTo>
                      <a:pt x="1474" y="456"/>
                    </a:lnTo>
                    <a:lnTo>
                      <a:pt x="1420" y="322"/>
                    </a:lnTo>
                    <a:lnTo>
                      <a:pt x="1340" y="215"/>
                    </a:lnTo>
                    <a:lnTo>
                      <a:pt x="1233" y="134"/>
                    </a:lnTo>
                    <a:lnTo>
                      <a:pt x="1126" y="81"/>
                    </a:lnTo>
                    <a:lnTo>
                      <a:pt x="992" y="27"/>
                    </a:lnTo>
                    <a:lnTo>
                      <a:pt x="85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0" name="Google Shape;2350;p71"/>
              <p:cNvSpPr/>
              <p:nvPr/>
            </p:nvSpPr>
            <p:spPr>
              <a:xfrm>
                <a:off x="6446475" y="3193575"/>
                <a:ext cx="46900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447" extrusionOk="0">
                    <a:moveTo>
                      <a:pt x="670" y="0"/>
                    </a:moveTo>
                    <a:lnTo>
                      <a:pt x="563" y="27"/>
                    </a:lnTo>
                    <a:lnTo>
                      <a:pt x="429" y="54"/>
                    </a:lnTo>
                    <a:lnTo>
                      <a:pt x="295" y="134"/>
                    </a:lnTo>
                    <a:lnTo>
                      <a:pt x="188" y="214"/>
                    </a:lnTo>
                    <a:lnTo>
                      <a:pt x="108" y="321"/>
                    </a:lnTo>
                    <a:lnTo>
                      <a:pt x="54" y="455"/>
                    </a:lnTo>
                    <a:lnTo>
                      <a:pt x="27" y="589"/>
                    </a:lnTo>
                    <a:lnTo>
                      <a:pt x="1" y="723"/>
                    </a:lnTo>
                    <a:lnTo>
                      <a:pt x="27" y="830"/>
                    </a:lnTo>
                    <a:lnTo>
                      <a:pt x="54" y="964"/>
                    </a:lnTo>
                    <a:lnTo>
                      <a:pt x="135" y="1098"/>
                    </a:lnTo>
                    <a:lnTo>
                      <a:pt x="376" y="1446"/>
                    </a:lnTo>
                    <a:lnTo>
                      <a:pt x="777" y="1420"/>
                    </a:lnTo>
                    <a:lnTo>
                      <a:pt x="1152" y="1339"/>
                    </a:lnTo>
                    <a:lnTo>
                      <a:pt x="1527" y="1286"/>
                    </a:lnTo>
                    <a:lnTo>
                      <a:pt x="1875" y="1179"/>
                    </a:lnTo>
                    <a:lnTo>
                      <a:pt x="1259" y="295"/>
                    </a:lnTo>
                    <a:lnTo>
                      <a:pt x="1179" y="188"/>
                    </a:lnTo>
                    <a:lnTo>
                      <a:pt x="1072" y="107"/>
                    </a:lnTo>
                    <a:lnTo>
                      <a:pt x="938" y="54"/>
                    </a:lnTo>
                    <a:lnTo>
                      <a:pt x="804" y="27"/>
                    </a:lnTo>
                    <a:lnTo>
                      <a:pt x="67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1" name="Google Shape;2351;p71"/>
              <p:cNvSpPr/>
              <p:nvPr/>
            </p:nvSpPr>
            <p:spPr>
              <a:xfrm>
                <a:off x="6402950" y="3089100"/>
                <a:ext cx="78375" cy="139300"/>
              </a:xfrm>
              <a:custGeom>
                <a:avLst/>
                <a:gdLst/>
                <a:ahLst/>
                <a:cxnLst/>
                <a:rect l="l" t="t" r="r" b="b"/>
                <a:pathLst>
                  <a:path w="3135" h="5572" extrusionOk="0">
                    <a:moveTo>
                      <a:pt x="563" y="1"/>
                    </a:moveTo>
                    <a:lnTo>
                      <a:pt x="429" y="54"/>
                    </a:lnTo>
                    <a:lnTo>
                      <a:pt x="295" y="108"/>
                    </a:lnTo>
                    <a:lnTo>
                      <a:pt x="188" y="188"/>
                    </a:lnTo>
                    <a:lnTo>
                      <a:pt x="108" y="296"/>
                    </a:lnTo>
                    <a:lnTo>
                      <a:pt x="54" y="429"/>
                    </a:lnTo>
                    <a:lnTo>
                      <a:pt x="1" y="537"/>
                    </a:lnTo>
                    <a:lnTo>
                      <a:pt x="1" y="671"/>
                    </a:lnTo>
                    <a:lnTo>
                      <a:pt x="1" y="804"/>
                    </a:lnTo>
                    <a:lnTo>
                      <a:pt x="54" y="938"/>
                    </a:lnTo>
                    <a:lnTo>
                      <a:pt x="1795" y="5143"/>
                    </a:lnTo>
                    <a:lnTo>
                      <a:pt x="1849" y="5224"/>
                    </a:lnTo>
                    <a:lnTo>
                      <a:pt x="1902" y="5331"/>
                    </a:lnTo>
                    <a:lnTo>
                      <a:pt x="2063" y="5465"/>
                    </a:lnTo>
                    <a:lnTo>
                      <a:pt x="2250" y="5545"/>
                    </a:lnTo>
                    <a:lnTo>
                      <a:pt x="2438" y="5572"/>
                    </a:lnTo>
                    <a:lnTo>
                      <a:pt x="2572" y="5545"/>
                    </a:lnTo>
                    <a:lnTo>
                      <a:pt x="2706" y="5518"/>
                    </a:lnTo>
                    <a:lnTo>
                      <a:pt x="2840" y="5438"/>
                    </a:lnTo>
                    <a:lnTo>
                      <a:pt x="2920" y="5358"/>
                    </a:lnTo>
                    <a:lnTo>
                      <a:pt x="3027" y="5250"/>
                    </a:lnTo>
                    <a:lnTo>
                      <a:pt x="3081" y="5143"/>
                    </a:lnTo>
                    <a:lnTo>
                      <a:pt x="3108" y="5009"/>
                    </a:lnTo>
                    <a:lnTo>
                      <a:pt x="3134" y="4875"/>
                    </a:lnTo>
                    <a:lnTo>
                      <a:pt x="3108" y="4742"/>
                    </a:lnTo>
                    <a:lnTo>
                      <a:pt x="3081" y="4608"/>
                    </a:lnTo>
                    <a:lnTo>
                      <a:pt x="1313" y="403"/>
                    </a:lnTo>
                    <a:lnTo>
                      <a:pt x="1259" y="296"/>
                    </a:lnTo>
                    <a:lnTo>
                      <a:pt x="1179" y="188"/>
                    </a:lnTo>
                    <a:lnTo>
                      <a:pt x="1072" y="108"/>
                    </a:lnTo>
                    <a:lnTo>
                      <a:pt x="938" y="54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2" name="Google Shape;2352;p71"/>
              <p:cNvSpPr/>
              <p:nvPr/>
            </p:nvSpPr>
            <p:spPr>
              <a:xfrm>
                <a:off x="6272375" y="2785800"/>
                <a:ext cx="135950" cy="188175"/>
              </a:xfrm>
              <a:custGeom>
                <a:avLst/>
                <a:gdLst/>
                <a:ahLst/>
                <a:cxnLst/>
                <a:rect l="l" t="t" r="r" b="b"/>
                <a:pathLst>
                  <a:path w="5438" h="7527" extrusionOk="0">
                    <a:moveTo>
                      <a:pt x="644" y="0"/>
                    </a:moveTo>
                    <a:lnTo>
                      <a:pt x="537" y="27"/>
                    </a:lnTo>
                    <a:lnTo>
                      <a:pt x="403" y="54"/>
                    </a:lnTo>
                    <a:lnTo>
                      <a:pt x="296" y="107"/>
                    </a:lnTo>
                    <a:lnTo>
                      <a:pt x="215" y="161"/>
                    </a:lnTo>
                    <a:lnTo>
                      <a:pt x="135" y="268"/>
                    </a:lnTo>
                    <a:lnTo>
                      <a:pt x="55" y="375"/>
                    </a:lnTo>
                    <a:lnTo>
                      <a:pt x="28" y="482"/>
                    </a:lnTo>
                    <a:lnTo>
                      <a:pt x="1" y="616"/>
                    </a:lnTo>
                    <a:lnTo>
                      <a:pt x="1" y="723"/>
                    </a:lnTo>
                    <a:lnTo>
                      <a:pt x="28" y="857"/>
                    </a:lnTo>
                    <a:lnTo>
                      <a:pt x="81" y="964"/>
                    </a:lnTo>
                    <a:lnTo>
                      <a:pt x="162" y="1045"/>
                    </a:lnTo>
                    <a:lnTo>
                      <a:pt x="269" y="1125"/>
                    </a:lnTo>
                    <a:lnTo>
                      <a:pt x="510" y="1313"/>
                    </a:lnTo>
                    <a:lnTo>
                      <a:pt x="403" y="1339"/>
                    </a:lnTo>
                    <a:lnTo>
                      <a:pt x="322" y="1393"/>
                    </a:lnTo>
                    <a:lnTo>
                      <a:pt x="269" y="1473"/>
                    </a:lnTo>
                    <a:lnTo>
                      <a:pt x="269" y="1580"/>
                    </a:lnTo>
                    <a:lnTo>
                      <a:pt x="322" y="1634"/>
                    </a:lnTo>
                    <a:lnTo>
                      <a:pt x="403" y="1688"/>
                    </a:lnTo>
                    <a:lnTo>
                      <a:pt x="483" y="1714"/>
                    </a:lnTo>
                    <a:lnTo>
                      <a:pt x="590" y="1714"/>
                    </a:lnTo>
                    <a:lnTo>
                      <a:pt x="804" y="1688"/>
                    </a:lnTo>
                    <a:lnTo>
                      <a:pt x="965" y="1661"/>
                    </a:lnTo>
                    <a:lnTo>
                      <a:pt x="992" y="1688"/>
                    </a:lnTo>
                    <a:lnTo>
                      <a:pt x="2465" y="4259"/>
                    </a:lnTo>
                    <a:lnTo>
                      <a:pt x="2545" y="4366"/>
                    </a:lnTo>
                    <a:lnTo>
                      <a:pt x="4554" y="6857"/>
                    </a:lnTo>
                    <a:lnTo>
                      <a:pt x="4849" y="7258"/>
                    </a:lnTo>
                    <a:lnTo>
                      <a:pt x="5036" y="7526"/>
                    </a:lnTo>
                    <a:lnTo>
                      <a:pt x="5036" y="7419"/>
                    </a:lnTo>
                    <a:lnTo>
                      <a:pt x="5090" y="7312"/>
                    </a:lnTo>
                    <a:lnTo>
                      <a:pt x="5250" y="7017"/>
                    </a:lnTo>
                    <a:lnTo>
                      <a:pt x="5358" y="6723"/>
                    </a:lnTo>
                    <a:lnTo>
                      <a:pt x="5438" y="6375"/>
                    </a:lnTo>
                    <a:lnTo>
                      <a:pt x="5438" y="6000"/>
                    </a:lnTo>
                    <a:lnTo>
                      <a:pt x="3510" y="3589"/>
                    </a:lnTo>
                    <a:lnTo>
                      <a:pt x="2010" y="938"/>
                    </a:lnTo>
                    <a:lnTo>
                      <a:pt x="1929" y="830"/>
                    </a:lnTo>
                    <a:lnTo>
                      <a:pt x="1822" y="750"/>
                    </a:lnTo>
                    <a:lnTo>
                      <a:pt x="992" y="134"/>
                    </a:lnTo>
                    <a:lnTo>
                      <a:pt x="885" y="81"/>
                    </a:lnTo>
                    <a:lnTo>
                      <a:pt x="778" y="27"/>
                    </a:lnTo>
                    <a:lnTo>
                      <a:pt x="64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3" name="Google Shape;2353;p71"/>
              <p:cNvSpPr/>
              <p:nvPr/>
            </p:nvSpPr>
            <p:spPr>
              <a:xfrm>
                <a:off x="6468575" y="2785800"/>
                <a:ext cx="135950" cy="188850"/>
              </a:xfrm>
              <a:custGeom>
                <a:avLst/>
                <a:gdLst/>
                <a:ahLst/>
                <a:cxnLst/>
                <a:rect l="l" t="t" r="r" b="b"/>
                <a:pathLst>
                  <a:path w="5438" h="7554" extrusionOk="0">
                    <a:moveTo>
                      <a:pt x="4795" y="0"/>
                    </a:moveTo>
                    <a:lnTo>
                      <a:pt x="4687" y="27"/>
                    </a:lnTo>
                    <a:lnTo>
                      <a:pt x="4554" y="81"/>
                    </a:lnTo>
                    <a:lnTo>
                      <a:pt x="4446" y="134"/>
                    </a:lnTo>
                    <a:lnTo>
                      <a:pt x="3616" y="750"/>
                    </a:lnTo>
                    <a:lnTo>
                      <a:pt x="3536" y="830"/>
                    </a:lnTo>
                    <a:lnTo>
                      <a:pt x="3455" y="938"/>
                    </a:lnTo>
                    <a:lnTo>
                      <a:pt x="1929" y="3589"/>
                    </a:lnTo>
                    <a:lnTo>
                      <a:pt x="0" y="6000"/>
                    </a:lnTo>
                    <a:lnTo>
                      <a:pt x="0" y="6348"/>
                    </a:lnTo>
                    <a:lnTo>
                      <a:pt x="54" y="6696"/>
                    </a:lnTo>
                    <a:lnTo>
                      <a:pt x="108" y="6883"/>
                    </a:lnTo>
                    <a:lnTo>
                      <a:pt x="188" y="7071"/>
                    </a:lnTo>
                    <a:lnTo>
                      <a:pt x="268" y="7258"/>
                    </a:lnTo>
                    <a:lnTo>
                      <a:pt x="375" y="7419"/>
                    </a:lnTo>
                    <a:lnTo>
                      <a:pt x="429" y="7553"/>
                    </a:lnTo>
                    <a:lnTo>
                      <a:pt x="616" y="7232"/>
                    </a:lnTo>
                    <a:lnTo>
                      <a:pt x="938" y="6803"/>
                    </a:lnTo>
                    <a:lnTo>
                      <a:pt x="2893" y="4366"/>
                    </a:lnTo>
                    <a:lnTo>
                      <a:pt x="2973" y="4259"/>
                    </a:lnTo>
                    <a:lnTo>
                      <a:pt x="4446" y="1688"/>
                    </a:lnTo>
                    <a:lnTo>
                      <a:pt x="4473" y="1661"/>
                    </a:lnTo>
                    <a:lnTo>
                      <a:pt x="4634" y="1688"/>
                    </a:lnTo>
                    <a:lnTo>
                      <a:pt x="4848" y="1714"/>
                    </a:lnTo>
                    <a:lnTo>
                      <a:pt x="4955" y="1714"/>
                    </a:lnTo>
                    <a:lnTo>
                      <a:pt x="5062" y="1688"/>
                    </a:lnTo>
                    <a:lnTo>
                      <a:pt x="5116" y="1634"/>
                    </a:lnTo>
                    <a:lnTo>
                      <a:pt x="5170" y="1580"/>
                    </a:lnTo>
                    <a:lnTo>
                      <a:pt x="5170" y="1473"/>
                    </a:lnTo>
                    <a:lnTo>
                      <a:pt x="5116" y="1393"/>
                    </a:lnTo>
                    <a:lnTo>
                      <a:pt x="5036" y="1339"/>
                    </a:lnTo>
                    <a:lnTo>
                      <a:pt x="4955" y="1313"/>
                    </a:lnTo>
                    <a:lnTo>
                      <a:pt x="5196" y="1125"/>
                    </a:lnTo>
                    <a:lnTo>
                      <a:pt x="5277" y="1045"/>
                    </a:lnTo>
                    <a:lnTo>
                      <a:pt x="5357" y="964"/>
                    </a:lnTo>
                    <a:lnTo>
                      <a:pt x="5411" y="857"/>
                    </a:lnTo>
                    <a:lnTo>
                      <a:pt x="5437" y="723"/>
                    </a:lnTo>
                    <a:lnTo>
                      <a:pt x="5437" y="616"/>
                    </a:lnTo>
                    <a:lnTo>
                      <a:pt x="5437" y="482"/>
                    </a:lnTo>
                    <a:lnTo>
                      <a:pt x="5384" y="375"/>
                    </a:lnTo>
                    <a:lnTo>
                      <a:pt x="5330" y="268"/>
                    </a:lnTo>
                    <a:lnTo>
                      <a:pt x="5250" y="161"/>
                    </a:lnTo>
                    <a:lnTo>
                      <a:pt x="5143" y="107"/>
                    </a:lnTo>
                    <a:lnTo>
                      <a:pt x="5036" y="54"/>
                    </a:lnTo>
                    <a:lnTo>
                      <a:pt x="4929" y="27"/>
                    </a:lnTo>
                    <a:lnTo>
                      <a:pt x="4795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4" name="Google Shape;2354;p71"/>
              <p:cNvSpPr/>
              <p:nvPr/>
            </p:nvSpPr>
            <p:spPr>
              <a:xfrm>
                <a:off x="6417675" y="2919050"/>
                <a:ext cx="42225" cy="50900"/>
              </a:xfrm>
              <a:custGeom>
                <a:avLst/>
                <a:gdLst/>
                <a:ahLst/>
                <a:cxnLst/>
                <a:rect l="l" t="t" r="r" b="b"/>
                <a:pathLst>
                  <a:path w="1689" h="2036" extrusionOk="0">
                    <a:moveTo>
                      <a:pt x="242" y="0"/>
                    </a:moveTo>
                    <a:lnTo>
                      <a:pt x="242" y="455"/>
                    </a:lnTo>
                    <a:lnTo>
                      <a:pt x="215" y="509"/>
                    </a:lnTo>
                    <a:lnTo>
                      <a:pt x="162" y="562"/>
                    </a:lnTo>
                    <a:lnTo>
                      <a:pt x="81" y="589"/>
                    </a:lnTo>
                    <a:lnTo>
                      <a:pt x="1" y="589"/>
                    </a:lnTo>
                    <a:lnTo>
                      <a:pt x="54" y="937"/>
                    </a:lnTo>
                    <a:lnTo>
                      <a:pt x="188" y="1286"/>
                    </a:lnTo>
                    <a:lnTo>
                      <a:pt x="296" y="1607"/>
                    </a:lnTo>
                    <a:lnTo>
                      <a:pt x="429" y="1821"/>
                    </a:lnTo>
                    <a:lnTo>
                      <a:pt x="510" y="1902"/>
                    </a:lnTo>
                    <a:lnTo>
                      <a:pt x="590" y="1955"/>
                    </a:lnTo>
                    <a:lnTo>
                      <a:pt x="697" y="2009"/>
                    </a:lnTo>
                    <a:lnTo>
                      <a:pt x="831" y="2036"/>
                    </a:lnTo>
                    <a:lnTo>
                      <a:pt x="965" y="2009"/>
                    </a:lnTo>
                    <a:lnTo>
                      <a:pt x="1099" y="1955"/>
                    </a:lnTo>
                    <a:lnTo>
                      <a:pt x="1153" y="1902"/>
                    </a:lnTo>
                    <a:lnTo>
                      <a:pt x="1233" y="1821"/>
                    </a:lnTo>
                    <a:lnTo>
                      <a:pt x="1367" y="1607"/>
                    </a:lnTo>
                    <a:lnTo>
                      <a:pt x="1474" y="1286"/>
                    </a:lnTo>
                    <a:lnTo>
                      <a:pt x="1608" y="937"/>
                    </a:lnTo>
                    <a:lnTo>
                      <a:pt x="1688" y="589"/>
                    </a:lnTo>
                    <a:lnTo>
                      <a:pt x="1554" y="589"/>
                    </a:lnTo>
                    <a:lnTo>
                      <a:pt x="1501" y="562"/>
                    </a:lnTo>
                    <a:lnTo>
                      <a:pt x="1447" y="509"/>
                    </a:lnTo>
                    <a:lnTo>
                      <a:pt x="1420" y="455"/>
                    </a:lnTo>
                    <a:lnTo>
                      <a:pt x="1420" y="0"/>
                    </a:lnTo>
                    <a:lnTo>
                      <a:pt x="1233" y="134"/>
                    </a:lnTo>
                    <a:lnTo>
                      <a:pt x="1045" y="241"/>
                    </a:lnTo>
                    <a:lnTo>
                      <a:pt x="938" y="268"/>
                    </a:lnTo>
                    <a:lnTo>
                      <a:pt x="831" y="295"/>
                    </a:lnTo>
                    <a:lnTo>
                      <a:pt x="751" y="268"/>
                    </a:lnTo>
                    <a:lnTo>
                      <a:pt x="644" y="241"/>
                    </a:lnTo>
                    <a:lnTo>
                      <a:pt x="429" y="134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5" name="Google Shape;2355;p71"/>
              <p:cNvSpPr/>
              <p:nvPr/>
            </p:nvSpPr>
            <p:spPr>
              <a:xfrm>
                <a:off x="6315900" y="3072375"/>
                <a:ext cx="245100" cy="69650"/>
              </a:xfrm>
              <a:custGeom>
                <a:avLst/>
                <a:gdLst/>
                <a:ahLst/>
                <a:cxnLst/>
                <a:rect l="l" t="t" r="r" b="b"/>
                <a:pathLst>
                  <a:path w="9804" h="2786" extrusionOk="0">
                    <a:moveTo>
                      <a:pt x="3509" y="0"/>
                    </a:moveTo>
                    <a:lnTo>
                      <a:pt x="3054" y="268"/>
                    </a:lnTo>
                    <a:lnTo>
                      <a:pt x="2572" y="482"/>
                    </a:lnTo>
                    <a:lnTo>
                      <a:pt x="2144" y="670"/>
                    </a:lnTo>
                    <a:lnTo>
                      <a:pt x="1688" y="804"/>
                    </a:lnTo>
                    <a:lnTo>
                      <a:pt x="1286" y="884"/>
                    </a:lnTo>
                    <a:lnTo>
                      <a:pt x="911" y="965"/>
                    </a:lnTo>
                    <a:lnTo>
                      <a:pt x="537" y="1018"/>
                    </a:lnTo>
                    <a:lnTo>
                      <a:pt x="242" y="1045"/>
                    </a:lnTo>
                    <a:lnTo>
                      <a:pt x="162" y="1072"/>
                    </a:lnTo>
                    <a:lnTo>
                      <a:pt x="81" y="1098"/>
                    </a:lnTo>
                    <a:lnTo>
                      <a:pt x="54" y="1152"/>
                    </a:lnTo>
                    <a:lnTo>
                      <a:pt x="28" y="1232"/>
                    </a:lnTo>
                    <a:lnTo>
                      <a:pt x="1" y="1286"/>
                    </a:lnTo>
                    <a:lnTo>
                      <a:pt x="28" y="1366"/>
                    </a:lnTo>
                    <a:lnTo>
                      <a:pt x="54" y="1420"/>
                    </a:lnTo>
                    <a:lnTo>
                      <a:pt x="135" y="1473"/>
                    </a:lnTo>
                    <a:lnTo>
                      <a:pt x="670" y="1768"/>
                    </a:lnTo>
                    <a:lnTo>
                      <a:pt x="1233" y="2036"/>
                    </a:lnTo>
                    <a:lnTo>
                      <a:pt x="1822" y="2250"/>
                    </a:lnTo>
                    <a:lnTo>
                      <a:pt x="2438" y="2438"/>
                    </a:lnTo>
                    <a:lnTo>
                      <a:pt x="3081" y="2572"/>
                    </a:lnTo>
                    <a:lnTo>
                      <a:pt x="3697" y="2679"/>
                    </a:lnTo>
                    <a:lnTo>
                      <a:pt x="4313" y="2759"/>
                    </a:lnTo>
                    <a:lnTo>
                      <a:pt x="4902" y="2786"/>
                    </a:lnTo>
                    <a:lnTo>
                      <a:pt x="5518" y="2759"/>
                    </a:lnTo>
                    <a:lnTo>
                      <a:pt x="6134" y="2679"/>
                    </a:lnTo>
                    <a:lnTo>
                      <a:pt x="6750" y="2572"/>
                    </a:lnTo>
                    <a:lnTo>
                      <a:pt x="7366" y="2438"/>
                    </a:lnTo>
                    <a:lnTo>
                      <a:pt x="7982" y="2250"/>
                    </a:lnTo>
                    <a:lnTo>
                      <a:pt x="8571" y="2036"/>
                    </a:lnTo>
                    <a:lnTo>
                      <a:pt x="9134" y="1768"/>
                    </a:lnTo>
                    <a:lnTo>
                      <a:pt x="9696" y="1473"/>
                    </a:lnTo>
                    <a:lnTo>
                      <a:pt x="9750" y="1420"/>
                    </a:lnTo>
                    <a:lnTo>
                      <a:pt x="9777" y="1366"/>
                    </a:lnTo>
                    <a:lnTo>
                      <a:pt x="9804" y="1286"/>
                    </a:lnTo>
                    <a:lnTo>
                      <a:pt x="9804" y="1232"/>
                    </a:lnTo>
                    <a:lnTo>
                      <a:pt x="9777" y="1152"/>
                    </a:lnTo>
                    <a:lnTo>
                      <a:pt x="9723" y="1098"/>
                    </a:lnTo>
                    <a:lnTo>
                      <a:pt x="9670" y="1072"/>
                    </a:lnTo>
                    <a:lnTo>
                      <a:pt x="9589" y="1045"/>
                    </a:lnTo>
                    <a:lnTo>
                      <a:pt x="9268" y="1018"/>
                    </a:lnTo>
                    <a:lnTo>
                      <a:pt x="8920" y="965"/>
                    </a:lnTo>
                    <a:lnTo>
                      <a:pt x="8518" y="884"/>
                    </a:lnTo>
                    <a:lnTo>
                      <a:pt x="8116" y="804"/>
                    </a:lnTo>
                    <a:lnTo>
                      <a:pt x="7688" y="670"/>
                    </a:lnTo>
                    <a:lnTo>
                      <a:pt x="7232" y="482"/>
                    </a:lnTo>
                    <a:lnTo>
                      <a:pt x="6777" y="268"/>
                    </a:lnTo>
                    <a:lnTo>
                      <a:pt x="6295" y="0"/>
                    </a:lnTo>
                    <a:lnTo>
                      <a:pt x="5250" y="831"/>
                    </a:lnTo>
                    <a:lnTo>
                      <a:pt x="5170" y="884"/>
                    </a:lnTo>
                    <a:lnTo>
                      <a:pt x="5090" y="911"/>
                    </a:lnTo>
                    <a:lnTo>
                      <a:pt x="4902" y="938"/>
                    </a:lnTo>
                    <a:lnTo>
                      <a:pt x="4715" y="911"/>
                    </a:lnTo>
                    <a:lnTo>
                      <a:pt x="4634" y="884"/>
                    </a:lnTo>
                    <a:lnTo>
                      <a:pt x="4554" y="831"/>
                    </a:lnTo>
                    <a:lnTo>
                      <a:pt x="350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6" name="Google Shape;2356;p71"/>
              <p:cNvSpPr/>
              <p:nvPr/>
            </p:nvSpPr>
            <p:spPr>
              <a:xfrm>
                <a:off x="6395600" y="2929075"/>
                <a:ext cx="85725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3215" extrusionOk="0">
                    <a:moveTo>
                      <a:pt x="509" y="1"/>
                    </a:moveTo>
                    <a:lnTo>
                      <a:pt x="482" y="28"/>
                    </a:lnTo>
                    <a:lnTo>
                      <a:pt x="429" y="81"/>
                    </a:lnTo>
                    <a:lnTo>
                      <a:pt x="429" y="161"/>
                    </a:lnTo>
                    <a:lnTo>
                      <a:pt x="429" y="483"/>
                    </a:lnTo>
                    <a:lnTo>
                      <a:pt x="375" y="831"/>
                    </a:lnTo>
                    <a:lnTo>
                      <a:pt x="321" y="1019"/>
                    </a:lnTo>
                    <a:lnTo>
                      <a:pt x="268" y="1179"/>
                    </a:lnTo>
                    <a:lnTo>
                      <a:pt x="188" y="1367"/>
                    </a:lnTo>
                    <a:lnTo>
                      <a:pt x="80" y="1527"/>
                    </a:lnTo>
                    <a:lnTo>
                      <a:pt x="27" y="1635"/>
                    </a:lnTo>
                    <a:lnTo>
                      <a:pt x="0" y="1768"/>
                    </a:lnTo>
                    <a:lnTo>
                      <a:pt x="0" y="2036"/>
                    </a:lnTo>
                    <a:lnTo>
                      <a:pt x="27" y="2224"/>
                    </a:lnTo>
                    <a:lnTo>
                      <a:pt x="80" y="2411"/>
                    </a:lnTo>
                    <a:lnTo>
                      <a:pt x="134" y="2545"/>
                    </a:lnTo>
                    <a:lnTo>
                      <a:pt x="214" y="2759"/>
                    </a:lnTo>
                    <a:lnTo>
                      <a:pt x="321" y="2947"/>
                    </a:lnTo>
                    <a:lnTo>
                      <a:pt x="375" y="3215"/>
                    </a:lnTo>
                    <a:lnTo>
                      <a:pt x="3053" y="3215"/>
                    </a:lnTo>
                    <a:lnTo>
                      <a:pt x="3107" y="2947"/>
                    </a:lnTo>
                    <a:lnTo>
                      <a:pt x="3241" y="2679"/>
                    </a:lnTo>
                    <a:lnTo>
                      <a:pt x="3348" y="2384"/>
                    </a:lnTo>
                    <a:lnTo>
                      <a:pt x="3402" y="2117"/>
                    </a:lnTo>
                    <a:lnTo>
                      <a:pt x="3428" y="1849"/>
                    </a:lnTo>
                    <a:lnTo>
                      <a:pt x="3402" y="1742"/>
                    </a:lnTo>
                    <a:lnTo>
                      <a:pt x="3375" y="1635"/>
                    </a:lnTo>
                    <a:lnTo>
                      <a:pt x="3268" y="1474"/>
                    </a:lnTo>
                    <a:lnTo>
                      <a:pt x="3160" y="1286"/>
                    </a:lnTo>
                    <a:lnTo>
                      <a:pt x="3107" y="1099"/>
                    </a:lnTo>
                    <a:lnTo>
                      <a:pt x="3053" y="885"/>
                    </a:lnTo>
                    <a:lnTo>
                      <a:pt x="3000" y="510"/>
                    </a:lnTo>
                    <a:lnTo>
                      <a:pt x="3000" y="161"/>
                    </a:lnTo>
                    <a:lnTo>
                      <a:pt x="3000" y="81"/>
                    </a:lnTo>
                    <a:lnTo>
                      <a:pt x="2973" y="28"/>
                    </a:lnTo>
                    <a:lnTo>
                      <a:pt x="2919" y="1"/>
                    </a:lnTo>
                    <a:lnTo>
                      <a:pt x="2705" y="1"/>
                    </a:lnTo>
                    <a:lnTo>
                      <a:pt x="2598" y="28"/>
                    </a:lnTo>
                    <a:lnTo>
                      <a:pt x="2544" y="81"/>
                    </a:lnTo>
                    <a:lnTo>
                      <a:pt x="2437" y="403"/>
                    </a:lnTo>
                    <a:lnTo>
                      <a:pt x="2303" y="831"/>
                    </a:lnTo>
                    <a:lnTo>
                      <a:pt x="2223" y="1045"/>
                    </a:lnTo>
                    <a:lnTo>
                      <a:pt x="2116" y="1233"/>
                    </a:lnTo>
                    <a:lnTo>
                      <a:pt x="2036" y="1393"/>
                    </a:lnTo>
                    <a:lnTo>
                      <a:pt x="1928" y="1474"/>
                    </a:lnTo>
                    <a:lnTo>
                      <a:pt x="1821" y="1527"/>
                    </a:lnTo>
                    <a:lnTo>
                      <a:pt x="1607" y="1527"/>
                    </a:lnTo>
                    <a:lnTo>
                      <a:pt x="1500" y="1474"/>
                    </a:lnTo>
                    <a:lnTo>
                      <a:pt x="1420" y="1393"/>
                    </a:lnTo>
                    <a:lnTo>
                      <a:pt x="1312" y="1233"/>
                    </a:lnTo>
                    <a:lnTo>
                      <a:pt x="1232" y="1045"/>
                    </a:lnTo>
                    <a:lnTo>
                      <a:pt x="1152" y="831"/>
                    </a:lnTo>
                    <a:lnTo>
                      <a:pt x="991" y="403"/>
                    </a:lnTo>
                    <a:lnTo>
                      <a:pt x="884" y="81"/>
                    </a:lnTo>
                    <a:lnTo>
                      <a:pt x="830" y="28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7" name="Google Shape;2357;p71"/>
              <p:cNvSpPr/>
              <p:nvPr/>
            </p:nvSpPr>
            <p:spPr>
              <a:xfrm>
                <a:off x="6395600" y="2929075"/>
                <a:ext cx="38850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3215" extrusionOk="0">
                    <a:moveTo>
                      <a:pt x="509" y="1"/>
                    </a:moveTo>
                    <a:lnTo>
                      <a:pt x="482" y="28"/>
                    </a:lnTo>
                    <a:lnTo>
                      <a:pt x="429" y="81"/>
                    </a:lnTo>
                    <a:lnTo>
                      <a:pt x="429" y="161"/>
                    </a:lnTo>
                    <a:lnTo>
                      <a:pt x="429" y="510"/>
                    </a:lnTo>
                    <a:lnTo>
                      <a:pt x="375" y="885"/>
                    </a:lnTo>
                    <a:lnTo>
                      <a:pt x="241" y="1206"/>
                    </a:lnTo>
                    <a:lnTo>
                      <a:pt x="188" y="1367"/>
                    </a:lnTo>
                    <a:lnTo>
                      <a:pt x="80" y="1527"/>
                    </a:lnTo>
                    <a:lnTo>
                      <a:pt x="27" y="1635"/>
                    </a:lnTo>
                    <a:lnTo>
                      <a:pt x="0" y="1768"/>
                    </a:lnTo>
                    <a:lnTo>
                      <a:pt x="27" y="2036"/>
                    </a:lnTo>
                    <a:lnTo>
                      <a:pt x="54" y="2277"/>
                    </a:lnTo>
                    <a:lnTo>
                      <a:pt x="80" y="2438"/>
                    </a:lnTo>
                    <a:lnTo>
                      <a:pt x="134" y="2599"/>
                    </a:lnTo>
                    <a:lnTo>
                      <a:pt x="241" y="2813"/>
                    </a:lnTo>
                    <a:lnTo>
                      <a:pt x="295" y="2920"/>
                    </a:lnTo>
                    <a:lnTo>
                      <a:pt x="321" y="3000"/>
                    </a:lnTo>
                    <a:lnTo>
                      <a:pt x="321" y="3027"/>
                    </a:lnTo>
                    <a:lnTo>
                      <a:pt x="375" y="3215"/>
                    </a:lnTo>
                    <a:lnTo>
                      <a:pt x="1553" y="3215"/>
                    </a:lnTo>
                    <a:lnTo>
                      <a:pt x="1500" y="3000"/>
                    </a:lnTo>
                    <a:lnTo>
                      <a:pt x="1420" y="2840"/>
                    </a:lnTo>
                    <a:lnTo>
                      <a:pt x="1312" y="2679"/>
                    </a:lnTo>
                    <a:lnTo>
                      <a:pt x="1259" y="2545"/>
                    </a:lnTo>
                    <a:lnTo>
                      <a:pt x="1205" y="2411"/>
                    </a:lnTo>
                    <a:lnTo>
                      <a:pt x="1179" y="2304"/>
                    </a:lnTo>
                    <a:lnTo>
                      <a:pt x="1179" y="2063"/>
                    </a:lnTo>
                    <a:lnTo>
                      <a:pt x="1205" y="1849"/>
                    </a:lnTo>
                    <a:lnTo>
                      <a:pt x="1259" y="1661"/>
                    </a:lnTo>
                    <a:lnTo>
                      <a:pt x="1339" y="1527"/>
                    </a:lnTo>
                    <a:lnTo>
                      <a:pt x="1420" y="1393"/>
                    </a:lnTo>
                    <a:lnTo>
                      <a:pt x="1339" y="1260"/>
                    </a:lnTo>
                    <a:lnTo>
                      <a:pt x="1259" y="1099"/>
                    </a:lnTo>
                    <a:lnTo>
                      <a:pt x="1098" y="724"/>
                    </a:lnTo>
                    <a:lnTo>
                      <a:pt x="991" y="349"/>
                    </a:lnTo>
                    <a:lnTo>
                      <a:pt x="884" y="81"/>
                    </a:lnTo>
                    <a:lnTo>
                      <a:pt x="830" y="28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8" name="Google Shape;2358;p71"/>
              <p:cNvSpPr/>
              <p:nvPr/>
            </p:nvSpPr>
            <p:spPr>
              <a:xfrm>
                <a:off x="6423050" y="2812575"/>
                <a:ext cx="30825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697" extrusionOk="0">
                    <a:moveTo>
                      <a:pt x="616" y="1"/>
                    </a:moveTo>
                    <a:lnTo>
                      <a:pt x="509" y="27"/>
                    </a:lnTo>
                    <a:lnTo>
                      <a:pt x="375" y="54"/>
                    </a:lnTo>
                    <a:lnTo>
                      <a:pt x="268" y="108"/>
                    </a:lnTo>
                    <a:lnTo>
                      <a:pt x="188" y="188"/>
                    </a:lnTo>
                    <a:lnTo>
                      <a:pt x="107" y="268"/>
                    </a:lnTo>
                    <a:lnTo>
                      <a:pt x="54" y="375"/>
                    </a:lnTo>
                    <a:lnTo>
                      <a:pt x="27" y="483"/>
                    </a:lnTo>
                    <a:lnTo>
                      <a:pt x="0" y="617"/>
                    </a:lnTo>
                    <a:lnTo>
                      <a:pt x="27" y="697"/>
                    </a:lnTo>
                    <a:lnTo>
                      <a:pt x="295" y="617"/>
                    </a:lnTo>
                    <a:lnTo>
                      <a:pt x="455" y="590"/>
                    </a:lnTo>
                    <a:lnTo>
                      <a:pt x="804" y="590"/>
                    </a:lnTo>
                    <a:lnTo>
                      <a:pt x="938" y="617"/>
                    </a:lnTo>
                    <a:lnTo>
                      <a:pt x="1232" y="697"/>
                    </a:lnTo>
                    <a:lnTo>
                      <a:pt x="1232" y="617"/>
                    </a:lnTo>
                    <a:lnTo>
                      <a:pt x="1205" y="483"/>
                    </a:lnTo>
                    <a:lnTo>
                      <a:pt x="1179" y="375"/>
                    </a:lnTo>
                    <a:lnTo>
                      <a:pt x="1125" y="268"/>
                    </a:lnTo>
                    <a:lnTo>
                      <a:pt x="1045" y="188"/>
                    </a:lnTo>
                    <a:lnTo>
                      <a:pt x="964" y="108"/>
                    </a:lnTo>
                    <a:lnTo>
                      <a:pt x="857" y="54"/>
                    </a:lnTo>
                    <a:lnTo>
                      <a:pt x="750" y="27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9" name="Google Shape;2359;p71"/>
              <p:cNvSpPr/>
              <p:nvPr/>
            </p:nvSpPr>
            <p:spPr>
              <a:xfrm>
                <a:off x="6423050" y="2812575"/>
                <a:ext cx="30825" cy="17425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697" extrusionOk="0">
                    <a:moveTo>
                      <a:pt x="616" y="1"/>
                    </a:moveTo>
                    <a:lnTo>
                      <a:pt x="509" y="27"/>
                    </a:lnTo>
                    <a:lnTo>
                      <a:pt x="375" y="54"/>
                    </a:lnTo>
                    <a:lnTo>
                      <a:pt x="268" y="108"/>
                    </a:lnTo>
                    <a:lnTo>
                      <a:pt x="188" y="188"/>
                    </a:lnTo>
                    <a:lnTo>
                      <a:pt x="107" y="268"/>
                    </a:lnTo>
                    <a:lnTo>
                      <a:pt x="54" y="375"/>
                    </a:lnTo>
                    <a:lnTo>
                      <a:pt x="27" y="483"/>
                    </a:lnTo>
                    <a:lnTo>
                      <a:pt x="0" y="617"/>
                    </a:lnTo>
                    <a:lnTo>
                      <a:pt x="27" y="697"/>
                    </a:lnTo>
                    <a:lnTo>
                      <a:pt x="295" y="617"/>
                    </a:lnTo>
                    <a:lnTo>
                      <a:pt x="455" y="590"/>
                    </a:lnTo>
                    <a:lnTo>
                      <a:pt x="804" y="590"/>
                    </a:lnTo>
                    <a:lnTo>
                      <a:pt x="938" y="617"/>
                    </a:lnTo>
                    <a:lnTo>
                      <a:pt x="1232" y="697"/>
                    </a:lnTo>
                    <a:lnTo>
                      <a:pt x="1232" y="617"/>
                    </a:lnTo>
                    <a:lnTo>
                      <a:pt x="1205" y="483"/>
                    </a:lnTo>
                    <a:lnTo>
                      <a:pt x="1179" y="375"/>
                    </a:lnTo>
                    <a:lnTo>
                      <a:pt x="1125" y="268"/>
                    </a:lnTo>
                    <a:lnTo>
                      <a:pt x="1045" y="188"/>
                    </a:lnTo>
                    <a:lnTo>
                      <a:pt x="964" y="108"/>
                    </a:lnTo>
                    <a:lnTo>
                      <a:pt x="857" y="54"/>
                    </a:lnTo>
                    <a:lnTo>
                      <a:pt x="750" y="27"/>
                    </a:lnTo>
                    <a:lnTo>
                      <a:pt x="61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0" name="Google Shape;2360;p71"/>
              <p:cNvSpPr/>
              <p:nvPr/>
            </p:nvSpPr>
            <p:spPr>
              <a:xfrm>
                <a:off x="6404300" y="2826625"/>
                <a:ext cx="68325" cy="46225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1849" extrusionOk="0">
                    <a:moveTo>
                      <a:pt x="1366" y="1"/>
                    </a:moveTo>
                    <a:lnTo>
                      <a:pt x="1179" y="28"/>
                    </a:lnTo>
                    <a:lnTo>
                      <a:pt x="991" y="55"/>
                    </a:lnTo>
                    <a:lnTo>
                      <a:pt x="804" y="108"/>
                    </a:lnTo>
                    <a:lnTo>
                      <a:pt x="670" y="162"/>
                    </a:lnTo>
                    <a:lnTo>
                      <a:pt x="509" y="242"/>
                    </a:lnTo>
                    <a:lnTo>
                      <a:pt x="375" y="349"/>
                    </a:lnTo>
                    <a:lnTo>
                      <a:pt x="268" y="483"/>
                    </a:lnTo>
                    <a:lnTo>
                      <a:pt x="188" y="617"/>
                    </a:lnTo>
                    <a:lnTo>
                      <a:pt x="107" y="751"/>
                    </a:lnTo>
                    <a:lnTo>
                      <a:pt x="54" y="912"/>
                    </a:lnTo>
                    <a:lnTo>
                      <a:pt x="0" y="1072"/>
                    </a:lnTo>
                    <a:lnTo>
                      <a:pt x="0" y="1233"/>
                    </a:lnTo>
                    <a:lnTo>
                      <a:pt x="0" y="1795"/>
                    </a:lnTo>
                    <a:lnTo>
                      <a:pt x="107" y="1795"/>
                    </a:lnTo>
                    <a:lnTo>
                      <a:pt x="188" y="1849"/>
                    </a:lnTo>
                    <a:lnTo>
                      <a:pt x="215" y="1769"/>
                    </a:lnTo>
                    <a:lnTo>
                      <a:pt x="241" y="1688"/>
                    </a:lnTo>
                    <a:lnTo>
                      <a:pt x="295" y="1635"/>
                    </a:lnTo>
                    <a:lnTo>
                      <a:pt x="295" y="1581"/>
                    </a:lnTo>
                    <a:lnTo>
                      <a:pt x="322" y="1474"/>
                    </a:lnTo>
                    <a:lnTo>
                      <a:pt x="322" y="1313"/>
                    </a:lnTo>
                    <a:lnTo>
                      <a:pt x="375" y="1179"/>
                    </a:lnTo>
                    <a:lnTo>
                      <a:pt x="482" y="1045"/>
                    </a:lnTo>
                    <a:lnTo>
                      <a:pt x="589" y="912"/>
                    </a:lnTo>
                    <a:lnTo>
                      <a:pt x="670" y="885"/>
                    </a:lnTo>
                    <a:lnTo>
                      <a:pt x="777" y="858"/>
                    </a:lnTo>
                    <a:lnTo>
                      <a:pt x="1018" y="858"/>
                    </a:lnTo>
                    <a:lnTo>
                      <a:pt x="1152" y="885"/>
                    </a:lnTo>
                    <a:lnTo>
                      <a:pt x="1313" y="938"/>
                    </a:lnTo>
                    <a:lnTo>
                      <a:pt x="1420" y="938"/>
                    </a:lnTo>
                    <a:lnTo>
                      <a:pt x="1580" y="885"/>
                    </a:lnTo>
                    <a:lnTo>
                      <a:pt x="1741" y="858"/>
                    </a:lnTo>
                    <a:lnTo>
                      <a:pt x="1982" y="858"/>
                    </a:lnTo>
                    <a:lnTo>
                      <a:pt x="2063" y="885"/>
                    </a:lnTo>
                    <a:lnTo>
                      <a:pt x="2143" y="912"/>
                    </a:lnTo>
                    <a:lnTo>
                      <a:pt x="2277" y="1045"/>
                    </a:lnTo>
                    <a:lnTo>
                      <a:pt x="2357" y="1179"/>
                    </a:lnTo>
                    <a:lnTo>
                      <a:pt x="2411" y="1313"/>
                    </a:lnTo>
                    <a:lnTo>
                      <a:pt x="2438" y="1474"/>
                    </a:lnTo>
                    <a:lnTo>
                      <a:pt x="2438" y="1581"/>
                    </a:lnTo>
                    <a:lnTo>
                      <a:pt x="2464" y="1635"/>
                    </a:lnTo>
                    <a:lnTo>
                      <a:pt x="2491" y="1688"/>
                    </a:lnTo>
                    <a:lnTo>
                      <a:pt x="2518" y="1769"/>
                    </a:lnTo>
                    <a:lnTo>
                      <a:pt x="2571" y="1849"/>
                    </a:lnTo>
                    <a:lnTo>
                      <a:pt x="2652" y="1795"/>
                    </a:lnTo>
                    <a:lnTo>
                      <a:pt x="2732" y="1795"/>
                    </a:lnTo>
                    <a:lnTo>
                      <a:pt x="2732" y="1233"/>
                    </a:lnTo>
                    <a:lnTo>
                      <a:pt x="2732" y="1072"/>
                    </a:lnTo>
                    <a:lnTo>
                      <a:pt x="2705" y="912"/>
                    </a:lnTo>
                    <a:lnTo>
                      <a:pt x="2652" y="751"/>
                    </a:lnTo>
                    <a:lnTo>
                      <a:pt x="2571" y="617"/>
                    </a:lnTo>
                    <a:lnTo>
                      <a:pt x="2464" y="483"/>
                    </a:lnTo>
                    <a:lnTo>
                      <a:pt x="2357" y="349"/>
                    </a:lnTo>
                    <a:lnTo>
                      <a:pt x="2223" y="242"/>
                    </a:lnTo>
                    <a:lnTo>
                      <a:pt x="2089" y="162"/>
                    </a:lnTo>
                    <a:lnTo>
                      <a:pt x="1929" y="108"/>
                    </a:lnTo>
                    <a:lnTo>
                      <a:pt x="1768" y="55"/>
                    </a:lnTo>
                    <a:lnTo>
                      <a:pt x="1580" y="28"/>
                    </a:lnTo>
                    <a:lnTo>
                      <a:pt x="136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1" name="Google Shape;2361;p71"/>
              <p:cNvSpPr/>
              <p:nvPr/>
            </p:nvSpPr>
            <p:spPr>
              <a:xfrm>
                <a:off x="6399600" y="2870825"/>
                <a:ext cx="940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31" extrusionOk="0">
                    <a:moveTo>
                      <a:pt x="135" y="1"/>
                    </a:moveTo>
                    <a:lnTo>
                      <a:pt x="81" y="54"/>
                    </a:lnTo>
                    <a:lnTo>
                      <a:pt x="28" y="108"/>
                    </a:lnTo>
                    <a:lnTo>
                      <a:pt x="1" y="161"/>
                    </a:lnTo>
                    <a:lnTo>
                      <a:pt x="1" y="268"/>
                    </a:lnTo>
                    <a:lnTo>
                      <a:pt x="54" y="402"/>
                    </a:lnTo>
                    <a:lnTo>
                      <a:pt x="81" y="510"/>
                    </a:lnTo>
                    <a:lnTo>
                      <a:pt x="108" y="617"/>
                    </a:lnTo>
                    <a:lnTo>
                      <a:pt x="135" y="697"/>
                    </a:lnTo>
                    <a:lnTo>
                      <a:pt x="161" y="751"/>
                    </a:lnTo>
                    <a:lnTo>
                      <a:pt x="242" y="804"/>
                    </a:lnTo>
                    <a:lnTo>
                      <a:pt x="376" y="831"/>
                    </a:lnTo>
                    <a:lnTo>
                      <a:pt x="349" y="777"/>
                    </a:lnTo>
                    <a:lnTo>
                      <a:pt x="322" y="510"/>
                    </a:lnTo>
                    <a:lnTo>
                      <a:pt x="322" y="295"/>
                    </a:lnTo>
                    <a:lnTo>
                      <a:pt x="376" y="54"/>
                    </a:lnTo>
                    <a:lnTo>
                      <a:pt x="295" y="27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2" name="Google Shape;2362;p71"/>
              <p:cNvSpPr/>
              <p:nvPr/>
            </p:nvSpPr>
            <p:spPr>
              <a:xfrm>
                <a:off x="6468575" y="2870825"/>
                <a:ext cx="8725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349" h="831" extrusionOk="0">
                    <a:moveTo>
                      <a:pt x="134" y="1"/>
                    </a:moveTo>
                    <a:lnTo>
                      <a:pt x="54" y="27"/>
                    </a:lnTo>
                    <a:lnTo>
                      <a:pt x="0" y="54"/>
                    </a:lnTo>
                    <a:lnTo>
                      <a:pt x="27" y="295"/>
                    </a:lnTo>
                    <a:lnTo>
                      <a:pt x="27" y="510"/>
                    </a:lnTo>
                    <a:lnTo>
                      <a:pt x="0" y="777"/>
                    </a:lnTo>
                    <a:lnTo>
                      <a:pt x="0" y="831"/>
                    </a:lnTo>
                    <a:lnTo>
                      <a:pt x="108" y="804"/>
                    </a:lnTo>
                    <a:lnTo>
                      <a:pt x="188" y="751"/>
                    </a:lnTo>
                    <a:lnTo>
                      <a:pt x="241" y="697"/>
                    </a:lnTo>
                    <a:lnTo>
                      <a:pt x="241" y="617"/>
                    </a:lnTo>
                    <a:lnTo>
                      <a:pt x="268" y="510"/>
                    </a:lnTo>
                    <a:lnTo>
                      <a:pt x="322" y="402"/>
                    </a:lnTo>
                    <a:lnTo>
                      <a:pt x="349" y="268"/>
                    </a:lnTo>
                    <a:lnTo>
                      <a:pt x="349" y="161"/>
                    </a:lnTo>
                    <a:lnTo>
                      <a:pt x="322" y="108"/>
                    </a:lnTo>
                    <a:lnTo>
                      <a:pt x="295" y="54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3" name="Google Shape;2363;p71"/>
              <p:cNvSpPr/>
              <p:nvPr/>
            </p:nvSpPr>
            <p:spPr>
              <a:xfrm>
                <a:off x="6407650" y="2847400"/>
                <a:ext cx="61625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3215" extrusionOk="0">
                    <a:moveTo>
                      <a:pt x="750" y="0"/>
                    </a:moveTo>
                    <a:lnTo>
                      <a:pt x="643" y="27"/>
                    </a:lnTo>
                    <a:lnTo>
                      <a:pt x="536" y="54"/>
                    </a:lnTo>
                    <a:lnTo>
                      <a:pt x="455" y="81"/>
                    </a:lnTo>
                    <a:lnTo>
                      <a:pt x="322" y="214"/>
                    </a:lnTo>
                    <a:lnTo>
                      <a:pt x="241" y="348"/>
                    </a:lnTo>
                    <a:lnTo>
                      <a:pt x="188" y="482"/>
                    </a:lnTo>
                    <a:lnTo>
                      <a:pt x="161" y="643"/>
                    </a:lnTo>
                    <a:lnTo>
                      <a:pt x="161" y="750"/>
                    </a:lnTo>
                    <a:lnTo>
                      <a:pt x="161" y="804"/>
                    </a:lnTo>
                    <a:lnTo>
                      <a:pt x="107" y="857"/>
                    </a:lnTo>
                    <a:lnTo>
                      <a:pt x="54" y="964"/>
                    </a:lnTo>
                    <a:lnTo>
                      <a:pt x="27" y="1072"/>
                    </a:lnTo>
                    <a:lnTo>
                      <a:pt x="0" y="1366"/>
                    </a:lnTo>
                    <a:lnTo>
                      <a:pt x="27" y="1607"/>
                    </a:lnTo>
                    <a:lnTo>
                      <a:pt x="27" y="1714"/>
                    </a:lnTo>
                    <a:lnTo>
                      <a:pt x="107" y="2009"/>
                    </a:lnTo>
                    <a:lnTo>
                      <a:pt x="188" y="2223"/>
                    </a:lnTo>
                    <a:lnTo>
                      <a:pt x="295" y="2437"/>
                    </a:lnTo>
                    <a:lnTo>
                      <a:pt x="375" y="2625"/>
                    </a:lnTo>
                    <a:lnTo>
                      <a:pt x="509" y="2786"/>
                    </a:lnTo>
                    <a:lnTo>
                      <a:pt x="670" y="2946"/>
                    </a:lnTo>
                    <a:lnTo>
                      <a:pt x="830" y="3080"/>
                    </a:lnTo>
                    <a:lnTo>
                      <a:pt x="1045" y="3187"/>
                    </a:lnTo>
                    <a:lnTo>
                      <a:pt x="1152" y="3214"/>
                    </a:lnTo>
                    <a:lnTo>
                      <a:pt x="1339" y="3214"/>
                    </a:lnTo>
                    <a:lnTo>
                      <a:pt x="1446" y="3187"/>
                    </a:lnTo>
                    <a:lnTo>
                      <a:pt x="1634" y="3080"/>
                    </a:lnTo>
                    <a:lnTo>
                      <a:pt x="1821" y="2946"/>
                    </a:lnTo>
                    <a:lnTo>
                      <a:pt x="1982" y="2786"/>
                    </a:lnTo>
                    <a:lnTo>
                      <a:pt x="2089" y="2625"/>
                    </a:lnTo>
                    <a:lnTo>
                      <a:pt x="2196" y="2437"/>
                    </a:lnTo>
                    <a:lnTo>
                      <a:pt x="2277" y="2223"/>
                    </a:lnTo>
                    <a:lnTo>
                      <a:pt x="2384" y="2009"/>
                    </a:lnTo>
                    <a:lnTo>
                      <a:pt x="2437" y="1714"/>
                    </a:lnTo>
                    <a:lnTo>
                      <a:pt x="2464" y="1607"/>
                    </a:lnTo>
                    <a:lnTo>
                      <a:pt x="2464" y="1366"/>
                    </a:lnTo>
                    <a:lnTo>
                      <a:pt x="2464" y="1072"/>
                    </a:lnTo>
                    <a:lnTo>
                      <a:pt x="2411" y="964"/>
                    </a:lnTo>
                    <a:lnTo>
                      <a:pt x="2357" y="857"/>
                    </a:lnTo>
                    <a:lnTo>
                      <a:pt x="2330" y="804"/>
                    </a:lnTo>
                    <a:lnTo>
                      <a:pt x="2304" y="750"/>
                    </a:lnTo>
                    <a:lnTo>
                      <a:pt x="2304" y="643"/>
                    </a:lnTo>
                    <a:lnTo>
                      <a:pt x="2277" y="482"/>
                    </a:lnTo>
                    <a:lnTo>
                      <a:pt x="2223" y="348"/>
                    </a:lnTo>
                    <a:lnTo>
                      <a:pt x="2143" y="214"/>
                    </a:lnTo>
                    <a:lnTo>
                      <a:pt x="2009" y="81"/>
                    </a:lnTo>
                    <a:lnTo>
                      <a:pt x="1929" y="54"/>
                    </a:lnTo>
                    <a:lnTo>
                      <a:pt x="1848" y="27"/>
                    </a:lnTo>
                    <a:lnTo>
                      <a:pt x="1741" y="0"/>
                    </a:lnTo>
                    <a:lnTo>
                      <a:pt x="1607" y="27"/>
                    </a:lnTo>
                    <a:lnTo>
                      <a:pt x="1446" y="54"/>
                    </a:lnTo>
                    <a:lnTo>
                      <a:pt x="1286" y="107"/>
                    </a:lnTo>
                    <a:lnTo>
                      <a:pt x="1179" y="107"/>
                    </a:lnTo>
                    <a:lnTo>
                      <a:pt x="1018" y="54"/>
                    </a:lnTo>
                    <a:lnTo>
                      <a:pt x="884" y="27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4" name="Google Shape;2364;p71"/>
              <p:cNvSpPr/>
              <p:nvPr/>
            </p:nvSpPr>
            <p:spPr>
              <a:xfrm>
                <a:off x="6395600" y="2929075"/>
                <a:ext cx="85725" cy="168100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6724" extrusionOk="0">
                    <a:moveTo>
                      <a:pt x="509" y="1"/>
                    </a:moveTo>
                    <a:lnTo>
                      <a:pt x="482" y="28"/>
                    </a:lnTo>
                    <a:lnTo>
                      <a:pt x="429" y="81"/>
                    </a:lnTo>
                    <a:lnTo>
                      <a:pt x="429" y="161"/>
                    </a:lnTo>
                    <a:lnTo>
                      <a:pt x="429" y="483"/>
                    </a:lnTo>
                    <a:lnTo>
                      <a:pt x="375" y="831"/>
                    </a:lnTo>
                    <a:lnTo>
                      <a:pt x="321" y="1019"/>
                    </a:lnTo>
                    <a:lnTo>
                      <a:pt x="268" y="1179"/>
                    </a:lnTo>
                    <a:lnTo>
                      <a:pt x="188" y="1367"/>
                    </a:lnTo>
                    <a:lnTo>
                      <a:pt x="80" y="1527"/>
                    </a:lnTo>
                    <a:lnTo>
                      <a:pt x="27" y="1635"/>
                    </a:lnTo>
                    <a:lnTo>
                      <a:pt x="0" y="1768"/>
                    </a:lnTo>
                    <a:lnTo>
                      <a:pt x="0" y="2036"/>
                    </a:lnTo>
                    <a:lnTo>
                      <a:pt x="27" y="2224"/>
                    </a:lnTo>
                    <a:lnTo>
                      <a:pt x="80" y="2411"/>
                    </a:lnTo>
                    <a:lnTo>
                      <a:pt x="134" y="2545"/>
                    </a:lnTo>
                    <a:lnTo>
                      <a:pt x="214" y="2759"/>
                    </a:lnTo>
                    <a:lnTo>
                      <a:pt x="321" y="2947"/>
                    </a:lnTo>
                    <a:lnTo>
                      <a:pt x="429" y="3509"/>
                    </a:lnTo>
                    <a:lnTo>
                      <a:pt x="509" y="3938"/>
                    </a:lnTo>
                    <a:lnTo>
                      <a:pt x="536" y="4474"/>
                    </a:lnTo>
                    <a:lnTo>
                      <a:pt x="509" y="4822"/>
                    </a:lnTo>
                    <a:lnTo>
                      <a:pt x="455" y="5143"/>
                    </a:lnTo>
                    <a:lnTo>
                      <a:pt x="402" y="5438"/>
                    </a:lnTo>
                    <a:lnTo>
                      <a:pt x="321" y="5679"/>
                    </a:lnTo>
                    <a:lnTo>
                      <a:pt x="321" y="5813"/>
                    </a:lnTo>
                    <a:lnTo>
                      <a:pt x="1339" y="6589"/>
                    </a:lnTo>
                    <a:lnTo>
                      <a:pt x="1420" y="6670"/>
                    </a:lnTo>
                    <a:lnTo>
                      <a:pt x="1527" y="6697"/>
                    </a:lnTo>
                    <a:lnTo>
                      <a:pt x="1607" y="6723"/>
                    </a:lnTo>
                    <a:lnTo>
                      <a:pt x="1821" y="6723"/>
                    </a:lnTo>
                    <a:lnTo>
                      <a:pt x="1902" y="6697"/>
                    </a:lnTo>
                    <a:lnTo>
                      <a:pt x="2009" y="6670"/>
                    </a:lnTo>
                    <a:lnTo>
                      <a:pt x="2089" y="6589"/>
                    </a:lnTo>
                    <a:lnTo>
                      <a:pt x="3107" y="5813"/>
                    </a:lnTo>
                    <a:lnTo>
                      <a:pt x="3107" y="5679"/>
                    </a:lnTo>
                    <a:lnTo>
                      <a:pt x="3027" y="5438"/>
                    </a:lnTo>
                    <a:lnTo>
                      <a:pt x="2973" y="5143"/>
                    </a:lnTo>
                    <a:lnTo>
                      <a:pt x="2919" y="4822"/>
                    </a:lnTo>
                    <a:lnTo>
                      <a:pt x="2919" y="4474"/>
                    </a:lnTo>
                    <a:lnTo>
                      <a:pt x="2919" y="3911"/>
                    </a:lnTo>
                    <a:lnTo>
                      <a:pt x="3000" y="3456"/>
                    </a:lnTo>
                    <a:lnTo>
                      <a:pt x="3053" y="3161"/>
                    </a:lnTo>
                    <a:lnTo>
                      <a:pt x="3107" y="2947"/>
                    </a:lnTo>
                    <a:lnTo>
                      <a:pt x="3241" y="2679"/>
                    </a:lnTo>
                    <a:lnTo>
                      <a:pt x="3348" y="2384"/>
                    </a:lnTo>
                    <a:lnTo>
                      <a:pt x="3402" y="2117"/>
                    </a:lnTo>
                    <a:lnTo>
                      <a:pt x="3428" y="1849"/>
                    </a:lnTo>
                    <a:lnTo>
                      <a:pt x="3402" y="1742"/>
                    </a:lnTo>
                    <a:lnTo>
                      <a:pt x="3375" y="1635"/>
                    </a:lnTo>
                    <a:lnTo>
                      <a:pt x="3268" y="1474"/>
                    </a:lnTo>
                    <a:lnTo>
                      <a:pt x="3160" y="1286"/>
                    </a:lnTo>
                    <a:lnTo>
                      <a:pt x="3107" y="1099"/>
                    </a:lnTo>
                    <a:lnTo>
                      <a:pt x="3053" y="885"/>
                    </a:lnTo>
                    <a:lnTo>
                      <a:pt x="3000" y="510"/>
                    </a:lnTo>
                    <a:lnTo>
                      <a:pt x="3000" y="161"/>
                    </a:lnTo>
                    <a:lnTo>
                      <a:pt x="3000" y="81"/>
                    </a:lnTo>
                    <a:lnTo>
                      <a:pt x="2973" y="28"/>
                    </a:lnTo>
                    <a:lnTo>
                      <a:pt x="2919" y="1"/>
                    </a:lnTo>
                    <a:lnTo>
                      <a:pt x="2705" y="1"/>
                    </a:lnTo>
                    <a:lnTo>
                      <a:pt x="2598" y="28"/>
                    </a:lnTo>
                    <a:lnTo>
                      <a:pt x="2544" y="81"/>
                    </a:lnTo>
                    <a:lnTo>
                      <a:pt x="2437" y="403"/>
                    </a:lnTo>
                    <a:lnTo>
                      <a:pt x="2303" y="831"/>
                    </a:lnTo>
                    <a:lnTo>
                      <a:pt x="2223" y="1045"/>
                    </a:lnTo>
                    <a:lnTo>
                      <a:pt x="2116" y="1233"/>
                    </a:lnTo>
                    <a:lnTo>
                      <a:pt x="2036" y="1393"/>
                    </a:lnTo>
                    <a:lnTo>
                      <a:pt x="1928" y="1474"/>
                    </a:lnTo>
                    <a:lnTo>
                      <a:pt x="1821" y="1527"/>
                    </a:lnTo>
                    <a:lnTo>
                      <a:pt x="1607" y="1527"/>
                    </a:lnTo>
                    <a:lnTo>
                      <a:pt x="1500" y="1474"/>
                    </a:lnTo>
                    <a:lnTo>
                      <a:pt x="1420" y="1393"/>
                    </a:lnTo>
                    <a:lnTo>
                      <a:pt x="1312" y="1233"/>
                    </a:lnTo>
                    <a:lnTo>
                      <a:pt x="1232" y="1045"/>
                    </a:lnTo>
                    <a:lnTo>
                      <a:pt x="1152" y="831"/>
                    </a:lnTo>
                    <a:lnTo>
                      <a:pt x="991" y="403"/>
                    </a:lnTo>
                    <a:lnTo>
                      <a:pt x="884" y="81"/>
                    </a:lnTo>
                    <a:lnTo>
                      <a:pt x="830" y="28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365" name="Google Shape;2365;p71"/>
          <p:cNvGrpSpPr/>
          <p:nvPr/>
        </p:nvGrpSpPr>
        <p:grpSpPr>
          <a:xfrm>
            <a:off x="6972775" y="2786450"/>
            <a:ext cx="425200" cy="443975"/>
            <a:chOff x="6972775" y="2786450"/>
            <a:chExt cx="425200" cy="443975"/>
          </a:xfrm>
        </p:grpSpPr>
        <p:sp>
          <p:nvSpPr>
            <p:cNvPr id="2366" name="Google Shape;2366;p71"/>
            <p:cNvSpPr/>
            <p:nvPr/>
          </p:nvSpPr>
          <p:spPr>
            <a:xfrm>
              <a:off x="6972775" y="2805200"/>
              <a:ext cx="425200" cy="425225"/>
            </a:xfrm>
            <a:custGeom>
              <a:avLst/>
              <a:gdLst/>
              <a:ahLst/>
              <a:cxnLst/>
              <a:rect l="l" t="t" r="r" b="b"/>
              <a:pathLst>
                <a:path w="17008" h="17009" extrusionOk="0">
                  <a:moveTo>
                    <a:pt x="8062" y="1"/>
                  </a:moveTo>
                  <a:lnTo>
                    <a:pt x="7633" y="54"/>
                  </a:lnTo>
                  <a:lnTo>
                    <a:pt x="7205" y="108"/>
                  </a:lnTo>
                  <a:lnTo>
                    <a:pt x="6776" y="162"/>
                  </a:lnTo>
                  <a:lnTo>
                    <a:pt x="6375" y="269"/>
                  </a:lnTo>
                  <a:lnTo>
                    <a:pt x="5973" y="376"/>
                  </a:lnTo>
                  <a:lnTo>
                    <a:pt x="5571" y="510"/>
                  </a:lnTo>
                  <a:lnTo>
                    <a:pt x="5196" y="670"/>
                  </a:lnTo>
                  <a:lnTo>
                    <a:pt x="4794" y="831"/>
                  </a:lnTo>
                  <a:lnTo>
                    <a:pt x="4446" y="1019"/>
                  </a:lnTo>
                  <a:lnTo>
                    <a:pt x="4071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0" y="1929"/>
                  </a:lnTo>
                  <a:lnTo>
                    <a:pt x="2786" y="2197"/>
                  </a:lnTo>
                  <a:lnTo>
                    <a:pt x="2491" y="2492"/>
                  </a:lnTo>
                  <a:lnTo>
                    <a:pt x="2196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47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72"/>
                  </a:lnTo>
                  <a:lnTo>
                    <a:pt x="375" y="5974"/>
                  </a:lnTo>
                  <a:lnTo>
                    <a:pt x="268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0" y="8063"/>
                  </a:lnTo>
                  <a:lnTo>
                    <a:pt x="0" y="8518"/>
                  </a:lnTo>
                  <a:lnTo>
                    <a:pt x="0" y="9080"/>
                  </a:lnTo>
                  <a:lnTo>
                    <a:pt x="54" y="9643"/>
                  </a:lnTo>
                  <a:lnTo>
                    <a:pt x="161" y="10205"/>
                  </a:lnTo>
                  <a:lnTo>
                    <a:pt x="295" y="10741"/>
                  </a:lnTo>
                  <a:lnTo>
                    <a:pt x="455" y="11277"/>
                  </a:lnTo>
                  <a:lnTo>
                    <a:pt x="643" y="11785"/>
                  </a:lnTo>
                  <a:lnTo>
                    <a:pt x="884" y="12268"/>
                  </a:lnTo>
                  <a:lnTo>
                    <a:pt x="1125" y="12750"/>
                  </a:lnTo>
                  <a:lnTo>
                    <a:pt x="1420" y="13205"/>
                  </a:lnTo>
                  <a:lnTo>
                    <a:pt x="1714" y="13660"/>
                  </a:lnTo>
                  <a:lnTo>
                    <a:pt x="2062" y="14062"/>
                  </a:lnTo>
                  <a:lnTo>
                    <a:pt x="2437" y="14464"/>
                  </a:lnTo>
                  <a:lnTo>
                    <a:pt x="2812" y="14839"/>
                  </a:lnTo>
                  <a:lnTo>
                    <a:pt x="3241" y="15187"/>
                  </a:lnTo>
                  <a:lnTo>
                    <a:pt x="3669" y="15508"/>
                  </a:lnTo>
                  <a:lnTo>
                    <a:pt x="4125" y="15803"/>
                  </a:lnTo>
                  <a:lnTo>
                    <a:pt x="6616" y="16794"/>
                  </a:lnTo>
                  <a:lnTo>
                    <a:pt x="7071" y="16901"/>
                  </a:lnTo>
                  <a:lnTo>
                    <a:pt x="7526" y="16955"/>
                  </a:lnTo>
                  <a:lnTo>
                    <a:pt x="8008" y="17008"/>
                  </a:lnTo>
                  <a:lnTo>
                    <a:pt x="8705" y="17008"/>
                  </a:lnTo>
                  <a:lnTo>
                    <a:pt x="10874" y="16660"/>
                  </a:lnTo>
                  <a:lnTo>
                    <a:pt x="11517" y="16446"/>
                  </a:lnTo>
                  <a:lnTo>
                    <a:pt x="12160" y="16178"/>
                  </a:lnTo>
                  <a:lnTo>
                    <a:pt x="12749" y="15856"/>
                  </a:lnTo>
                  <a:lnTo>
                    <a:pt x="13311" y="15508"/>
                  </a:lnTo>
                  <a:lnTo>
                    <a:pt x="13874" y="15107"/>
                  </a:lnTo>
                  <a:lnTo>
                    <a:pt x="14356" y="14651"/>
                  </a:lnTo>
                  <a:lnTo>
                    <a:pt x="14838" y="14169"/>
                  </a:lnTo>
                  <a:lnTo>
                    <a:pt x="15267" y="13660"/>
                  </a:lnTo>
                  <a:lnTo>
                    <a:pt x="15642" y="13098"/>
                  </a:lnTo>
                  <a:lnTo>
                    <a:pt x="15990" y="12509"/>
                  </a:lnTo>
                  <a:lnTo>
                    <a:pt x="16284" y="11919"/>
                  </a:lnTo>
                  <a:lnTo>
                    <a:pt x="16552" y="11277"/>
                  </a:lnTo>
                  <a:lnTo>
                    <a:pt x="16740" y="10607"/>
                  </a:lnTo>
                  <a:lnTo>
                    <a:pt x="16874" y="9937"/>
                  </a:lnTo>
                  <a:lnTo>
                    <a:pt x="16981" y="9214"/>
                  </a:lnTo>
                  <a:lnTo>
                    <a:pt x="17008" y="8518"/>
                  </a:lnTo>
                  <a:lnTo>
                    <a:pt x="16981" y="8063"/>
                  </a:lnTo>
                  <a:lnTo>
                    <a:pt x="16954" y="7634"/>
                  </a:lnTo>
                  <a:lnTo>
                    <a:pt x="16900" y="7206"/>
                  </a:lnTo>
                  <a:lnTo>
                    <a:pt x="16820" y="6804"/>
                  </a:lnTo>
                  <a:lnTo>
                    <a:pt x="16740" y="6375"/>
                  </a:lnTo>
                  <a:lnTo>
                    <a:pt x="16606" y="5974"/>
                  </a:lnTo>
                  <a:lnTo>
                    <a:pt x="16472" y="5572"/>
                  </a:lnTo>
                  <a:lnTo>
                    <a:pt x="16338" y="5197"/>
                  </a:lnTo>
                  <a:lnTo>
                    <a:pt x="16150" y="4822"/>
                  </a:lnTo>
                  <a:lnTo>
                    <a:pt x="15963" y="4447"/>
                  </a:lnTo>
                  <a:lnTo>
                    <a:pt x="15775" y="4099"/>
                  </a:lnTo>
                  <a:lnTo>
                    <a:pt x="15534" y="3751"/>
                  </a:lnTo>
                  <a:lnTo>
                    <a:pt x="15320" y="3429"/>
                  </a:lnTo>
                  <a:lnTo>
                    <a:pt x="15052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2" y="2197"/>
                  </a:lnTo>
                  <a:lnTo>
                    <a:pt x="13901" y="1929"/>
                  </a:lnTo>
                  <a:lnTo>
                    <a:pt x="13579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62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10" y="510"/>
                  </a:lnTo>
                  <a:lnTo>
                    <a:pt x="11035" y="376"/>
                  </a:lnTo>
                  <a:lnTo>
                    <a:pt x="10633" y="269"/>
                  </a:lnTo>
                  <a:lnTo>
                    <a:pt x="10205" y="162"/>
                  </a:lnTo>
                  <a:lnTo>
                    <a:pt x="9803" y="108"/>
                  </a:lnTo>
                  <a:lnTo>
                    <a:pt x="9374" y="54"/>
                  </a:lnTo>
                  <a:lnTo>
                    <a:pt x="8919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367" name="Google Shape;2367;p71"/>
            <p:cNvGrpSpPr/>
            <p:nvPr/>
          </p:nvGrpSpPr>
          <p:grpSpPr>
            <a:xfrm>
              <a:off x="7061150" y="2786450"/>
              <a:ext cx="303350" cy="443975"/>
              <a:chOff x="7061150" y="2786450"/>
              <a:chExt cx="303350" cy="443975"/>
            </a:xfrm>
          </p:grpSpPr>
          <p:sp>
            <p:nvSpPr>
              <p:cNvPr id="2368" name="Google Shape;2368;p71"/>
              <p:cNvSpPr/>
              <p:nvPr/>
            </p:nvSpPr>
            <p:spPr>
              <a:xfrm>
                <a:off x="7071200" y="3063675"/>
                <a:ext cx="220300" cy="166750"/>
              </a:xfrm>
              <a:custGeom>
                <a:avLst/>
                <a:gdLst/>
                <a:ahLst/>
                <a:cxnLst/>
                <a:rect l="l" t="t" r="r" b="b"/>
                <a:pathLst>
                  <a:path w="8812" h="6670" extrusionOk="0">
                    <a:moveTo>
                      <a:pt x="5437" y="0"/>
                    </a:moveTo>
                    <a:lnTo>
                      <a:pt x="5384" y="134"/>
                    </a:lnTo>
                    <a:lnTo>
                      <a:pt x="5277" y="241"/>
                    </a:lnTo>
                    <a:lnTo>
                      <a:pt x="5169" y="322"/>
                    </a:lnTo>
                    <a:lnTo>
                      <a:pt x="5036" y="375"/>
                    </a:lnTo>
                    <a:lnTo>
                      <a:pt x="4795" y="482"/>
                    </a:lnTo>
                    <a:lnTo>
                      <a:pt x="4500" y="563"/>
                    </a:lnTo>
                    <a:lnTo>
                      <a:pt x="4178" y="643"/>
                    </a:lnTo>
                    <a:lnTo>
                      <a:pt x="3830" y="670"/>
                    </a:lnTo>
                    <a:lnTo>
                      <a:pt x="3455" y="697"/>
                    </a:lnTo>
                    <a:lnTo>
                      <a:pt x="3080" y="697"/>
                    </a:lnTo>
                    <a:lnTo>
                      <a:pt x="2679" y="643"/>
                    </a:lnTo>
                    <a:lnTo>
                      <a:pt x="2277" y="536"/>
                    </a:lnTo>
                    <a:lnTo>
                      <a:pt x="2170" y="482"/>
                    </a:lnTo>
                    <a:lnTo>
                      <a:pt x="2063" y="402"/>
                    </a:lnTo>
                    <a:lnTo>
                      <a:pt x="1955" y="322"/>
                    </a:lnTo>
                    <a:lnTo>
                      <a:pt x="1875" y="214"/>
                    </a:lnTo>
                    <a:lnTo>
                      <a:pt x="375" y="3214"/>
                    </a:lnTo>
                    <a:lnTo>
                      <a:pt x="268" y="3455"/>
                    </a:lnTo>
                    <a:lnTo>
                      <a:pt x="161" y="3723"/>
                    </a:lnTo>
                    <a:lnTo>
                      <a:pt x="81" y="3991"/>
                    </a:lnTo>
                    <a:lnTo>
                      <a:pt x="27" y="4259"/>
                    </a:lnTo>
                    <a:lnTo>
                      <a:pt x="0" y="4527"/>
                    </a:lnTo>
                    <a:lnTo>
                      <a:pt x="0" y="4821"/>
                    </a:lnTo>
                    <a:lnTo>
                      <a:pt x="0" y="5089"/>
                    </a:lnTo>
                    <a:lnTo>
                      <a:pt x="27" y="5357"/>
                    </a:lnTo>
                    <a:lnTo>
                      <a:pt x="348" y="5571"/>
                    </a:lnTo>
                    <a:lnTo>
                      <a:pt x="697" y="5732"/>
                    </a:lnTo>
                    <a:lnTo>
                      <a:pt x="1018" y="5892"/>
                    </a:lnTo>
                    <a:lnTo>
                      <a:pt x="1393" y="6053"/>
                    </a:lnTo>
                    <a:lnTo>
                      <a:pt x="1741" y="6187"/>
                    </a:lnTo>
                    <a:lnTo>
                      <a:pt x="2116" y="6321"/>
                    </a:lnTo>
                    <a:lnTo>
                      <a:pt x="2491" y="6428"/>
                    </a:lnTo>
                    <a:lnTo>
                      <a:pt x="2866" y="6508"/>
                    </a:lnTo>
                    <a:lnTo>
                      <a:pt x="2464" y="4660"/>
                    </a:lnTo>
                    <a:lnTo>
                      <a:pt x="2464" y="4553"/>
                    </a:lnTo>
                    <a:lnTo>
                      <a:pt x="2491" y="4446"/>
                    </a:lnTo>
                    <a:lnTo>
                      <a:pt x="3750" y="2036"/>
                    </a:lnTo>
                    <a:lnTo>
                      <a:pt x="3830" y="1955"/>
                    </a:lnTo>
                    <a:lnTo>
                      <a:pt x="3937" y="1902"/>
                    </a:lnTo>
                    <a:lnTo>
                      <a:pt x="4045" y="1902"/>
                    </a:lnTo>
                    <a:lnTo>
                      <a:pt x="4152" y="1955"/>
                    </a:lnTo>
                    <a:lnTo>
                      <a:pt x="5812" y="3294"/>
                    </a:lnTo>
                    <a:lnTo>
                      <a:pt x="5893" y="3375"/>
                    </a:lnTo>
                    <a:lnTo>
                      <a:pt x="5919" y="3509"/>
                    </a:lnTo>
                    <a:lnTo>
                      <a:pt x="5919" y="3616"/>
                    </a:lnTo>
                    <a:lnTo>
                      <a:pt x="5866" y="3723"/>
                    </a:lnTo>
                    <a:lnTo>
                      <a:pt x="4527" y="6669"/>
                    </a:lnTo>
                    <a:lnTo>
                      <a:pt x="4553" y="6669"/>
                    </a:lnTo>
                    <a:lnTo>
                      <a:pt x="5223" y="6642"/>
                    </a:lnTo>
                    <a:lnTo>
                      <a:pt x="5893" y="6562"/>
                    </a:lnTo>
                    <a:lnTo>
                      <a:pt x="6535" y="6428"/>
                    </a:lnTo>
                    <a:lnTo>
                      <a:pt x="7151" y="6267"/>
                    </a:lnTo>
                    <a:lnTo>
                      <a:pt x="8571" y="4178"/>
                    </a:lnTo>
                    <a:lnTo>
                      <a:pt x="8705" y="3937"/>
                    </a:lnTo>
                    <a:lnTo>
                      <a:pt x="8785" y="3669"/>
                    </a:lnTo>
                    <a:lnTo>
                      <a:pt x="8812" y="3402"/>
                    </a:lnTo>
                    <a:lnTo>
                      <a:pt x="8812" y="3134"/>
                    </a:lnTo>
                    <a:lnTo>
                      <a:pt x="8732" y="2866"/>
                    </a:lnTo>
                    <a:lnTo>
                      <a:pt x="8625" y="2625"/>
                    </a:lnTo>
                    <a:lnTo>
                      <a:pt x="8464" y="2411"/>
                    </a:lnTo>
                    <a:lnTo>
                      <a:pt x="8250" y="2196"/>
                    </a:lnTo>
                    <a:lnTo>
                      <a:pt x="543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9" name="Google Shape;2369;p71"/>
              <p:cNvSpPr/>
              <p:nvPr/>
            </p:nvSpPr>
            <p:spPr>
              <a:xfrm>
                <a:off x="7115400" y="3054950"/>
                <a:ext cx="93750" cy="26150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1046" extrusionOk="0">
                    <a:moveTo>
                      <a:pt x="27" y="1"/>
                    </a:moveTo>
                    <a:lnTo>
                      <a:pt x="0" y="135"/>
                    </a:lnTo>
                    <a:lnTo>
                      <a:pt x="27" y="269"/>
                    </a:lnTo>
                    <a:lnTo>
                      <a:pt x="54" y="403"/>
                    </a:lnTo>
                    <a:lnTo>
                      <a:pt x="107" y="537"/>
                    </a:lnTo>
                    <a:lnTo>
                      <a:pt x="161" y="644"/>
                    </a:lnTo>
                    <a:lnTo>
                      <a:pt x="268" y="751"/>
                    </a:lnTo>
                    <a:lnTo>
                      <a:pt x="375" y="831"/>
                    </a:lnTo>
                    <a:lnTo>
                      <a:pt x="509" y="885"/>
                    </a:lnTo>
                    <a:lnTo>
                      <a:pt x="911" y="992"/>
                    </a:lnTo>
                    <a:lnTo>
                      <a:pt x="1312" y="1046"/>
                    </a:lnTo>
                    <a:lnTo>
                      <a:pt x="1687" y="1046"/>
                    </a:lnTo>
                    <a:lnTo>
                      <a:pt x="2062" y="1019"/>
                    </a:lnTo>
                    <a:lnTo>
                      <a:pt x="2410" y="992"/>
                    </a:lnTo>
                    <a:lnTo>
                      <a:pt x="2732" y="912"/>
                    </a:lnTo>
                    <a:lnTo>
                      <a:pt x="3027" y="831"/>
                    </a:lnTo>
                    <a:lnTo>
                      <a:pt x="3268" y="724"/>
                    </a:lnTo>
                    <a:lnTo>
                      <a:pt x="3375" y="671"/>
                    </a:lnTo>
                    <a:lnTo>
                      <a:pt x="3482" y="617"/>
                    </a:lnTo>
                    <a:lnTo>
                      <a:pt x="3562" y="537"/>
                    </a:lnTo>
                    <a:lnTo>
                      <a:pt x="3643" y="430"/>
                    </a:lnTo>
                    <a:lnTo>
                      <a:pt x="3696" y="349"/>
                    </a:lnTo>
                    <a:lnTo>
                      <a:pt x="3723" y="215"/>
                    </a:lnTo>
                    <a:lnTo>
                      <a:pt x="3750" y="108"/>
                    </a:lnTo>
                    <a:lnTo>
                      <a:pt x="3750" y="1"/>
                    </a:lnTo>
                    <a:lnTo>
                      <a:pt x="3616" y="108"/>
                    </a:lnTo>
                    <a:lnTo>
                      <a:pt x="3455" y="188"/>
                    </a:lnTo>
                    <a:lnTo>
                      <a:pt x="3160" y="296"/>
                    </a:lnTo>
                    <a:lnTo>
                      <a:pt x="2866" y="376"/>
                    </a:lnTo>
                    <a:lnTo>
                      <a:pt x="2518" y="456"/>
                    </a:lnTo>
                    <a:lnTo>
                      <a:pt x="2143" y="510"/>
                    </a:lnTo>
                    <a:lnTo>
                      <a:pt x="1741" y="537"/>
                    </a:lnTo>
                    <a:lnTo>
                      <a:pt x="1339" y="510"/>
                    </a:lnTo>
                    <a:lnTo>
                      <a:pt x="911" y="456"/>
                    </a:lnTo>
                    <a:lnTo>
                      <a:pt x="482" y="349"/>
                    </a:lnTo>
                    <a:lnTo>
                      <a:pt x="348" y="296"/>
                    </a:lnTo>
                    <a:lnTo>
                      <a:pt x="214" y="215"/>
                    </a:lnTo>
                    <a:lnTo>
                      <a:pt x="107" y="108"/>
                    </a:lnTo>
                    <a:lnTo>
                      <a:pt x="27" y="1"/>
                    </a:lnTo>
                    <a:close/>
                  </a:path>
                </a:pathLst>
              </a:custGeom>
              <a:solidFill>
                <a:srgbClr val="FF04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0" name="Google Shape;2370;p71"/>
              <p:cNvSpPr/>
              <p:nvPr/>
            </p:nvSpPr>
            <p:spPr>
              <a:xfrm>
                <a:off x="7115400" y="3056300"/>
                <a:ext cx="9375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1072" extrusionOk="0">
                    <a:moveTo>
                      <a:pt x="27" y="1"/>
                    </a:moveTo>
                    <a:lnTo>
                      <a:pt x="0" y="134"/>
                    </a:lnTo>
                    <a:lnTo>
                      <a:pt x="27" y="295"/>
                    </a:lnTo>
                    <a:lnTo>
                      <a:pt x="54" y="429"/>
                    </a:lnTo>
                    <a:lnTo>
                      <a:pt x="107" y="536"/>
                    </a:lnTo>
                    <a:lnTo>
                      <a:pt x="161" y="670"/>
                    </a:lnTo>
                    <a:lnTo>
                      <a:pt x="268" y="750"/>
                    </a:lnTo>
                    <a:lnTo>
                      <a:pt x="375" y="831"/>
                    </a:lnTo>
                    <a:lnTo>
                      <a:pt x="509" y="884"/>
                    </a:lnTo>
                    <a:lnTo>
                      <a:pt x="911" y="992"/>
                    </a:lnTo>
                    <a:lnTo>
                      <a:pt x="1312" y="1045"/>
                    </a:lnTo>
                    <a:lnTo>
                      <a:pt x="1687" y="1072"/>
                    </a:lnTo>
                    <a:lnTo>
                      <a:pt x="2062" y="1045"/>
                    </a:lnTo>
                    <a:lnTo>
                      <a:pt x="2410" y="992"/>
                    </a:lnTo>
                    <a:lnTo>
                      <a:pt x="2732" y="938"/>
                    </a:lnTo>
                    <a:lnTo>
                      <a:pt x="3027" y="831"/>
                    </a:lnTo>
                    <a:lnTo>
                      <a:pt x="3268" y="750"/>
                    </a:lnTo>
                    <a:lnTo>
                      <a:pt x="3375" y="697"/>
                    </a:lnTo>
                    <a:lnTo>
                      <a:pt x="3482" y="643"/>
                    </a:lnTo>
                    <a:lnTo>
                      <a:pt x="3562" y="536"/>
                    </a:lnTo>
                    <a:lnTo>
                      <a:pt x="3643" y="456"/>
                    </a:lnTo>
                    <a:lnTo>
                      <a:pt x="3696" y="349"/>
                    </a:lnTo>
                    <a:lnTo>
                      <a:pt x="3723" y="242"/>
                    </a:lnTo>
                    <a:lnTo>
                      <a:pt x="3750" y="134"/>
                    </a:lnTo>
                    <a:lnTo>
                      <a:pt x="3750" y="1"/>
                    </a:lnTo>
                    <a:lnTo>
                      <a:pt x="3616" y="134"/>
                    </a:lnTo>
                    <a:lnTo>
                      <a:pt x="3455" y="215"/>
                    </a:lnTo>
                    <a:lnTo>
                      <a:pt x="3160" y="295"/>
                    </a:lnTo>
                    <a:lnTo>
                      <a:pt x="2866" y="402"/>
                    </a:lnTo>
                    <a:lnTo>
                      <a:pt x="2518" y="483"/>
                    </a:lnTo>
                    <a:lnTo>
                      <a:pt x="2143" y="536"/>
                    </a:lnTo>
                    <a:lnTo>
                      <a:pt x="1741" y="563"/>
                    </a:lnTo>
                    <a:lnTo>
                      <a:pt x="1339" y="536"/>
                    </a:lnTo>
                    <a:lnTo>
                      <a:pt x="911" y="483"/>
                    </a:lnTo>
                    <a:lnTo>
                      <a:pt x="482" y="349"/>
                    </a:lnTo>
                    <a:lnTo>
                      <a:pt x="348" y="295"/>
                    </a:lnTo>
                    <a:lnTo>
                      <a:pt x="214" y="215"/>
                    </a:lnTo>
                    <a:lnTo>
                      <a:pt x="107" y="108"/>
                    </a:lnTo>
                    <a:lnTo>
                      <a:pt x="2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1" name="Google Shape;2371;p71"/>
              <p:cNvSpPr/>
              <p:nvPr/>
            </p:nvSpPr>
            <p:spPr>
              <a:xfrm>
                <a:off x="7153550" y="2786450"/>
                <a:ext cx="111175" cy="141975"/>
              </a:xfrm>
              <a:custGeom>
                <a:avLst/>
                <a:gdLst/>
                <a:ahLst/>
                <a:cxnLst/>
                <a:rect l="l" t="t" r="r" b="b"/>
                <a:pathLst>
                  <a:path w="4447" h="5679" extrusionOk="0">
                    <a:moveTo>
                      <a:pt x="1929" y="1"/>
                    </a:moveTo>
                    <a:lnTo>
                      <a:pt x="1661" y="81"/>
                    </a:lnTo>
                    <a:lnTo>
                      <a:pt x="1393" y="188"/>
                    </a:lnTo>
                    <a:lnTo>
                      <a:pt x="1152" y="349"/>
                    </a:lnTo>
                    <a:lnTo>
                      <a:pt x="965" y="563"/>
                    </a:lnTo>
                    <a:lnTo>
                      <a:pt x="804" y="831"/>
                    </a:lnTo>
                    <a:lnTo>
                      <a:pt x="697" y="1099"/>
                    </a:lnTo>
                    <a:lnTo>
                      <a:pt x="54" y="3590"/>
                    </a:lnTo>
                    <a:lnTo>
                      <a:pt x="1" y="3885"/>
                    </a:lnTo>
                    <a:lnTo>
                      <a:pt x="1" y="4179"/>
                    </a:lnTo>
                    <a:lnTo>
                      <a:pt x="81" y="4474"/>
                    </a:lnTo>
                    <a:lnTo>
                      <a:pt x="215" y="4742"/>
                    </a:lnTo>
                    <a:lnTo>
                      <a:pt x="376" y="4956"/>
                    </a:lnTo>
                    <a:lnTo>
                      <a:pt x="590" y="5170"/>
                    </a:lnTo>
                    <a:lnTo>
                      <a:pt x="831" y="5331"/>
                    </a:lnTo>
                    <a:lnTo>
                      <a:pt x="1126" y="5438"/>
                    </a:lnTo>
                    <a:lnTo>
                      <a:pt x="1929" y="5625"/>
                    </a:lnTo>
                    <a:lnTo>
                      <a:pt x="2224" y="5679"/>
                    </a:lnTo>
                    <a:lnTo>
                      <a:pt x="2518" y="5679"/>
                    </a:lnTo>
                    <a:lnTo>
                      <a:pt x="2786" y="5599"/>
                    </a:lnTo>
                    <a:lnTo>
                      <a:pt x="3054" y="5491"/>
                    </a:lnTo>
                    <a:lnTo>
                      <a:pt x="3295" y="5304"/>
                    </a:lnTo>
                    <a:lnTo>
                      <a:pt x="3482" y="5090"/>
                    </a:lnTo>
                    <a:lnTo>
                      <a:pt x="3643" y="4849"/>
                    </a:lnTo>
                    <a:lnTo>
                      <a:pt x="3750" y="4554"/>
                    </a:lnTo>
                    <a:lnTo>
                      <a:pt x="4393" y="2063"/>
                    </a:lnTo>
                    <a:lnTo>
                      <a:pt x="4447" y="1769"/>
                    </a:lnTo>
                    <a:lnTo>
                      <a:pt x="4420" y="1474"/>
                    </a:lnTo>
                    <a:lnTo>
                      <a:pt x="4366" y="1206"/>
                    </a:lnTo>
                    <a:lnTo>
                      <a:pt x="4232" y="938"/>
                    </a:lnTo>
                    <a:lnTo>
                      <a:pt x="4072" y="697"/>
                    </a:lnTo>
                    <a:lnTo>
                      <a:pt x="3857" y="510"/>
                    </a:lnTo>
                    <a:lnTo>
                      <a:pt x="3616" y="349"/>
                    </a:lnTo>
                    <a:lnTo>
                      <a:pt x="3322" y="242"/>
                    </a:lnTo>
                    <a:lnTo>
                      <a:pt x="2518" y="28"/>
                    </a:lnTo>
                    <a:lnTo>
                      <a:pt x="222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2" name="Google Shape;2372;p71"/>
              <p:cNvSpPr/>
              <p:nvPr/>
            </p:nvSpPr>
            <p:spPr>
              <a:xfrm>
                <a:off x="7153550" y="2786450"/>
                <a:ext cx="84400" cy="141325"/>
              </a:xfrm>
              <a:custGeom>
                <a:avLst/>
                <a:gdLst/>
                <a:ahLst/>
                <a:cxnLst/>
                <a:rect l="l" t="t" r="r" b="b"/>
                <a:pathLst>
                  <a:path w="3376" h="5653" extrusionOk="0">
                    <a:moveTo>
                      <a:pt x="1929" y="1"/>
                    </a:moveTo>
                    <a:lnTo>
                      <a:pt x="1661" y="81"/>
                    </a:lnTo>
                    <a:lnTo>
                      <a:pt x="1393" y="188"/>
                    </a:lnTo>
                    <a:lnTo>
                      <a:pt x="1152" y="349"/>
                    </a:lnTo>
                    <a:lnTo>
                      <a:pt x="965" y="563"/>
                    </a:lnTo>
                    <a:lnTo>
                      <a:pt x="804" y="831"/>
                    </a:lnTo>
                    <a:lnTo>
                      <a:pt x="697" y="1099"/>
                    </a:lnTo>
                    <a:lnTo>
                      <a:pt x="54" y="3590"/>
                    </a:lnTo>
                    <a:lnTo>
                      <a:pt x="1" y="3885"/>
                    </a:lnTo>
                    <a:lnTo>
                      <a:pt x="1" y="4179"/>
                    </a:lnTo>
                    <a:lnTo>
                      <a:pt x="81" y="4474"/>
                    </a:lnTo>
                    <a:lnTo>
                      <a:pt x="215" y="4742"/>
                    </a:lnTo>
                    <a:lnTo>
                      <a:pt x="376" y="4956"/>
                    </a:lnTo>
                    <a:lnTo>
                      <a:pt x="590" y="5170"/>
                    </a:lnTo>
                    <a:lnTo>
                      <a:pt x="831" y="5331"/>
                    </a:lnTo>
                    <a:lnTo>
                      <a:pt x="1126" y="5438"/>
                    </a:lnTo>
                    <a:lnTo>
                      <a:pt x="1879" y="5614"/>
                    </a:lnTo>
                    <a:lnTo>
                      <a:pt x="1879" y="5614"/>
                    </a:lnTo>
                    <a:lnTo>
                      <a:pt x="1742" y="5545"/>
                    </a:lnTo>
                    <a:lnTo>
                      <a:pt x="1527" y="5411"/>
                    </a:lnTo>
                    <a:lnTo>
                      <a:pt x="1367" y="5250"/>
                    </a:lnTo>
                    <a:lnTo>
                      <a:pt x="1233" y="5063"/>
                    </a:lnTo>
                    <a:lnTo>
                      <a:pt x="1126" y="4849"/>
                    </a:lnTo>
                    <a:lnTo>
                      <a:pt x="1072" y="4608"/>
                    </a:lnTo>
                    <a:lnTo>
                      <a:pt x="1072" y="4367"/>
                    </a:lnTo>
                    <a:lnTo>
                      <a:pt x="1099" y="4126"/>
                    </a:lnTo>
                    <a:lnTo>
                      <a:pt x="1875" y="1179"/>
                    </a:lnTo>
                    <a:lnTo>
                      <a:pt x="1956" y="938"/>
                    </a:lnTo>
                    <a:lnTo>
                      <a:pt x="2090" y="724"/>
                    </a:lnTo>
                    <a:lnTo>
                      <a:pt x="2250" y="563"/>
                    </a:lnTo>
                    <a:lnTo>
                      <a:pt x="2438" y="403"/>
                    </a:lnTo>
                    <a:lnTo>
                      <a:pt x="2652" y="296"/>
                    </a:lnTo>
                    <a:lnTo>
                      <a:pt x="2893" y="242"/>
                    </a:lnTo>
                    <a:lnTo>
                      <a:pt x="3134" y="215"/>
                    </a:lnTo>
                    <a:lnTo>
                      <a:pt x="3375" y="269"/>
                    </a:lnTo>
                    <a:lnTo>
                      <a:pt x="3375" y="269"/>
                    </a:lnTo>
                    <a:lnTo>
                      <a:pt x="3322" y="242"/>
                    </a:lnTo>
                    <a:lnTo>
                      <a:pt x="2518" y="28"/>
                    </a:lnTo>
                    <a:lnTo>
                      <a:pt x="2224" y="1"/>
                    </a:lnTo>
                    <a:close/>
                    <a:moveTo>
                      <a:pt x="1879" y="5614"/>
                    </a:moveTo>
                    <a:lnTo>
                      <a:pt x="1956" y="5652"/>
                    </a:lnTo>
                    <a:lnTo>
                      <a:pt x="1929" y="5625"/>
                    </a:lnTo>
                    <a:lnTo>
                      <a:pt x="1879" y="561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3" name="Google Shape;2373;p71"/>
              <p:cNvSpPr/>
              <p:nvPr/>
            </p:nvSpPr>
            <p:spPr>
              <a:xfrm>
                <a:off x="7247300" y="2838025"/>
                <a:ext cx="16100" cy="62300"/>
              </a:xfrm>
              <a:custGeom>
                <a:avLst/>
                <a:gdLst/>
                <a:ahLst/>
                <a:cxnLst/>
                <a:rect l="l" t="t" r="r" b="b"/>
                <a:pathLst>
                  <a:path w="644" h="2492" extrusionOk="0">
                    <a:moveTo>
                      <a:pt x="0" y="2491"/>
                    </a:moveTo>
                    <a:lnTo>
                      <a:pt x="0" y="2491"/>
                    </a:lnTo>
                    <a:lnTo>
                      <a:pt x="643" y="0"/>
                    </a:lnTo>
                    <a:lnTo>
                      <a:pt x="643" y="0"/>
                    </a:lnTo>
                    <a:lnTo>
                      <a:pt x="0" y="249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4" name="Google Shape;2374;p71"/>
              <p:cNvSpPr/>
              <p:nvPr/>
            </p:nvSpPr>
            <p:spPr>
              <a:xfrm>
                <a:off x="7160925" y="2812575"/>
                <a:ext cx="89750" cy="115200"/>
              </a:xfrm>
              <a:custGeom>
                <a:avLst/>
                <a:gdLst/>
                <a:ahLst/>
                <a:cxnLst/>
                <a:rect l="l" t="t" r="r" b="b"/>
                <a:pathLst>
                  <a:path w="3590" h="4608" extrusionOk="0">
                    <a:moveTo>
                      <a:pt x="1795" y="1"/>
                    </a:moveTo>
                    <a:lnTo>
                      <a:pt x="1554" y="27"/>
                    </a:lnTo>
                    <a:lnTo>
                      <a:pt x="1339" y="81"/>
                    </a:lnTo>
                    <a:lnTo>
                      <a:pt x="1125" y="161"/>
                    </a:lnTo>
                    <a:lnTo>
                      <a:pt x="938" y="295"/>
                    </a:lnTo>
                    <a:lnTo>
                      <a:pt x="777" y="483"/>
                    </a:lnTo>
                    <a:lnTo>
                      <a:pt x="643" y="670"/>
                    </a:lnTo>
                    <a:lnTo>
                      <a:pt x="563" y="911"/>
                    </a:lnTo>
                    <a:lnTo>
                      <a:pt x="27" y="2920"/>
                    </a:lnTo>
                    <a:lnTo>
                      <a:pt x="0" y="3161"/>
                    </a:lnTo>
                    <a:lnTo>
                      <a:pt x="0" y="3402"/>
                    </a:lnTo>
                    <a:lnTo>
                      <a:pt x="54" y="3616"/>
                    </a:lnTo>
                    <a:lnTo>
                      <a:pt x="161" y="3830"/>
                    </a:lnTo>
                    <a:lnTo>
                      <a:pt x="295" y="4018"/>
                    </a:lnTo>
                    <a:lnTo>
                      <a:pt x="456" y="4179"/>
                    </a:lnTo>
                    <a:lnTo>
                      <a:pt x="670" y="4313"/>
                    </a:lnTo>
                    <a:lnTo>
                      <a:pt x="884" y="4393"/>
                    </a:lnTo>
                    <a:lnTo>
                      <a:pt x="1554" y="4580"/>
                    </a:lnTo>
                    <a:lnTo>
                      <a:pt x="1795" y="4607"/>
                    </a:lnTo>
                    <a:lnTo>
                      <a:pt x="2036" y="4607"/>
                    </a:lnTo>
                    <a:lnTo>
                      <a:pt x="2250" y="4554"/>
                    </a:lnTo>
                    <a:lnTo>
                      <a:pt x="2464" y="4446"/>
                    </a:lnTo>
                    <a:lnTo>
                      <a:pt x="2652" y="4313"/>
                    </a:lnTo>
                    <a:lnTo>
                      <a:pt x="2813" y="4125"/>
                    </a:lnTo>
                    <a:lnTo>
                      <a:pt x="2946" y="3938"/>
                    </a:lnTo>
                    <a:lnTo>
                      <a:pt x="3027" y="3697"/>
                    </a:lnTo>
                    <a:lnTo>
                      <a:pt x="3562" y="1688"/>
                    </a:lnTo>
                    <a:lnTo>
                      <a:pt x="3589" y="1447"/>
                    </a:lnTo>
                    <a:lnTo>
                      <a:pt x="3589" y="1206"/>
                    </a:lnTo>
                    <a:lnTo>
                      <a:pt x="3536" y="991"/>
                    </a:lnTo>
                    <a:lnTo>
                      <a:pt x="3429" y="777"/>
                    </a:lnTo>
                    <a:lnTo>
                      <a:pt x="3295" y="590"/>
                    </a:lnTo>
                    <a:lnTo>
                      <a:pt x="3107" y="429"/>
                    </a:lnTo>
                    <a:lnTo>
                      <a:pt x="2920" y="295"/>
                    </a:lnTo>
                    <a:lnTo>
                      <a:pt x="2679" y="215"/>
                    </a:lnTo>
                    <a:lnTo>
                      <a:pt x="2036" y="54"/>
                    </a:lnTo>
                    <a:lnTo>
                      <a:pt x="17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5" name="Google Shape;2375;p71"/>
              <p:cNvSpPr/>
              <p:nvPr/>
            </p:nvSpPr>
            <p:spPr>
              <a:xfrm>
                <a:off x="7180325" y="2813250"/>
                <a:ext cx="70350" cy="114525"/>
              </a:xfrm>
              <a:custGeom>
                <a:avLst/>
                <a:gdLst/>
                <a:ahLst/>
                <a:cxnLst/>
                <a:rect l="l" t="t" r="r" b="b"/>
                <a:pathLst>
                  <a:path w="2814" h="4581" extrusionOk="0">
                    <a:moveTo>
                      <a:pt x="1126" y="0"/>
                    </a:moveTo>
                    <a:lnTo>
                      <a:pt x="1287" y="81"/>
                    </a:lnTo>
                    <a:lnTo>
                      <a:pt x="1447" y="188"/>
                    </a:lnTo>
                    <a:lnTo>
                      <a:pt x="1554" y="295"/>
                    </a:lnTo>
                    <a:lnTo>
                      <a:pt x="1662" y="456"/>
                    </a:lnTo>
                    <a:lnTo>
                      <a:pt x="1715" y="616"/>
                    </a:lnTo>
                    <a:lnTo>
                      <a:pt x="1769" y="777"/>
                    </a:lnTo>
                    <a:lnTo>
                      <a:pt x="1769" y="964"/>
                    </a:lnTo>
                    <a:lnTo>
                      <a:pt x="1742" y="1152"/>
                    </a:lnTo>
                    <a:lnTo>
                      <a:pt x="1099" y="3616"/>
                    </a:lnTo>
                    <a:lnTo>
                      <a:pt x="1019" y="3803"/>
                    </a:lnTo>
                    <a:lnTo>
                      <a:pt x="938" y="3937"/>
                    </a:lnTo>
                    <a:lnTo>
                      <a:pt x="804" y="4071"/>
                    </a:lnTo>
                    <a:lnTo>
                      <a:pt x="671" y="4178"/>
                    </a:lnTo>
                    <a:lnTo>
                      <a:pt x="537" y="4259"/>
                    </a:lnTo>
                    <a:lnTo>
                      <a:pt x="349" y="4312"/>
                    </a:lnTo>
                    <a:lnTo>
                      <a:pt x="188" y="4339"/>
                    </a:lnTo>
                    <a:lnTo>
                      <a:pt x="1" y="4339"/>
                    </a:lnTo>
                    <a:lnTo>
                      <a:pt x="108" y="4366"/>
                    </a:lnTo>
                    <a:lnTo>
                      <a:pt x="778" y="4553"/>
                    </a:lnTo>
                    <a:lnTo>
                      <a:pt x="1019" y="4580"/>
                    </a:lnTo>
                    <a:lnTo>
                      <a:pt x="1260" y="4580"/>
                    </a:lnTo>
                    <a:lnTo>
                      <a:pt x="1474" y="4527"/>
                    </a:lnTo>
                    <a:lnTo>
                      <a:pt x="1688" y="4419"/>
                    </a:lnTo>
                    <a:lnTo>
                      <a:pt x="1876" y="4286"/>
                    </a:lnTo>
                    <a:lnTo>
                      <a:pt x="2037" y="4098"/>
                    </a:lnTo>
                    <a:lnTo>
                      <a:pt x="2170" y="3911"/>
                    </a:lnTo>
                    <a:lnTo>
                      <a:pt x="2251" y="3670"/>
                    </a:lnTo>
                    <a:lnTo>
                      <a:pt x="2786" y="1661"/>
                    </a:lnTo>
                    <a:lnTo>
                      <a:pt x="2813" y="1420"/>
                    </a:lnTo>
                    <a:lnTo>
                      <a:pt x="2813" y="1179"/>
                    </a:lnTo>
                    <a:lnTo>
                      <a:pt x="2760" y="964"/>
                    </a:lnTo>
                    <a:lnTo>
                      <a:pt x="2653" y="750"/>
                    </a:lnTo>
                    <a:lnTo>
                      <a:pt x="2519" y="563"/>
                    </a:lnTo>
                    <a:lnTo>
                      <a:pt x="2331" y="402"/>
                    </a:lnTo>
                    <a:lnTo>
                      <a:pt x="2144" y="268"/>
                    </a:lnTo>
                    <a:lnTo>
                      <a:pt x="1903" y="188"/>
                    </a:lnTo>
                    <a:lnTo>
                      <a:pt x="1260" y="27"/>
                    </a:lnTo>
                    <a:lnTo>
                      <a:pt x="11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6" name="Google Shape;2376;p71"/>
              <p:cNvSpPr/>
              <p:nvPr/>
            </p:nvSpPr>
            <p:spPr>
              <a:xfrm>
                <a:off x="7318275" y="2982650"/>
                <a:ext cx="46225" cy="38200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1528" extrusionOk="0">
                    <a:moveTo>
                      <a:pt x="1206" y="0"/>
                    </a:moveTo>
                    <a:lnTo>
                      <a:pt x="1098" y="27"/>
                    </a:lnTo>
                    <a:lnTo>
                      <a:pt x="965" y="81"/>
                    </a:lnTo>
                    <a:lnTo>
                      <a:pt x="349" y="375"/>
                    </a:lnTo>
                    <a:lnTo>
                      <a:pt x="241" y="429"/>
                    </a:lnTo>
                    <a:lnTo>
                      <a:pt x="161" y="509"/>
                    </a:lnTo>
                    <a:lnTo>
                      <a:pt x="81" y="616"/>
                    </a:lnTo>
                    <a:lnTo>
                      <a:pt x="54" y="724"/>
                    </a:lnTo>
                    <a:lnTo>
                      <a:pt x="27" y="831"/>
                    </a:lnTo>
                    <a:lnTo>
                      <a:pt x="0" y="938"/>
                    </a:lnTo>
                    <a:lnTo>
                      <a:pt x="27" y="1072"/>
                    </a:lnTo>
                    <a:lnTo>
                      <a:pt x="81" y="1179"/>
                    </a:lnTo>
                    <a:lnTo>
                      <a:pt x="161" y="1313"/>
                    </a:lnTo>
                    <a:lnTo>
                      <a:pt x="295" y="1420"/>
                    </a:lnTo>
                    <a:lnTo>
                      <a:pt x="456" y="1500"/>
                    </a:lnTo>
                    <a:lnTo>
                      <a:pt x="616" y="1527"/>
                    </a:lnTo>
                    <a:lnTo>
                      <a:pt x="750" y="1500"/>
                    </a:lnTo>
                    <a:lnTo>
                      <a:pt x="884" y="1473"/>
                    </a:lnTo>
                    <a:lnTo>
                      <a:pt x="1500" y="1152"/>
                    </a:lnTo>
                    <a:lnTo>
                      <a:pt x="1607" y="1099"/>
                    </a:lnTo>
                    <a:lnTo>
                      <a:pt x="1688" y="1018"/>
                    </a:lnTo>
                    <a:lnTo>
                      <a:pt x="1768" y="911"/>
                    </a:lnTo>
                    <a:lnTo>
                      <a:pt x="1822" y="804"/>
                    </a:lnTo>
                    <a:lnTo>
                      <a:pt x="1848" y="697"/>
                    </a:lnTo>
                    <a:lnTo>
                      <a:pt x="1848" y="590"/>
                    </a:lnTo>
                    <a:lnTo>
                      <a:pt x="1822" y="456"/>
                    </a:lnTo>
                    <a:lnTo>
                      <a:pt x="1795" y="349"/>
                    </a:lnTo>
                    <a:lnTo>
                      <a:pt x="1714" y="241"/>
                    </a:lnTo>
                    <a:lnTo>
                      <a:pt x="1634" y="161"/>
                    </a:lnTo>
                    <a:lnTo>
                      <a:pt x="1527" y="81"/>
                    </a:lnTo>
                    <a:lnTo>
                      <a:pt x="1447" y="54"/>
                    </a:lnTo>
                    <a:lnTo>
                      <a:pt x="1313" y="27"/>
                    </a:lnTo>
                    <a:lnTo>
                      <a:pt x="120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7" name="Google Shape;2377;p71"/>
              <p:cNvSpPr/>
              <p:nvPr/>
            </p:nvSpPr>
            <p:spPr>
              <a:xfrm>
                <a:off x="7318275" y="2990675"/>
                <a:ext cx="30825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1260" extrusionOk="0">
                    <a:moveTo>
                      <a:pt x="536" y="1"/>
                    </a:moveTo>
                    <a:lnTo>
                      <a:pt x="0" y="81"/>
                    </a:lnTo>
                    <a:lnTo>
                      <a:pt x="161" y="1260"/>
                    </a:lnTo>
                    <a:lnTo>
                      <a:pt x="697" y="1206"/>
                    </a:lnTo>
                    <a:lnTo>
                      <a:pt x="831" y="1179"/>
                    </a:lnTo>
                    <a:lnTo>
                      <a:pt x="938" y="1126"/>
                    </a:lnTo>
                    <a:lnTo>
                      <a:pt x="1018" y="1045"/>
                    </a:lnTo>
                    <a:lnTo>
                      <a:pt x="1098" y="965"/>
                    </a:lnTo>
                    <a:lnTo>
                      <a:pt x="1152" y="858"/>
                    </a:lnTo>
                    <a:lnTo>
                      <a:pt x="1206" y="751"/>
                    </a:lnTo>
                    <a:lnTo>
                      <a:pt x="1232" y="644"/>
                    </a:lnTo>
                    <a:lnTo>
                      <a:pt x="1232" y="510"/>
                    </a:lnTo>
                    <a:lnTo>
                      <a:pt x="1179" y="403"/>
                    </a:lnTo>
                    <a:lnTo>
                      <a:pt x="1152" y="295"/>
                    </a:lnTo>
                    <a:lnTo>
                      <a:pt x="1072" y="188"/>
                    </a:lnTo>
                    <a:lnTo>
                      <a:pt x="991" y="108"/>
                    </a:lnTo>
                    <a:lnTo>
                      <a:pt x="884" y="54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8" name="Google Shape;2378;p71"/>
              <p:cNvSpPr/>
              <p:nvPr/>
            </p:nvSpPr>
            <p:spPr>
              <a:xfrm>
                <a:off x="7072525" y="2853425"/>
                <a:ext cx="38200" cy="45550"/>
              </a:xfrm>
              <a:custGeom>
                <a:avLst/>
                <a:gdLst/>
                <a:ahLst/>
                <a:cxnLst/>
                <a:rect l="l" t="t" r="r" b="b"/>
                <a:pathLst>
                  <a:path w="1528" h="1822" extrusionOk="0">
                    <a:moveTo>
                      <a:pt x="858" y="0"/>
                    </a:moveTo>
                    <a:lnTo>
                      <a:pt x="724" y="27"/>
                    </a:lnTo>
                    <a:lnTo>
                      <a:pt x="617" y="81"/>
                    </a:lnTo>
                    <a:lnTo>
                      <a:pt x="537" y="134"/>
                    </a:lnTo>
                    <a:lnTo>
                      <a:pt x="456" y="215"/>
                    </a:lnTo>
                    <a:lnTo>
                      <a:pt x="376" y="322"/>
                    </a:lnTo>
                    <a:lnTo>
                      <a:pt x="81" y="938"/>
                    </a:lnTo>
                    <a:lnTo>
                      <a:pt x="28" y="1045"/>
                    </a:lnTo>
                    <a:lnTo>
                      <a:pt x="1" y="1179"/>
                    </a:lnTo>
                    <a:lnTo>
                      <a:pt x="28" y="1286"/>
                    </a:lnTo>
                    <a:lnTo>
                      <a:pt x="28" y="1393"/>
                    </a:lnTo>
                    <a:lnTo>
                      <a:pt x="81" y="1500"/>
                    </a:lnTo>
                    <a:lnTo>
                      <a:pt x="162" y="1607"/>
                    </a:lnTo>
                    <a:lnTo>
                      <a:pt x="242" y="1688"/>
                    </a:lnTo>
                    <a:lnTo>
                      <a:pt x="349" y="1741"/>
                    </a:lnTo>
                    <a:lnTo>
                      <a:pt x="483" y="1795"/>
                    </a:lnTo>
                    <a:lnTo>
                      <a:pt x="617" y="1822"/>
                    </a:lnTo>
                    <a:lnTo>
                      <a:pt x="778" y="1795"/>
                    </a:lnTo>
                    <a:lnTo>
                      <a:pt x="938" y="1741"/>
                    </a:lnTo>
                    <a:lnTo>
                      <a:pt x="1045" y="1634"/>
                    </a:lnTo>
                    <a:lnTo>
                      <a:pt x="1153" y="1473"/>
                    </a:lnTo>
                    <a:lnTo>
                      <a:pt x="1474" y="857"/>
                    </a:lnTo>
                    <a:lnTo>
                      <a:pt x="1501" y="750"/>
                    </a:lnTo>
                    <a:lnTo>
                      <a:pt x="1528" y="643"/>
                    </a:lnTo>
                    <a:lnTo>
                      <a:pt x="1528" y="509"/>
                    </a:lnTo>
                    <a:lnTo>
                      <a:pt x="1501" y="402"/>
                    </a:lnTo>
                    <a:lnTo>
                      <a:pt x="1447" y="295"/>
                    </a:lnTo>
                    <a:lnTo>
                      <a:pt x="1394" y="215"/>
                    </a:lnTo>
                    <a:lnTo>
                      <a:pt x="1313" y="107"/>
                    </a:lnTo>
                    <a:lnTo>
                      <a:pt x="1206" y="54"/>
                    </a:lnTo>
                    <a:lnTo>
                      <a:pt x="107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9" name="Google Shape;2379;p71"/>
              <p:cNvSpPr/>
              <p:nvPr/>
            </p:nvSpPr>
            <p:spPr>
              <a:xfrm>
                <a:off x="7071200" y="2868825"/>
                <a:ext cx="32150" cy="30825"/>
              </a:xfrm>
              <a:custGeom>
                <a:avLst/>
                <a:gdLst/>
                <a:ahLst/>
                <a:cxnLst/>
                <a:rect l="l" t="t" r="r" b="b"/>
                <a:pathLst>
                  <a:path w="1286" h="1233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215" y="188"/>
                    </a:lnTo>
                    <a:lnTo>
                      <a:pt x="161" y="268"/>
                    </a:lnTo>
                    <a:lnTo>
                      <a:pt x="107" y="375"/>
                    </a:lnTo>
                    <a:lnTo>
                      <a:pt x="81" y="509"/>
                    </a:lnTo>
                    <a:lnTo>
                      <a:pt x="0" y="1045"/>
                    </a:lnTo>
                    <a:lnTo>
                      <a:pt x="1179" y="1232"/>
                    </a:lnTo>
                    <a:lnTo>
                      <a:pt x="1259" y="670"/>
                    </a:lnTo>
                    <a:lnTo>
                      <a:pt x="1286" y="563"/>
                    </a:lnTo>
                    <a:lnTo>
                      <a:pt x="1259" y="429"/>
                    </a:lnTo>
                    <a:lnTo>
                      <a:pt x="1206" y="322"/>
                    </a:lnTo>
                    <a:lnTo>
                      <a:pt x="1152" y="241"/>
                    </a:lnTo>
                    <a:lnTo>
                      <a:pt x="1072" y="134"/>
                    </a:lnTo>
                    <a:lnTo>
                      <a:pt x="991" y="81"/>
                    </a:lnTo>
                    <a:lnTo>
                      <a:pt x="884" y="27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0" name="Google Shape;2380;p71"/>
              <p:cNvSpPr/>
              <p:nvPr/>
            </p:nvSpPr>
            <p:spPr>
              <a:xfrm>
                <a:off x="7176325" y="2896275"/>
                <a:ext cx="36175" cy="43550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742" extrusionOk="0">
                    <a:moveTo>
                      <a:pt x="322" y="0"/>
                    </a:moveTo>
                    <a:lnTo>
                      <a:pt x="0" y="1527"/>
                    </a:lnTo>
                    <a:lnTo>
                      <a:pt x="1152" y="1741"/>
                    </a:lnTo>
                    <a:lnTo>
                      <a:pt x="1447" y="268"/>
                    </a:lnTo>
                    <a:lnTo>
                      <a:pt x="1286" y="322"/>
                    </a:lnTo>
                    <a:lnTo>
                      <a:pt x="1152" y="349"/>
                    </a:lnTo>
                    <a:lnTo>
                      <a:pt x="991" y="349"/>
                    </a:lnTo>
                    <a:lnTo>
                      <a:pt x="857" y="322"/>
                    </a:lnTo>
                    <a:lnTo>
                      <a:pt x="697" y="295"/>
                    </a:lnTo>
                    <a:lnTo>
                      <a:pt x="563" y="215"/>
                    </a:lnTo>
                    <a:lnTo>
                      <a:pt x="429" y="108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1" name="Google Shape;2381;p71"/>
              <p:cNvSpPr/>
              <p:nvPr/>
            </p:nvSpPr>
            <p:spPr>
              <a:xfrm>
                <a:off x="7176325" y="2844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2" name="Google Shape;2382;p71"/>
              <p:cNvSpPr/>
              <p:nvPr/>
            </p:nvSpPr>
            <p:spPr>
              <a:xfrm>
                <a:off x="7176325" y="2844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3" name="Google Shape;2383;p71"/>
              <p:cNvSpPr/>
              <p:nvPr/>
            </p:nvSpPr>
            <p:spPr>
              <a:xfrm>
                <a:off x="7173650" y="2799175"/>
                <a:ext cx="75675" cy="58275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2331" extrusionOk="0">
                    <a:moveTo>
                      <a:pt x="1232" y="1"/>
                    </a:moveTo>
                    <a:lnTo>
                      <a:pt x="1018" y="28"/>
                    </a:lnTo>
                    <a:lnTo>
                      <a:pt x="830" y="108"/>
                    </a:lnTo>
                    <a:lnTo>
                      <a:pt x="697" y="188"/>
                    </a:lnTo>
                    <a:lnTo>
                      <a:pt x="616" y="269"/>
                    </a:lnTo>
                    <a:lnTo>
                      <a:pt x="563" y="376"/>
                    </a:lnTo>
                    <a:lnTo>
                      <a:pt x="509" y="537"/>
                    </a:lnTo>
                    <a:lnTo>
                      <a:pt x="482" y="590"/>
                    </a:lnTo>
                    <a:lnTo>
                      <a:pt x="429" y="617"/>
                    </a:lnTo>
                    <a:lnTo>
                      <a:pt x="348" y="644"/>
                    </a:lnTo>
                    <a:lnTo>
                      <a:pt x="295" y="697"/>
                    </a:lnTo>
                    <a:lnTo>
                      <a:pt x="161" y="831"/>
                    </a:lnTo>
                    <a:lnTo>
                      <a:pt x="107" y="1019"/>
                    </a:lnTo>
                    <a:lnTo>
                      <a:pt x="54" y="1233"/>
                    </a:lnTo>
                    <a:lnTo>
                      <a:pt x="0" y="1581"/>
                    </a:lnTo>
                    <a:lnTo>
                      <a:pt x="0" y="1742"/>
                    </a:lnTo>
                    <a:lnTo>
                      <a:pt x="107" y="1795"/>
                    </a:lnTo>
                    <a:lnTo>
                      <a:pt x="188" y="1661"/>
                    </a:lnTo>
                    <a:lnTo>
                      <a:pt x="268" y="1581"/>
                    </a:lnTo>
                    <a:lnTo>
                      <a:pt x="322" y="1474"/>
                    </a:lnTo>
                    <a:lnTo>
                      <a:pt x="348" y="1394"/>
                    </a:lnTo>
                    <a:lnTo>
                      <a:pt x="375" y="1206"/>
                    </a:lnTo>
                    <a:lnTo>
                      <a:pt x="455" y="992"/>
                    </a:lnTo>
                    <a:lnTo>
                      <a:pt x="509" y="911"/>
                    </a:lnTo>
                    <a:lnTo>
                      <a:pt x="563" y="804"/>
                    </a:lnTo>
                    <a:lnTo>
                      <a:pt x="643" y="751"/>
                    </a:lnTo>
                    <a:lnTo>
                      <a:pt x="750" y="724"/>
                    </a:lnTo>
                    <a:lnTo>
                      <a:pt x="938" y="697"/>
                    </a:lnTo>
                    <a:lnTo>
                      <a:pt x="1125" y="724"/>
                    </a:lnTo>
                    <a:lnTo>
                      <a:pt x="1286" y="804"/>
                    </a:lnTo>
                    <a:lnTo>
                      <a:pt x="1420" y="858"/>
                    </a:lnTo>
                    <a:lnTo>
                      <a:pt x="1607" y="938"/>
                    </a:lnTo>
                    <a:lnTo>
                      <a:pt x="1795" y="938"/>
                    </a:lnTo>
                    <a:lnTo>
                      <a:pt x="1929" y="911"/>
                    </a:lnTo>
                    <a:lnTo>
                      <a:pt x="2116" y="938"/>
                    </a:lnTo>
                    <a:lnTo>
                      <a:pt x="2304" y="965"/>
                    </a:lnTo>
                    <a:lnTo>
                      <a:pt x="2464" y="1045"/>
                    </a:lnTo>
                    <a:lnTo>
                      <a:pt x="2545" y="1126"/>
                    </a:lnTo>
                    <a:lnTo>
                      <a:pt x="2598" y="1206"/>
                    </a:lnTo>
                    <a:lnTo>
                      <a:pt x="2625" y="1313"/>
                    </a:lnTo>
                    <a:lnTo>
                      <a:pt x="2625" y="1420"/>
                    </a:lnTo>
                    <a:lnTo>
                      <a:pt x="2598" y="1635"/>
                    </a:lnTo>
                    <a:lnTo>
                      <a:pt x="2571" y="1822"/>
                    </a:lnTo>
                    <a:lnTo>
                      <a:pt x="2545" y="1929"/>
                    </a:lnTo>
                    <a:lnTo>
                      <a:pt x="2571" y="2036"/>
                    </a:lnTo>
                    <a:lnTo>
                      <a:pt x="2625" y="2170"/>
                    </a:lnTo>
                    <a:lnTo>
                      <a:pt x="2625" y="2331"/>
                    </a:lnTo>
                    <a:lnTo>
                      <a:pt x="2705" y="2304"/>
                    </a:lnTo>
                    <a:lnTo>
                      <a:pt x="2786" y="2304"/>
                    </a:lnTo>
                    <a:lnTo>
                      <a:pt x="2893" y="1849"/>
                    </a:lnTo>
                    <a:lnTo>
                      <a:pt x="2973" y="1661"/>
                    </a:lnTo>
                    <a:lnTo>
                      <a:pt x="3027" y="1474"/>
                    </a:lnTo>
                    <a:lnTo>
                      <a:pt x="3027" y="1286"/>
                    </a:lnTo>
                    <a:lnTo>
                      <a:pt x="3000" y="1099"/>
                    </a:lnTo>
                    <a:lnTo>
                      <a:pt x="2973" y="938"/>
                    </a:lnTo>
                    <a:lnTo>
                      <a:pt x="2893" y="804"/>
                    </a:lnTo>
                    <a:lnTo>
                      <a:pt x="2812" y="644"/>
                    </a:lnTo>
                    <a:lnTo>
                      <a:pt x="2705" y="537"/>
                    </a:lnTo>
                    <a:lnTo>
                      <a:pt x="2598" y="403"/>
                    </a:lnTo>
                    <a:lnTo>
                      <a:pt x="2464" y="322"/>
                    </a:lnTo>
                    <a:lnTo>
                      <a:pt x="2330" y="215"/>
                    </a:lnTo>
                    <a:lnTo>
                      <a:pt x="2170" y="135"/>
                    </a:lnTo>
                    <a:lnTo>
                      <a:pt x="1848" y="28"/>
                    </a:lnTo>
                    <a:lnTo>
                      <a:pt x="1500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4" name="Google Shape;2384;p71"/>
              <p:cNvSpPr/>
              <p:nvPr/>
            </p:nvSpPr>
            <p:spPr>
              <a:xfrm>
                <a:off x="7173650" y="2799175"/>
                <a:ext cx="37500" cy="449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796" extrusionOk="0">
                    <a:moveTo>
                      <a:pt x="1232" y="1"/>
                    </a:moveTo>
                    <a:lnTo>
                      <a:pt x="1018" y="28"/>
                    </a:lnTo>
                    <a:lnTo>
                      <a:pt x="830" y="108"/>
                    </a:lnTo>
                    <a:lnTo>
                      <a:pt x="697" y="188"/>
                    </a:lnTo>
                    <a:lnTo>
                      <a:pt x="616" y="269"/>
                    </a:lnTo>
                    <a:lnTo>
                      <a:pt x="563" y="376"/>
                    </a:lnTo>
                    <a:lnTo>
                      <a:pt x="509" y="537"/>
                    </a:lnTo>
                    <a:lnTo>
                      <a:pt x="482" y="590"/>
                    </a:lnTo>
                    <a:lnTo>
                      <a:pt x="429" y="617"/>
                    </a:lnTo>
                    <a:lnTo>
                      <a:pt x="348" y="644"/>
                    </a:lnTo>
                    <a:lnTo>
                      <a:pt x="295" y="697"/>
                    </a:lnTo>
                    <a:lnTo>
                      <a:pt x="161" y="831"/>
                    </a:lnTo>
                    <a:lnTo>
                      <a:pt x="107" y="1019"/>
                    </a:lnTo>
                    <a:lnTo>
                      <a:pt x="54" y="1233"/>
                    </a:lnTo>
                    <a:lnTo>
                      <a:pt x="0" y="1581"/>
                    </a:lnTo>
                    <a:lnTo>
                      <a:pt x="0" y="1742"/>
                    </a:lnTo>
                    <a:lnTo>
                      <a:pt x="107" y="1795"/>
                    </a:lnTo>
                    <a:lnTo>
                      <a:pt x="188" y="1661"/>
                    </a:lnTo>
                    <a:lnTo>
                      <a:pt x="268" y="1581"/>
                    </a:lnTo>
                    <a:lnTo>
                      <a:pt x="322" y="1474"/>
                    </a:lnTo>
                    <a:lnTo>
                      <a:pt x="348" y="1394"/>
                    </a:lnTo>
                    <a:lnTo>
                      <a:pt x="375" y="1206"/>
                    </a:lnTo>
                    <a:lnTo>
                      <a:pt x="455" y="992"/>
                    </a:lnTo>
                    <a:lnTo>
                      <a:pt x="509" y="911"/>
                    </a:lnTo>
                    <a:lnTo>
                      <a:pt x="563" y="804"/>
                    </a:lnTo>
                    <a:lnTo>
                      <a:pt x="643" y="751"/>
                    </a:lnTo>
                    <a:lnTo>
                      <a:pt x="750" y="724"/>
                    </a:lnTo>
                    <a:lnTo>
                      <a:pt x="911" y="697"/>
                    </a:lnTo>
                    <a:lnTo>
                      <a:pt x="1045" y="724"/>
                    </a:lnTo>
                    <a:lnTo>
                      <a:pt x="1205" y="751"/>
                    </a:lnTo>
                    <a:lnTo>
                      <a:pt x="1313" y="804"/>
                    </a:lnTo>
                    <a:lnTo>
                      <a:pt x="1232" y="697"/>
                    </a:lnTo>
                    <a:lnTo>
                      <a:pt x="1179" y="537"/>
                    </a:lnTo>
                    <a:lnTo>
                      <a:pt x="1179" y="403"/>
                    </a:lnTo>
                    <a:lnTo>
                      <a:pt x="1232" y="242"/>
                    </a:lnTo>
                    <a:lnTo>
                      <a:pt x="1286" y="162"/>
                    </a:lnTo>
                    <a:lnTo>
                      <a:pt x="1339" y="81"/>
                    </a:lnTo>
                    <a:lnTo>
                      <a:pt x="1420" y="28"/>
                    </a:lnTo>
                    <a:lnTo>
                      <a:pt x="1500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5" name="Google Shape;2385;p71"/>
              <p:cNvSpPr/>
              <p:nvPr/>
            </p:nvSpPr>
            <p:spPr>
              <a:xfrm>
                <a:off x="7233900" y="2856100"/>
                <a:ext cx="12750" cy="20775"/>
              </a:xfrm>
              <a:custGeom>
                <a:avLst/>
                <a:gdLst/>
                <a:ahLst/>
                <a:cxnLst/>
                <a:rect l="l" t="t" r="r" b="b"/>
                <a:pathLst>
                  <a:path w="510" h="831" extrusionOk="0">
                    <a:moveTo>
                      <a:pt x="349" y="0"/>
                    </a:moveTo>
                    <a:lnTo>
                      <a:pt x="215" y="27"/>
                    </a:lnTo>
                    <a:lnTo>
                      <a:pt x="215" y="134"/>
                    </a:lnTo>
                    <a:lnTo>
                      <a:pt x="188" y="241"/>
                    </a:lnTo>
                    <a:lnTo>
                      <a:pt x="27" y="697"/>
                    </a:lnTo>
                    <a:lnTo>
                      <a:pt x="1" y="804"/>
                    </a:lnTo>
                    <a:lnTo>
                      <a:pt x="108" y="831"/>
                    </a:lnTo>
                    <a:lnTo>
                      <a:pt x="188" y="804"/>
                    </a:lnTo>
                    <a:lnTo>
                      <a:pt x="242" y="724"/>
                    </a:lnTo>
                    <a:lnTo>
                      <a:pt x="295" y="670"/>
                    </a:lnTo>
                    <a:lnTo>
                      <a:pt x="349" y="536"/>
                    </a:lnTo>
                    <a:lnTo>
                      <a:pt x="483" y="322"/>
                    </a:lnTo>
                    <a:lnTo>
                      <a:pt x="510" y="188"/>
                    </a:lnTo>
                    <a:lnTo>
                      <a:pt x="510" y="134"/>
                    </a:lnTo>
                    <a:lnTo>
                      <a:pt x="456" y="54"/>
                    </a:lnTo>
                    <a:lnTo>
                      <a:pt x="402" y="27"/>
                    </a:lnTo>
                    <a:lnTo>
                      <a:pt x="34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6" name="Google Shape;2386;p71"/>
              <p:cNvSpPr/>
              <p:nvPr/>
            </p:nvSpPr>
            <p:spPr>
              <a:xfrm>
                <a:off x="7167625" y="2842700"/>
                <a:ext cx="9400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58" extrusionOk="0">
                    <a:moveTo>
                      <a:pt x="107" y="1"/>
                    </a:moveTo>
                    <a:lnTo>
                      <a:pt x="54" y="54"/>
                    </a:lnTo>
                    <a:lnTo>
                      <a:pt x="27" y="108"/>
                    </a:lnTo>
                    <a:lnTo>
                      <a:pt x="0" y="242"/>
                    </a:lnTo>
                    <a:lnTo>
                      <a:pt x="54" y="510"/>
                    </a:lnTo>
                    <a:lnTo>
                      <a:pt x="54" y="617"/>
                    </a:lnTo>
                    <a:lnTo>
                      <a:pt x="80" y="697"/>
                    </a:lnTo>
                    <a:lnTo>
                      <a:pt x="107" y="777"/>
                    </a:lnTo>
                    <a:lnTo>
                      <a:pt x="161" y="858"/>
                    </a:lnTo>
                    <a:lnTo>
                      <a:pt x="268" y="858"/>
                    </a:lnTo>
                    <a:lnTo>
                      <a:pt x="295" y="751"/>
                    </a:lnTo>
                    <a:lnTo>
                      <a:pt x="321" y="295"/>
                    </a:lnTo>
                    <a:lnTo>
                      <a:pt x="321" y="161"/>
                    </a:lnTo>
                    <a:lnTo>
                      <a:pt x="375" y="54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7" name="Google Shape;2387;p71"/>
              <p:cNvSpPr/>
              <p:nvPr/>
            </p:nvSpPr>
            <p:spPr>
              <a:xfrm>
                <a:off x="7173650" y="2816600"/>
                <a:ext cx="65625" cy="89750"/>
              </a:xfrm>
              <a:custGeom>
                <a:avLst/>
                <a:gdLst/>
                <a:ahLst/>
                <a:cxnLst/>
                <a:rect l="l" t="t" r="r" b="b"/>
                <a:pathLst>
                  <a:path w="2625" h="3590" extrusionOk="0">
                    <a:moveTo>
                      <a:pt x="750" y="0"/>
                    </a:moveTo>
                    <a:lnTo>
                      <a:pt x="643" y="54"/>
                    </a:lnTo>
                    <a:lnTo>
                      <a:pt x="563" y="107"/>
                    </a:lnTo>
                    <a:lnTo>
                      <a:pt x="509" y="188"/>
                    </a:lnTo>
                    <a:lnTo>
                      <a:pt x="455" y="295"/>
                    </a:lnTo>
                    <a:lnTo>
                      <a:pt x="375" y="509"/>
                    </a:lnTo>
                    <a:lnTo>
                      <a:pt x="348" y="670"/>
                    </a:lnTo>
                    <a:lnTo>
                      <a:pt x="322" y="777"/>
                    </a:lnTo>
                    <a:lnTo>
                      <a:pt x="268" y="857"/>
                    </a:lnTo>
                    <a:lnTo>
                      <a:pt x="188" y="964"/>
                    </a:lnTo>
                    <a:lnTo>
                      <a:pt x="107" y="1125"/>
                    </a:lnTo>
                    <a:lnTo>
                      <a:pt x="80" y="1313"/>
                    </a:lnTo>
                    <a:lnTo>
                      <a:pt x="54" y="1795"/>
                    </a:lnTo>
                    <a:lnTo>
                      <a:pt x="0" y="2036"/>
                    </a:lnTo>
                    <a:lnTo>
                      <a:pt x="0" y="2250"/>
                    </a:lnTo>
                    <a:lnTo>
                      <a:pt x="27" y="2464"/>
                    </a:lnTo>
                    <a:lnTo>
                      <a:pt x="80" y="2679"/>
                    </a:lnTo>
                    <a:lnTo>
                      <a:pt x="161" y="2839"/>
                    </a:lnTo>
                    <a:lnTo>
                      <a:pt x="241" y="3000"/>
                    </a:lnTo>
                    <a:lnTo>
                      <a:pt x="429" y="3268"/>
                    </a:lnTo>
                    <a:lnTo>
                      <a:pt x="536" y="3375"/>
                    </a:lnTo>
                    <a:lnTo>
                      <a:pt x="670" y="3455"/>
                    </a:lnTo>
                    <a:lnTo>
                      <a:pt x="804" y="3509"/>
                    </a:lnTo>
                    <a:lnTo>
                      <a:pt x="938" y="3562"/>
                    </a:lnTo>
                    <a:lnTo>
                      <a:pt x="1098" y="3589"/>
                    </a:lnTo>
                    <a:lnTo>
                      <a:pt x="1232" y="3562"/>
                    </a:lnTo>
                    <a:lnTo>
                      <a:pt x="1393" y="3536"/>
                    </a:lnTo>
                    <a:lnTo>
                      <a:pt x="1527" y="3482"/>
                    </a:lnTo>
                    <a:lnTo>
                      <a:pt x="1795" y="3321"/>
                    </a:lnTo>
                    <a:lnTo>
                      <a:pt x="1929" y="3187"/>
                    </a:lnTo>
                    <a:lnTo>
                      <a:pt x="2062" y="3053"/>
                    </a:lnTo>
                    <a:lnTo>
                      <a:pt x="2196" y="2893"/>
                    </a:lnTo>
                    <a:lnTo>
                      <a:pt x="2304" y="2705"/>
                    </a:lnTo>
                    <a:lnTo>
                      <a:pt x="2384" y="2491"/>
                    </a:lnTo>
                    <a:lnTo>
                      <a:pt x="2437" y="2277"/>
                    </a:lnTo>
                    <a:lnTo>
                      <a:pt x="2598" y="1821"/>
                    </a:lnTo>
                    <a:lnTo>
                      <a:pt x="2625" y="1634"/>
                    </a:lnTo>
                    <a:lnTo>
                      <a:pt x="2625" y="1446"/>
                    </a:lnTo>
                    <a:lnTo>
                      <a:pt x="2598" y="1339"/>
                    </a:lnTo>
                    <a:lnTo>
                      <a:pt x="2571" y="1232"/>
                    </a:lnTo>
                    <a:lnTo>
                      <a:pt x="2598" y="1125"/>
                    </a:lnTo>
                    <a:lnTo>
                      <a:pt x="2625" y="938"/>
                    </a:lnTo>
                    <a:lnTo>
                      <a:pt x="2625" y="723"/>
                    </a:lnTo>
                    <a:lnTo>
                      <a:pt x="2625" y="616"/>
                    </a:lnTo>
                    <a:lnTo>
                      <a:pt x="2598" y="509"/>
                    </a:lnTo>
                    <a:lnTo>
                      <a:pt x="2545" y="429"/>
                    </a:lnTo>
                    <a:lnTo>
                      <a:pt x="2464" y="348"/>
                    </a:lnTo>
                    <a:lnTo>
                      <a:pt x="2304" y="268"/>
                    </a:lnTo>
                    <a:lnTo>
                      <a:pt x="2116" y="214"/>
                    </a:lnTo>
                    <a:lnTo>
                      <a:pt x="1607" y="214"/>
                    </a:lnTo>
                    <a:lnTo>
                      <a:pt x="1420" y="161"/>
                    </a:lnTo>
                    <a:lnTo>
                      <a:pt x="1286" y="81"/>
                    </a:lnTo>
                    <a:lnTo>
                      <a:pt x="1125" y="27"/>
                    </a:lnTo>
                    <a:lnTo>
                      <a:pt x="938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8" name="Google Shape;2388;p71"/>
              <p:cNvSpPr/>
              <p:nvPr/>
            </p:nvSpPr>
            <p:spPr>
              <a:xfrm>
                <a:off x="7061150" y="2894275"/>
                <a:ext cx="261825" cy="177450"/>
              </a:xfrm>
              <a:custGeom>
                <a:avLst/>
                <a:gdLst/>
                <a:ahLst/>
                <a:cxnLst/>
                <a:rect l="l" t="t" r="r" b="b"/>
                <a:pathLst>
                  <a:path w="10473" h="7098" extrusionOk="0">
                    <a:moveTo>
                      <a:pt x="402" y="0"/>
                    </a:moveTo>
                    <a:lnTo>
                      <a:pt x="27" y="1714"/>
                    </a:lnTo>
                    <a:lnTo>
                      <a:pt x="1" y="1848"/>
                    </a:lnTo>
                    <a:lnTo>
                      <a:pt x="1" y="2009"/>
                    </a:lnTo>
                    <a:lnTo>
                      <a:pt x="1" y="2169"/>
                    </a:lnTo>
                    <a:lnTo>
                      <a:pt x="54" y="2303"/>
                    </a:lnTo>
                    <a:lnTo>
                      <a:pt x="108" y="2437"/>
                    </a:lnTo>
                    <a:lnTo>
                      <a:pt x="161" y="2544"/>
                    </a:lnTo>
                    <a:lnTo>
                      <a:pt x="242" y="2678"/>
                    </a:lnTo>
                    <a:lnTo>
                      <a:pt x="349" y="2785"/>
                    </a:lnTo>
                    <a:lnTo>
                      <a:pt x="456" y="2866"/>
                    </a:lnTo>
                    <a:lnTo>
                      <a:pt x="590" y="2946"/>
                    </a:lnTo>
                    <a:lnTo>
                      <a:pt x="697" y="3000"/>
                    </a:lnTo>
                    <a:lnTo>
                      <a:pt x="831" y="3053"/>
                    </a:lnTo>
                    <a:lnTo>
                      <a:pt x="992" y="3080"/>
                    </a:lnTo>
                    <a:lnTo>
                      <a:pt x="1125" y="3080"/>
                    </a:lnTo>
                    <a:lnTo>
                      <a:pt x="1286" y="3053"/>
                    </a:lnTo>
                    <a:lnTo>
                      <a:pt x="1447" y="3027"/>
                    </a:lnTo>
                    <a:lnTo>
                      <a:pt x="3054" y="2571"/>
                    </a:lnTo>
                    <a:lnTo>
                      <a:pt x="3134" y="2544"/>
                    </a:lnTo>
                    <a:lnTo>
                      <a:pt x="3215" y="2598"/>
                    </a:lnTo>
                    <a:lnTo>
                      <a:pt x="3241" y="2652"/>
                    </a:lnTo>
                    <a:lnTo>
                      <a:pt x="3241" y="2732"/>
                    </a:lnTo>
                    <a:lnTo>
                      <a:pt x="2143" y="5919"/>
                    </a:lnTo>
                    <a:lnTo>
                      <a:pt x="2090" y="6053"/>
                    </a:lnTo>
                    <a:lnTo>
                      <a:pt x="2090" y="6214"/>
                    </a:lnTo>
                    <a:lnTo>
                      <a:pt x="2116" y="6374"/>
                    </a:lnTo>
                    <a:lnTo>
                      <a:pt x="2170" y="6508"/>
                    </a:lnTo>
                    <a:lnTo>
                      <a:pt x="2250" y="6642"/>
                    </a:lnTo>
                    <a:lnTo>
                      <a:pt x="2357" y="6749"/>
                    </a:lnTo>
                    <a:lnTo>
                      <a:pt x="2491" y="6857"/>
                    </a:lnTo>
                    <a:lnTo>
                      <a:pt x="2652" y="6910"/>
                    </a:lnTo>
                    <a:lnTo>
                      <a:pt x="3081" y="7017"/>
                    </a:lnTo>
                    <a:lnTo>
                      <a:pt x="3509" y="7098"/>
                    </a:lnTo>
                    <a:lnTo>
                      <a:pt x="3911" y="7098"/>
                    </a:lnTo>
                    <a:lnTo>
                      <a:pt x="4313" y="7071"/>
                    </a:lnTo>
                    <a:lnTo>
                      <a:pt x="4688" y="7017"/>
                    </a:lnTo>
                    <a:lnTo>
                      <a:pt x="5036" y="6937"/>
                    </a:lnTo>
                    <a:lnTo>
                      <a:pt x="5330" y="6857"/>
                    </a:lnTo>
                    <a:lnTo>
                      <a:pt x="5625" y="6749"/>
                    </a:lnTo>
                    <a:lnTo>
                      <a:pt x="5732" y="6696"/>
                    </a:lnTo>
                    <a:lnTo>
                      <a:pt x="5866" y="6615"/>
                    </a:lnTo>
                    <a:lnTo>
                      <a:pt x="5946" y="6508"/>
                    </a:lnTo>
                    <a:lnTo>
                      <a:pt x="6027" y="6401"/>
                    </a:lnTo>
                    <a:lnTo>
                      <a:pt x="6080" y="6294"/>
                    </a:lnTo>
                    <a:lnTo>
                      <a:pt x="6107" y="6160"/>
                    </a:lnTo>
                    <a:lnTo>
                      <a:pt x="6134" y="6026"/>
                    </a:lnTo>
                    <a:lnTo>
                      <a:pt x="6107" y="5866"/>
                    </a:lnTo>
                    <a:lnTo>
                      <a:pt x="6080" y="5517"/>
                    </a:lnTo>
                    <a:lnTo>
                      <a:pt x="6054" y="5196"/>
                    </a:lnTo>
                    <a:lnTo>
                      <a:pt x="6054" y="4901"/>
                    </a:lnTo>
                    <a:lnTo>
                      <a:pt x="6080" y="4634"/>
                    </a:lnTo>
                    <a:lnTo>
                      <a:pt x="6161" y="4125"/>
                    </a:lnTo>
                    <a:lnTo>
                      <a:pt x="6268" y="3723"/>
                    </a:lnTo>
                    <a:lnTo>
                      <a:pt x="6321" y="3643"/>
                    </a:lnTo>
                    <a:lnTo>
                      <a:pt x="6375" y="3616"/>
                    </a:lnTo>
                    <a:lnTo>
                      <a:pt x="6455" y="3616"/>
                    </a:lnTo>
                    <a:lnTo>
                      <a:pt x="6509" y="3696"/>
                    </a:lnTo>
                    <a:lnTo>
                      <a:pt x="7018" y="4848"/>
                    </a:lnTo>
                    <a:lnTo>
                      <a:pt x="7125" y="5035"/>
                    </a:lnTo>
                    <a:lnTo>
                      <a:pt x="7259" y="5196"/>
                    </a:lnTo>
                    <a:lnTo>
                      <a:pt x="7393" y="5330"/>
                    </a:lnTo>
                    <a:lnTo>
                      <a:pt x="7580" y="5437"/>
                    </a:lnTo>
                    <a:lnTo>
                      <a:pt x="7768" y="5517"/>
                    </a:lnTo>
                    <a:lnTo>
                      <a:pt x="7955" y="5571"/>
                    </a:lnTo>
                    <a:lnTo>
                      <a:pt x="8169" y="5571"/>
                    </a:lnTo>
                    <a:lnTo>
                      <a:pt x="8384" y="5544"/>
                    </a:lnTo>
                    <a:lnTo>
                      <a:pt x="10473" y="5169"/>
                    </a:lnTo>
                    <a:lnTo>
                      <a:pt x="10285" y="3884"/>
                    </a:lnTo>
                    <a:lnTo>
                      <a:pt x="8625" y="3884"/>
                    </a:lnTo>
                    <a:lnTo>
                      <a:pt x="8518" y="3830"/>
                    </a:lnTo>
                    <a:lnTo>
                      <a:pt x="8437" y="3776"/>
                    </a:lnTo>
                    <a:lnTo>
                      <a:pt x="8384" y="3696"/>
                    </a:lnTo>
                    <a:lnTo>
                      <a:pt x="7580" y="2036"/>
                    </a:lnTo>
                    <a:lnTo>
                      <a:pt x="7473" y="1875"/>
                    </a:lnTo>
                    <a:lnTo>
                      <a:pt x="7366" y="1714"/>
                    </a:lnTo>
                    <a:lnTo>
                      <a:pt x="7259" y="1580"/>
                    </a:lnTo>
                    <a:lnTo>
                      <a:pt x="7125" y="1446"/>
                    </a:lnTo>
                    <a:lnTo>
                      <a:pt x="6964" y="1312"/>
                    </a:lnTo>
                    <a:lnTo>
                      <a:pt x="6804" y="1205"/>
                    </a:lnTo>
                    <a:lnTo>
                      <a:pt x="6643" y="1125"/>
                    </a:lnTo>
                    <a:lnTo>
                      <a:pt x="6482" y="1045"/>
                    </a:lnTo>
                    <a:lnTo>
                      <a:pt x="6134" y="911"/>
                    </a:lnTo>
                    <a:lnTo>
                      <a:pt x="6054" y="884"/>
                    </a:lnTo>
                    <a:lnTo>
                      <a:pt x="6000" y="937"/>
                    </a:lnTo>
                    <a:lnTo>
                      <a:pt x="5438" y="1607"/>
                    </a:lnTo>
                    <a:lnTo>
                      <a:pt x="5357" y="1661"/>
                    </a:lnTo>
                    <a:lnTo>
                      <a:pt x="5277" y="1714"/>
                    </a:lnTo>
                    <a:lnTo>
                      <a:pt x="5116" y="1714"/>
                    </a:lnTo>
                    <a:lnTo>
                      <a:pt x="5036" y="1661"/>
                    </a:lnTo>
                    <a:lnTo>
                      <a:pt x="4955" y="1607"/>
                    </a:lnTo>
                    <a:lnTo>
                      <a:pt x="4902" y="1553"/>
                    </a:lnTo>
                    <a:lnTo>
                      <a:pt x="4875" y="1446"/>
                    </a:lnTo>
                    <a:lnTo>
                      <a:pt x="4741" y="643"/>
                    </a:lnTo>
                    <a:lnTo>
                      <a:pt x="4714" y="589"/>
                    </a:lnTo>
                    <a:lnTo>
                      <a:pt x="4661" y="562"/>
                    </a:lnTo>
                    <a:lnTo>
                      <a:pt x="4018" y="455"/>
                    </a:lnTo>
                    <a:lnTo>
                      <a:pt x="3670" y="429"/>
                    </a:lnTo>
                    <a:lnTo>
                      <a:pt x="3348" y="455"/>
                    </a:lnTo>
                    <a:lnTo>
                      <a:pt x="3027" y="536"/>
                    </a:lnTo>
                    <a:lnTo>
                      <a:pt x="2706" y="670"/>
                    </a:lnTo>
                    <a:lnTo>
                      <a:pt x="1527" y="1286"/>
                    </a:lnTo>
                    <a:lnTo>
                      <a:pt x="1527" y="1286"/>
                    </a:lnTo>
                    <a:lnTo>
                      <a:pt x="1581" y="188"/>
                    </a:lnTo>
                    <a:lnTo>
                      <a:pt x="40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9" name="Google Shape;2389;p71"/>
              <p:cNvSpPr/>
              <p:nvPr/>
            </p:nvSpPr>
            <p:spPr>
              <a:xfrm>
                <a:off x="7197075" y="2925725"/>
                <a:ext cx="16100" cy="47575"/>
              </a:xfrm>
              <a:custGeom>
                <a:avLst/>
                <a:gdLst/>
                <a:ahLst/>
                <a:cxnLst/>
                <a:rect l="l" t="t" r="r" b="b"/>
                <a:pathLst>
                  <a:path w="644" h="1903" extrusionOk="0">
                    <a:moveTo>
                      <a:pt x="483" y="1"/>
                    </a:moveTo>
                    <a:lnTo>
                      <a:pt x="402" y="162"/>
                    </a:lnTo>
                    <a:lnTo>
                      <a:pt x="242" y="590"/>
                    </a:lnTo>
                    <a:lnTo>
                      <a:pt x="161" y="885"/>
                    </a:lnTo>
                    <a:lnTo>
                      <a:pt x="81" y="1206"/>
                    </a:lnTo>
                    <a:lnTo>
                      <a:pt x="27" y="1554"/>
                    </a:lnTo>
                    <a:lnTo>
                      <a:pt x="1" y="1902"/>
                    </a:lnTo>
                    <a:lnTo>
                      <a:pt x="242" y="1902"/>
                    </a:lnTo>
                    <a:lnTo>
                      <a:pt x="242" y="1795"/>
                    </a:lnTo>
                    <a:lnTo>
                      <a:pt x="242" y="1420"/>
                    </a:lnTo>
                    <a:lnTo>
                      <a:pt x="295" y="1126"/>
                    </a:lnTo>
                    <a:lnTo>
                      <a:pt x="376" y="804"/>
                    </a:lnTo>
                    <a:lnTo>
                      <a:pt x="483" y="429"/>
                    </a:lnTo>
                    <a:lnTo>
                      <a:pt x="643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0" name="Google Shape;2390;p71"/>
              <p:cNvSpPr/>
              <p:nvPr/>
            </p:nvSpPr>
            <p:spPr>
              <a:xfrm>
                <a:off x="7194400" y="2969925"/>
                <a:ext cx="11400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456" extrusionOk="0">
                    <a:moveTo>
                      <a:pt x="215" y="1"/>
                    </a:moveTo>
                    <a:lnTo>
                      <a:pt x="134" y="27"/>
                    </a:lnTo>
                    <a:lnTo>
                      <a:pt x="54" y="54"/>
                    </a:lnTo>
                    <a:lnTo>
                      <a:pt x="27" y="134"/>
                    </a:lnTo>
                    <a:lnTo>
                      <a:pt x="0" y="215"/>
                    </a:lnTo>
                    <a:lnTo>
                      <a:pt x="27" y="322"/>
                    </a:lnTo>
                    <a:lnTo>
                      <a:pt x="54" y="375"/>
                    </a:lnTo>
                    <a:lnTo>
                      <a:pt x="134" y="429"/>
                    </a:lnTo>
                    <a:lnTo>
                      <a:pt x="215" y="456"/>
                    </a:lnTo>
                    <a:lnTo>
                      <a:pt x="322" y="429"/>
                    </a:lnTo>
                    <a:lnTo>
                      <a:pt x="375" y="375"/>
                    </a:lnTo>
                    <a:lnTo>
                      <a:pt x="429" y="322"/>
                    </a:lnTo>
                    <a:lnTo>
                      <a:pt x="456" y="215"/>
                    </a:lnTo>
                    <a:lnTo>
                      <a:pt x="429" y="134"/>
                    </a:lnTo>
                    <a:lnTo>
                      <a:pt x="375" y="54"/>
                    </a:lnTo>
                    <a:lnTo>
                      <a:pt x="322" y="27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1" name="Google Shape;2391;p71"/>
              <p:cNvSpPr/>
              <p:nvPr/>
            </p:nvSpPr>
            <p:spPr>
              <a:xfrm>
                <a:off x="7159575" y="2917700"/>
                <a:ext cx="16100" cy="48225"/>
              </a:xfrm>
              <a:custGeom>
                <a:avLst/>
                <a:gdLst/>
                <a:ahLst/>
                <a:cxnLst/>
                <a:rect l="l" t="t" r="r" b="b"/>
                <a:pathLst>
                  <a:path w="644" h="1929" extrusionOk="0">
                    <a:moveTo>
                      <a:pt x="483" y="0"/>
                    </a:moveTo>
                    <a:lnTo>
                      <a:pt x="402" y="161"/>
                    </a:lnTo>
                    <a:lnTo>
                      <a:pt x="242" y="590"/>
                    </a:lnTo>
                    <a:lnTo>
                      <a:pt x="135" y="884"/>
                    </a:lnTo>
                    <a:lnTo>
                      <a:pt x="54" y="1206"/>
                    </a:lnTo>
                    <a:lnTo>
                      <a:pt x="1" y="1554"/>
                    </a:lnTo>
                    <a:lnTo>
                      <a:pt x="1" y="1929"/>
                    </a:lnTo>
                    <a:lnTo>
                      <a:pt x="242" y="1929"/>
                    </a:lnTo>
                    <a:lnTo>
                      <a:pt x="215" y="1795"/>
                    </a:lnTo>
                    <a:lnTo>
                      <a:pt x="242" y="1420"/>
                    </a:lnTo>
                    <a:lnTo>
                      <a:pt x="295" y="1152"/>
                    </a:lnTo>
                    <a:lnTo>
                      <a:pt x="376" y="831"/>
                    </a:lnTo>
                    <a:lnTo>
                      <a:pt x="483" y="429"/>
                    </a:lnTo>
                    <a:lnTo>
                      <a:pt x="643" y="0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2" name="Google Shape;2392;p71"/>
              <p:cNvSpPr/>
              <p:nvPr/>
            </p:nvSpPr>
            <p:spPr>
              <a:xfrm>
                <a:off x="7156900" y="2961900"/>
                <a:ext cx="11400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456" extrusionOk="0">
                    <a:moveTo>
                      <a:pt x="215" y="0"/>
                    </a:moveTo>
                    <a:lnTo>
                      <a:pt x="134" y="27"/>
                    </a:lnTo>
                    <a:lnTo>
                      <a:pt x="54" y="80"/>
                    </a:lnTo>
                    <a:lnTo>
                      <a:pt x="1" y="161"/>
                    </a:lnTo>
                    <a:lnTo>
                      <a:pt x="1" y="241"/>
                    </a:lnTo>
                    <a:lnTo>
                      <a:pt x="1" y="322"/>
                    </a:lnTo>
                    <a:lnTo>
                      <a:pt x="54" y="402"/>
                    </a:lnTo>
                    <a:lnTo>
                      <a:pt x="134" y="455"/>
                    </a:lnTo>
                    <a:lnTo>
                      <a:pt x="295" y="455"/>
                    </a:lnTo>
                    <a:lnTo>
                      <a:pt x="376" y="402"/>
                    </a:lnTo>
                    <a:lnTo>
                      <a:pt x="429" y="322"/>
                    </a:lnTo>
                    <a:lnTo>
                      <a:pt x="456" y="241"/>
                    </a:lnTo>
                    <a:lnTo>
                      <a:pt x="429" y="161"/>
                    </a:lnTo>
                    <a:lnTo>
                      <a:pt x="376" y="80"/>
                    </a:lnTo>
                    <a:lnTo>
                      <a:pt x="295" y="27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3" name="Google Shape;2393;p71"/>
              <p:cNvSpPr/>
              <p:nvPr/>
            </p:nvSpPr>
            <p:spPr>
              <a:xfrm>
                <a:off x="7315600" y="2988000"/>
                <a:ext cx="18100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724" h="1474" extrusionOk="0">
                    <a:moveTo>
                      <a:pt x="295" y="1"/>
                    </a:moveTo>
                    <a:lnTo>
                      <a:pt x="134" y="27"/>
                    </a:lnTo>
                    <a:lnTo>
                      <a:pt x="81" y="54"/>
                    </a:lnTo>
                    <a:lnTo>
                      <a:pt x="27" y="108"/>
                    </a:lnTo>
                    <a:lnTo>
                      <a:pt x="0" y="188"/>
                    </a:lnTo>
                    <a:lnTo>
                      <a:pt x="0" y="242"/>
                    </a:lnTo>
                    <a:lnTo>
                      <a:pt x="214" y="1313"/>
                    </a:lnTo>
                    <a:lnTo>
                      <a:pt x="241" y="1393"/>
                    </a:lnTo>
                    <a:lnTo>
                      <a:pt x="295" y="1447"/>
                    </a:lnTo>
                    <a:lnTo>
                      <a:pt x="348" y="1474"/>
                    </a:lnTo>
                    <a:lnTo>
                      <a:pt x="402" y="1474"/>
                    </a:lnTo>
                    <a:lnTo>
                      <a:pt x="563" y="1420"/>
                    </a:lnTo>
                    <a:lnTo>
                      <a:pt x="643" y="1393"/>
                    </a:lnTo>
                    <a:lnTo>
                      <a:pt x="697" y="1367"/>
                    </a:lnTo>
                    <a:lnTo>
                      <a:pt x="723" y="1286"/>
                    </a:lnTo>
                    <a:lnTo>
                      <a:pt x="723" y="1233"/>
                    </a:lnTo>
                    <a:lnTo>
                      <a:pt x="509" y="161"/>
                    </a:lnTo>
                    <a:lnTo>
                      <a:pt x="482" y="81"/>
                    </a:lnTo>
                    <a:lnTo>
                      <a:pt x="429" y="27"/>
                    </a:lnTo>
                    <a:lnTo>
                      <a:pt x="375" y="1"/>
                    </a:lnTo>
                    <a:close/>
                  </a:path>
                </a:pathLst>
              </a:custGeom>
              <a:solidFill>
                <a:srgbClr val="FFA6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4" name="Google Shape;2394;p71"/>
              <p:cNvSpPr/>
              <p:nvPr/>
            </p:nvSpPr>
            <p:spPr>
              <a:xfrm>
                <a:off x="7068525" y="2888225"/>
                <a:ext cx="36850" cy="16775"/>
              </a:xfrm>
              <a:custGeom>
                <a:avLst/>
                <a:gdLst/>
                <a:ahLst/>
                <a:cxnLst/>
                <a:rect l="l" t="t" r="r" b="b"/>
                <a:pathLst>
                  <a:path w="1474" h="671" extrusionOk="0">
                    <a:moveTo>
                      <a:pt x="161" y="1"/>
                    </a:moveTo>
                    <a:lnTo>
                      <a:pt x="107" y="28"/>
                    </a:lnTo>
                    <a:lnTo>
                      <a:pt x="54" y="81"/>
                    </a:lnTo>
                    <a:lnTo>
                      <a:pt x="27" y="135"/>
                    </a:lnTo>
                    <a:lnTo>
                      <a:pt x="0" y="296"/>
                    </a:lnTo>
                    <a:lnTo>
                      <a:pt x="27" y="376"/>
                    </a:lnTo>
                    <a:lnTo>
                      <a:pt x="54" y="430"/>
                    </a:lnTo>
                    <a:lnTo>
                      <a:pt x="81" y="483"/>
                    </a:lnTo>
                    <a:lnTo>
                      <a:pt x="161" y="510"/>
                    </a:lnTo>
                    <a:lnTo>
                      <a:pt x="1232" y="671"/>
                    </a:lnTo>
                    <a:lnTo>
                      <a:pt x="1313" y="671"/>
                    </a:lnTo>
                    <a:lnTo>
                      <a:pt x="1366" y="644"/>
                    </a:lnTo>
                    <a:lnTo>
                      <a:pt x="1420" y="590"/>
                    </a:lnTo>
                    <a:lnTo>
                      <a:pt x="1446" y="537"/>
                    </a:lnTo>
                    <a:lnTo>
                      <a:pt x="1473" y="376"/>
                    </a:lnTo>
                    <a:lnTo>
                      <a:pt x="1473" y="296"/>
                    </a:lnTo>
                    <a:lnTo>
                      <a:pt x="1446" y="242"/>
                    </a:lnTo>
                    <a:lnTo>
                      <a:pt x="1393" y="188"/>
                    </a:lnTo>
                    <a:lnTo>
                      <a:pt x="1313" y="162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FFA6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5" name="Google Shape;2395;p71"/>
              <p:cNvSpPr/>
              <p:nvPr/>
            </p:nvSpPr>
            <p:spPr>
              <a:xfrm>
                <a:off x="7172300" y="2791825"/>
                <a:ext cx="26150" cy="38850"/>
              </a:xfrm>
              <a:custGeom>
                <a:avLst/>
                <a:gdLst/>
                <a:ahLst/>
                <a:cxnLst/>
                <a:rect l="l" t="t" r="r" b="b"/>
                <a:pathLst>
                  <a:path w="1046" h="1554" extrusionOk="0">
                    <a:moveTo>
                      <a:pt x="965" y="0"/>
                    </a:moveTo>
                    <a:lnTo>
                      <a:pt x="804" y="27"/>
                    </a:lnTo>
                    <a:lnTo>
                      <a:pt x="670" y="81"/>
                    </a:lnTo>
                    <a:lnTo>
                      <a:pt x="536" y="161"/>
                    </a:lnTo>
                    <a:lnTo>
                      <a:pt x="429" y="241"/>
                    </a:lnTo>
                    <a:lnTo>
                      <a:pt x="322" y="348"/>
                    </a:lnTo>
                    <a:lnTo>
                      <a:pt x="242" y="482"/>
                    </a:lnTo>
                    <a:lnTo>
                      <a:pt x="188" y="616"/>
                    </a:lnTo>
                    <a:lnTo>
                      <a:pt x="134" y="750"/>
                    </a:lnTo>
                    <a:lnTo>
                      <a:pt x="1" y="1500"/>
                    </a:lnTo>
                    <a:lnTo>
                      <a:pt x="54" y="1527"/>
                    </a:lnTo>
                    <a:lnTo>
                      <a:pt x="376" y="1554"/>
                    </a:lnTo>
                    <a:lnTo>
                      <a:pt x="483" y="1045"/>
                    </a:lnTo>
                    <a:lnTo>
                      <a:pt x="590" y="723"/>
                    </a:lnTo>
                    <a:lnTo>
                      <a:pt x="697" y="429"/>
                    </a:lnTo>
                    <a:lnTo>
                      <a:pt x="858" y="188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6" name="Google Shape;2396;p71"/>
              <p:cNvSpPr/>
              <p:nvPr/>
            </p:nvSpPr>
            <p:spPr>
              <a:xfrm>
                <a:off x="7181675" y="2789800"/>
                <a:ext cx="71675" cy="549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198" extrusionOk="0">
                    <a:moveTo>
                      <a:pt x="1233" y="1"/>
                    </a:moveTo>
                    <a:lnTo>
                      <a:pt x="590" y="81"/>
                    </a:lnTo>
                    <a:lnTo>
                      <a:pt x="429" y="269"/>
                    </a:lnTo>
                    <a:lnTo>
                      <a:pt x="295" y="510"/>
                    </a:lnTo>
                    <a:lnTo>
                      <a:pt x="161" y="804"/>
                    </a:lnTo>
                    <a:lnTo>
                      <a:pt x="81" y="1099"/>
                    </a:lnTo>
                    <a:lnTo>
                      <a:pt x="1" y="1635"/>
                    </a:lnTo>
                    <a:lnTo>
                      <a:pt x="831" y="1635"/>
                    </a:lnTo>
                    <a:lnTo>
                      <a:pt x="1206" y="1661"/>
                    </a:lnTo>
                    <a:lnTo>
                      <a:pt x="1554" y="1769"/>
                    </a:lnTo>
                    <a:lnTo>
                      <a:pt x="1875" y="1929"/>
                    </a:lnTo>
                    <a:lnTo>
                      <a:pt x="2116" y="2036"/>
                    </a:lnTo>
                    <a:lnTo>
                      <a:pt x="2304" y="2090"/>
                    </a:lnTo>
                    <a:lnTo>
                      <a:pt x="2331" y="2117"/>
                    </a:lnTo>
                    <a:lnTo>
                      <a:pt x="2652" y="2197"/>
                    </a:lnTo>
                    <a:lnTo>
                      <a:pt x="2706" y="2170"/>
                    </a:lnTo>
                    <a:lnTo>
                      <a:pt x="2840" y="1447"/>
                    </a:lnTo>
                    <a:lnTo>
                      <a:pt x="2866" y="1286"/>
                    </a:lnTo>
                    <a:lnTo>
                      <a:pt x="2840" y="1153"/>
                    </a:lnTo>
                    <a:lnTo>
                      <a:pt x="2813" y="992"/>
                    </a:lnTo>
                    <a:lnTo>
                      <a:pt x="2759" y="858"/>
                    </a:lnTo>
                    <a:lnTo>
                      <a:pt x="2706" y="724"/>
                    </a:lnTo>
                    <a:lnTo>
                      <a:pt x="2599" y="617"/>
                    </a:lnTo>
                    <a:lnTo>
                      <a:pt x="2491" y="510"/>
                    </a:lnTo>
                    <a:lnTo>
                      <a:pt x="2384" y="429"/>
                    </a:lnTo>
                    <a:lnTo>
                      <a:pt x="1795" y="108"/>
                    </a:lnTo>
                    <a:lnTo>
                      <a:pt x="1661" y="54"/>
                    </a:lnTo>
                    <a:lnTo>
                      <a:pt x="1527" y="28"/>
                    </a:lnTo>
                    <a:lnTo>
                      <a:pt x="1366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7" name="Google Shape;2397;p71"/>
              <p:cNvSpPr/>
              <p:nvPr/>
            </p:nvSpPr>
            <p:spPr>
              <a:xfrm>
                <a:off x="7171625" y="2829325"/>
                <a:ext cx="77700" cy="25450"/>
              </a:xfrm>
              <a:custGeom>
                <a:avLst/>
                <a:gdLst/>
                <a:ahLst/>
                <a:cxnLst/>
                <a:rect l="l" t="t" r="r" b="b"/>
                <a:pathLst>
                  <a:path w="3108" h="1018" extrusionOk="0">
                    <a:moveTo>
                      <a:pt x="28" y="0"/>
                    </a:moveTo>
                    <a:lnTo>
                      <a:pt x="1" y="107"/>
                    </a:lnTo>
                    <a:lnTo>
                      <a:pt x="1" y="188"/>
                    </a:lnTo>
                    <a:lnTo>
                      <a:pt x="1" y="295"/>
                    </a:lnTo>
                    <a:lnTo>
                      <a:pt x="54" y="402"/>
                    </a:lnTo>
                    <a:lnTo>
                      <a:pt x="135" y="455"/>
                    </a:lnTo>
                    <a:lnTo>
                      <a:pt x="215" y="536"/>
                    </a:lnTo>
                    <a:lnTo>
                      <a:pt x="295" y="563"/>
                    </a:lnTo>
                    <a:lnTo>
                      <a:pt x="429" y="589"/>
                    </a:lnTo>
                    <a:lnTo>
                      <a:pt x="644" y="563"/>
                    </a:lnTo>
                    <a:lnTo>
                      <a:pt x="697" y="563"/>
                    </a:lnTo>
                    <a:lnTo>
                      <a:pt x="1099" y="536"/>
                    </a:lnTo>
                    <a:lnTo>
                      <a:pt x="1501" y="589"/>
                    </a:lnTo>
                    <a:lnTo>
                      <a:pt x="1902" y="696"/>
                    </a:lnTo>
                    <a:lnTo>
                      <a:pt x="2251" y="857"/>
                    </a:lnTo>
                    <a:lnTo>
                      <a:pt x="2518" y="991"/>
                    </a:lnTo>
                    <a:lnTo>
                      <a:pt x="2626" y="1018"/>
                    </a:lnTo>
                    <a:lnTo>
                      <a:pt x="2733" y="1018"/>
                    </a:lnTo>
                    <a:lnTo>
                      <a:pt x="2840" y="991"/>
                    </a:lnTo>
                    <a:lnTo>
                      <a:pt x="2920" y="937"/>
                    </a:lnTo>
                    <a:lnTo>
                      <a:pt x="3001" y="884"/>
                    </a:lnTo>
                    <a:lnTo>
                      <a:pt x="3054" y="804"/>
                    </a:lnTo>
                    <a:lnTo>
                      <a:pt x="3081" y="696"/>
                    </a:lnTo>
                    <a:lnTo>
                      <a:pt x="3108" y="589"/>
                    </a:lnTo>
                    <a:lnTo>
                      <a:pt x="2840" y="536"/>
                    </a:lnTo>
                    <a:lnTo>
                      <a:pt x="2599" y="455"/>
                    </a:lnTo>
                    <a:lnTo>
                      <a:pt x="2304" y="321"/>
                    </a:lnTo>
                    <a:lnTo>
                      <a:pt x="1956" y="161"/>
                    </a:lnTo>
                    <a:lnTo>
                      <a:pt x="1608" y="54"/>
                    </a:lnTo>
                    <a:lnTo>
                      <a:pt x="1233" y="27"/>
                    </a:lnTo>
                    <a:lnTo>
                      <a:pt x="804" y="27"/>
                    </a:lnTo>
                    <a:lnTo>
                      <a:pt x="510" y="54"/>
                    </a:lnTo>
                    <a:lnTo>
                      <a:pt x="269" y="2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8" name="Google Shape;2398;p71"/>
              <p:cNvSpPr/>
              <p:nvPr/>
            </p:nvSpPr>
            <p:spPr>
              <a:xfrm>
                <a:off x="7197075" y="2916350"/>
                <a:ext cx="328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25" extrusionOk="0">
                    <a:moveTo>
                      <a:pt x="617" y="1"/>
                    </a:moveTo>
                    <a:lnTo>
                      <a:pt x="563" y="54"/>
                    </a:lnTo>
                    <a:lnTo>
                      <a:pt x="1" y="724"/>
                    </a:lnTo>
                    <a:lnTo>
                      <a:pt x="1313" y="295"/>
                    </a:lnTo>
                    <a:lnTo>
                      <a:pt x="1045" y="162"/>
                    </a:lnTo>
                    <a:lnTo>
                      <a:pt x="697" y="28"/>
                    </a:lnTo>
                    <a:lnTo>
                      <a:pt x="617" y="1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9" name="Google Shape;2399;p71"/>
              <p:cNvSpPr/>
              <p:nvPr/>
            </p:nvSpPr>
            <p:spPr>
              <a:xfrm>
                <a:off x="7158900" y="2904975"/>
                <a:ext cx="24150" cy="25475"/>
              </a:xfrm>
              <a:custGeom>
                <a:avLst/>
                <a:gdLst/>
                <a:ahLst/>
                <a:cxnLst/>
                <a:rect l="l" t="t" r="r" b="b"/>
                <a:pathLst>
                  <a:path w="966" h="1019" extrusionOk="0">
                    <a:moveTo>
                      <a:pt x="1" y="1"/>
                    </a:moveTo>
                    <a:lnTo>
                      <a:pt x="965" y="1018"/>
                    </a:lnTo>
                    <a:lnTo>
                      <a:pt x="831" y="215"/>
                    </a:lnTo>
                    <a:lnTo>
                      <a:pt x="804" y="161"/>
                    </a:lnTo>
                    <a:lnTo>
                      <a:pt x="751" y="134"/>
                    </a:lnTo>
                    <a:lnTo>
                      <a:pt x="108" y="2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400" name="Google Shape;2400;p71"/>
          <p:cNvGrpSpPr/>
          <p:nvPr/>
        </p:nvGrpSpPr>
        <p:grpSpPr>
          <a:xfrm>
            <a:off x="7709300" y="2785800"/>
            <a:ext cx="425225" cy="444625"/>
            <a:chOff x="7709300" y="2785800"/>
            <a:chExt cx="425225" cy="444625"/>
          </a:xfrm>
        </p:grpSpPr>
        <p:sp>
          <p:nvSpPr>
            <p:cNvPr id="2401" name="Google Shape;2401;p71"/>
            <p:cNvSpPr/>
            <p:nvPr/>
          </p:nvSpPr>
          <p:spPr>
            <a:xfrm>
              <a:off x="7709300" y="2805200"/>
              <a:ext cx="425225" cy="424550"/>
            </a:xfrm>
            <a:custGeom>
              <a:avLst/>
              <a:gdLst/>
              <a:ahLst/>
              <a:cxnLst/>
              <a:rect l="l" t="t" r="r" b="b"/>
              <a:pathLst>
                <a:path w="17009" h="16982" extrusionOk="0">
                  <a:moveTo>
                    <a:pt x="8062" y="1"/>
                  </a:moveTo>
                  <a:lnTo>
                    <a:pt x="7634" y="54"/>
                  </a:lnTo>
                  <a:lnTo>
                    <a:pt x="7205" y="108"/>
                  </a:lnTo>
                  <a:lnTo>
                    <a:pt x="6777" y="162"/>
                  </a:lnTo>
                  <a:lnTo>
                    <a:pt x="6375" y="269"/>
                  </a:lnTo>
                  <a:lnTo>
                    <a:pt x="5973" y="376"/>
                  </a:lnTo>
                  <a:lnTo>
                    <a:pt x="5572" y="510"/>
                  </a:lnTo>
                  <a:lnTo>
                    <a:pt x="5170" y="670"/>
                  </a:lnTo>
                  <a:lnTo>
                    <a:pt x="4795" y="831"/>
                  </a:lnTo>
                  <a:lnTo>
                    <a:pt x="4447" y="1019"/>
                  </a:lnTo>
                  <a:lnTo>
                    <a:pt x="4072" y="1233"/>
                  </a:lnTo>
                  <a:lnTo>
                    <a:pt x="3750" y="1447"/>
                  </a:lnTo>
                  <a:lnTo>
                    <a:pt x="3402" y="1688"/>
                  </a:lnTo>
                  <a:lnTo>
                    <a:pt x="3081" y="1929"/>
                  </a:lnTo>
                  <a:lnTo>
                    <a:pt x="2786" y="2197"/>
                  </a:lnTo>
                  <a:lnTo>
                    <a:pt x="2492" y="2492"/>
                  </a:lnTo>
                  <a:lnTo>
                    <a:pt x="2197" y="2786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47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10" y="5572"/>
                  </a:lnTo>
                  <a:lnTo>
                    <a:pt x="376" y="5974"/>
                  </a:lnTo>
                  <a:lnTo>
                    <a:pt x="269" y="6375"/>
                  </a:lnTo>
                  <a:lnTo>
                    <a:pt x="161" y="6804"/>
                  </a:lnTo>
                  <a:lnTo>
                    <a:pt x="81" y="7206"/>
                  </a:lnTo>
                  <a:lnTo>
                    <a:pt x="27" y="7634"/>
                  </a:lnTo>
                  <a:lnTo>
                    <a:pt x="1" y="8063"/>
                  </a:lnTo>
                  <a:lnTo>
                    <a:pt x="1" y="8518"/>
                  </a:lnTo>
                  <a:lnTo>
                    <a:pt x="1" y="9054"/>
                  </a:lnTo>
                  <a:lnTo>
                    <a:pt x="54" y="9589"/>
                  </a:lnTo>
                  <a:lnTo>
                    <a:pt x="135" y="10125"/>
                  </a:lnTo>
                  <a:lnTo>
                    <a:pt x="269" y="10634"/>
                  </a:lnTo>
                  <a:lnTo>
                    <a:pt x="402" y="11143"/>
                  </a:lnTo>
                  <a:lnTo>
                    <a:pt x="590" y="11625"/>
                  </a:lnTo>
                  <a:lnTo>
                    <a:pt x="804" y="12107"/>
                  </a:lnTo>
                  <a:lnTo>
                    <a:pt x="1018" y="12589"/>
                  </a:lnTo>
                  <a:lnTo>
                    <a:pt x="1286" y="13017"/>
                  </a:lnTo>
                  <a:lnTo>
                    <a:pt x="1581" y="13446"/>
                  </a:lnTo>
                  <a:lnTo>
                    <a:pt x="1876" y="13848"/>
                  </a:lnTo>
                  <a:lnTo>
                    <a:pt x="2224" y="14249"/>
                  </a:lnTo>
                  <a:lnTo>
                    <a:pt x="2572" y="14624"/>
                  </a:lnTo>
                  <a:lnTo>
                    <a:pt x="2947" y="14973"/>
                  </a:lnTo>
                  <a:lnTo>
                    <a:pt x="3349" y="15294"/>
                  </a:lnTo>
                  <a:lnTo>
                    <a:pt x="3777" y="15589"/>
                  </a:lnTo>
                  <a:lnTo>
                    <a:pt x="5438" y="16446"/>
                  </a:lnTo>
                  <a:lnTo>
                    <a:pt x="5973" y="16633"/>
                  </a:lnTo>
                  <a:lnTo>
                    <a:pt x="6536" y="16794"/>
                  </a:lnTo>
                  <a:lnTo>
                    <a:pt x="7125" y="16901"/>
                  </a:lnTo>
                  <a:lnTo>
                    <a:pt x="7714" y="16981"/>
                  </a:lnTo>
                  <a:lnTo>
                    <a:pt x="10098" y="16847"/>
                  </a:lnTo>
                  <a:lnTo>
                    <a:pt x="10473" y="16767"/>
                  </a:lnTo>
                  <a:lnTo>
                    <a:pt x="10821" y="16687"/>
                  </a:lnTo>
                  <a:lnTo>
                    <a:pt x="11169" y="16580"/>
                  </a:lnTo>
                  <a:lnTo>
                    <a:pt x="11517" y="16446"/>
                  </a:lnTo>
                  <a:lnTo>
                    <a:pt x="12187" y="16178"/>
                  </a:lnTo>
                  <a:lnTo>
                    <a:pt x="12830" y="15830"/>
                  </a:lnTo>
                  <a:lnTo>
                    <a:pt x="13446" y="15428"/>
                  </a:lnTo>
                  <a:lnTo>
                    <a:pt x="14008" y="14973"/>
                  </a:lnTo>
                  <a:lnTo>
                    <a:pt x="14544" y="14491"/>
                  </a:lnTo>
                  <a:lnTo>
                    <a:pt x="15026" y="13955"/>
                  </a:lnTo>
                  <a:lnTo>
                    <a:pt x="15455" y="13392"/>
                  </a:lnTo>
                  <a:lnTo>
                    <a:pt x="15856" y="12776"/>
                  </a:lnTo>
                  <a:lnTo>
                    <a:pt x="16178" y="12134"/>
                  </a:lnTo>
                  <a:lnTo>
                    <a:pt x="16472" y="11464"/>
                  </a:lnTo>
                  <a:lnTo>
                    <a:pt x="16606" y="11116"/>
                  </a:lnTo>
                  <a:lnTo>
                    <a:pt x="16687" y="10741"/>
                  </a:lnTo>
                  <a:lnTo>
                    <a:pt x="16794" y="10393"/>
                  </a:lnTo>
                  <a:lnTo>
                    <a:pt x="16874" y="10018"/>
                  </a:lnTo>
                  <a:lnTo>
                    <a:pt x="16928" y="9643"/>
                  </a:lnTo>
                  <a:lnTo>
                    <a:pt x="16954" y="9268"/>
                  </a:lnTo>
                  <a:lnTo>
                    <a:pt x="16981" y="8893"/>
                  </a:lnTo>
                  <a:lnTo>
                    <a:pt x="17008" y="8518"/>
                  </a:lnTo>
                  <a:lnTo>
                    <a:pt x="16981" y="8063"/>
                  </a:lnTo>
                  <a:lnTo>
                    <a:pt x="16954" y="7634"/>
                  </a:lnTo>
                  <a:lnTo>
                    <a:pt x="16901" y="7206"/>
                  </a:lnTo>
                  <a:lnTo>
                    <a:pt x="16821" y="6804"/>
                  </a:lnTo>
                  <a:lnTo>
                    <a:pt x="16740" y="6375"/>
                  </a:lnTo>
                  <a:lnTo>
                    <a:pt x="16606" y="5974"/>
                  </a:lnTo>
                  <a:lnTo>
                    <a:pt x="16472" y="5572"/>
                  </a:lnTo>
                  <a:lnTo>
                    <a:pt x="16338" y="5197"/>
                  </a:lnTo>
                  <a:lnTo>
                    <a:pt x="16151" y="4822"/>
                  </a:lnTo>
                  <a:lnTo>
                    <a:pt x="15964" y="4447"/>
                  </a:lnTo>
                  <a:lnTo>
                    <a:pt x="15776" y="4099"/>
                  </a:lnTo>
                  <a:lnTo>
                    <a:pt x="15535" y="3751"/>
                  </a:lnTo>
                  <a:lnTo>
                    <a:pt x="15321" y="3429"/>
                  </a:lnTo>
                  <a:lnTo>
                    <a:pt x="15053" y="3108"/>
                  </a:lnTo>
                  <a:lnTo>
                    <a:pt x="14785" y="2786"/>
                  </a:lnTo>
                  <a:lnTo>
                    <a:pt x="14517" y="2492"/>
                  </a:lnTo>
                  <a:lnTo>
                    <a:pt x="14223" y="2197"/>
                  </a:lnTo>
                  <a:lnTo>
                    <a:pt x="13901" y="1929"/>
                  </a:lnTo>
                  <a:lnTo>
                    <a:pt x="13580" y="1688"/>
                  </a:lnTo>
                  <a:lnTo>
                    <a:pt x="13258" y="1447"/>
                  </a:lnTo>
                  <a:lnTo>
                    <a:pt x="12910" y="1233"/>
                  </a:lnTo>
                  <a:lnTo>
                    <a:pt x="12535" y="1019"/>
                  </a:lnTo>
                  <a:lnTo>
                    <a:pt x="12187" y="831"/>
                  </a:lnTo>
                  <a:lnTo>
                    <a:pt x="11812" y="670"/>
                  </a:lnTo>
                  <a:lnTo>
                    <a:pt x="11410" y="510"/>
                  </a:lnTo>
                  <a:lnTo>
                    <a:pt x="11035" y="376"/>
                  </a:lnTo>
                  <a:lnTo>
                    <a:pt x="10607" y="269"/>
                  </a:lnTo>
                  <a:lnTo>
                    <a:pt x="10205" y="162"/>
                  </a:lnTo>
                  <a:lnTo>
                    <a:pt x="9777" y="108"/>
                  </a:lnTo>
                  <a:lnTo>
                    <a:pt x="9375" y="54"/>
                  </a:lnTo>
                  <a:lnTo>
                    <a:pt x="8920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402" name="Google Shape;2402;p71"/>
            <p:cNvGrpSpPr/>
            <p:nvPr/>
          </p:nvGrpSpPr>
          <p:grpSpPr>
            <a:xfrm>
              <a:off x="7801700" y="2785800"/>
              <a:ext cx="279925" cy="444625"/>
              <a:chOff x="7801700" y="2785800"/>
              <a:chExt cx="279925" cy="444625"/>
            </a:xfrm>
          </p:grpSpPr>
          <p:sp>
            <p:nvSpPr>
              <p:cNvPr id="2403" name="Google Shape;2403;p71"/>
              <p:cNvSpPr/>
              <p:nvPr/>
            </p:nvSpPr>
            <p:spPr>
              <a:xfrm>
                <a:off x="7870675" y="3070350"/>
                <a:ext cx="109825" cy="160075"/>
              </a:xfrm>
              <a:custGeom>
                <a:avLst/>
                <a:gdLst/>
                <a:ahLst/>
                <a:cxnLst/>
                <a:rect l="l" t="t" r="r" b="b"/>
                <a:pathLst>
                  <a:path w="4393" h="6403" extrusionOk="0">
                    <a:moveTo>
                      <a:pt x="4286" y="1"/>
                    </a:moveTo>
                    <a:lnTo>
                      <a:pt x="3402" y="1072"/>
                    </a:lnTo>
                    <a:lnTo>
                      <a:pt x="3322" y="1126"/>
                    </a:lnTo>
                    <a:lnTo>
                      <a:pt x="3241" y="1179"/>
                    </a:lnTo>
                    <a:lnTo>
                      <a:pt x="3161" y="1206"/>
                    </a:lnTo>
                    <a:lnTo>
                      <a:pt x="3081" y="1179"/>
                    </a:lnTo>
                    <a:lnTo>
                      <a:pt x="3000" y="1153"/>
                    </a:lnTo>
                    <a:lnTo>
                      <a:pt x="2920" y="1099"/>
                    </a:lnTo>
                    <a:lnTo>
                      <a:pt x="2866" y="1019"/>
                    </a:lnTo>
                    <a:lnTo>
                      <a:pt x="2839" y="912"/>
                    </a:lnTo>
                    <a:lnTo>
                      <a:pt x="2839" y="1019"/>
                    </a:lnTo>
                    <a:lnTo>
                      <a:pt x="2813" y="1099"/>
                    </a:lnTo>
                    <a:lnTo>
                      <a:pt x="2732" y="1179"/>
                    </a:lnTo>
                    <a:lnTo>
                      <a:pt x="2679" y="1233"/>
                    </a:lnTo>
                    <a:lnTo>
                      <a:pt x="2598" y="1260"/>
                    </a:lnTo>
                    <a:lnTo>
                      <a:pt x="2491" y="1260"/>
                    </a:lnTo>
                    <a:lnTo>
                      <a:pt x="2411" y="1233"/>
                    </a:lnTo>
                    <a:lnTo>
                      <a:pt x="2331" y="1179"/>
                    </a:lnTo>
                    <a:lnTo>
                      <a:pt x="1447" y="510"/>
                    </a:lnTo>
                    <a:lnTo>
                      <a:pt x="134" y="3617"/>
                    </a:lnTo>
                    <a:lnTo>
                      <a:pt x="54" y="3885"/>
                    </a:lnTo>
                    <a:lnTo>
                      <a:pt x="0" y="4152"/>
                    </a:lnTo>
                    <a:lnTo>
                      <a:pt x="0" y="4420"/>
                    </a:lnTo>
                    <a:lnTo>
                      <a:pt x="27" y="4688"/>
                    </a:lnTo>
                    <a:lnTo>
                      <a:pt x="108" y="4929"/>
                    </a:lnTo>
                    <a:lnTo>
                      <a:pt x="215" y="5170"/>
                    </a:lnTo>
                    <a:lnTo>
                      <a:pt x="349" y="5411"/>
                    </a:lnTo>
                    <a:lnTo>
                      <a:pt x="536" y="5625"/>
                    </a:lnTo>
                    <a:lnTo>
                      <a:pt x="1259" y="6375"/>
                    </a:lnTo>
                    <a:lnTo>
                      <a:pt x="1634" y="6402"/>
                    </a:lnTo>
                    <a:lnTo>
                      <a:pt x="2438" y="6402"/>
                    </a:lnTo>
                    <a:lnTo>
                      <a:pt x="2839" y="6375"/>
                    </a:lnTo>
                    <a:lnTo>
                      <a:pt x="3241" y="6322"/>
                    </a:lnTo>
                    <a:lnTo>
                      <a:pt x="3643" y="6241"/>
                    </a:lnTo>
                    <a:lnTo>
                      <a:pt x="2090" y="4581"/>
                    </a:lnTo>
                    <a:lnTo>
                      <a:pt x="2036" y="4501"/>
                    </a:lnTo>
                    <a:lnTo>
                      <a:pt x="2009" y="4420"/>
                    </a:lnTo>
                    <a:lnTo>
                      <a:pt x="2009" y="4313"/>
                    </a:lnTo>
                    <a:lnTo>
                      <a:pt x="2063" y="4233"/>
                    </a:lnTo>
                    <a:lnTo>
                      <a:pt x="4098" y="1528"/>
                    </a:lnTo>
                    <a:lnTo>
                      <a:pt x="4179" y="1367"/>
                    </a:lnTo>
                    <a:lnTo>
                      <a:pt x="4286" y="1206"/>
                    </a:lnTo>
                    <a:lnTo>
                      <a:pt x="4339" y="1019"/>
                    </a:lnTo>
                    <a:lnTo>
                      <a:pt x="4366" y="858"/>
                    </a:lnTo>
                    <a:lnTo>
                      <a:pt x="4393" y="671"/>
                    </a:lnTo>
                    <a:lnTo>
                      <a:pt x="4393" y="483"/>
                    </a:lnTo>
                    <a:lnTo>
                      <a:pt x="4366" y="296"/>
                    </a:lnTo>
                    <a:lnTo>
                      <a:pt x="4313" y="108"/>
                    </a:lnTo>
                    <a:lnTo>
                      <a:pt x="428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4" name="Google Shape;2404;p71"/>
              <p:cNvSpPr/>
              <p:nvPr/>
            </p:nvSpPr>
            <p:spPr>
              <a:xfrm>
                <a:off x="7803725" y="3069700"/>
                <a:ext cx="178800" cy="146650"/>
              </a:xfrm>
              <a:custGeom>
                <a:avLst/>
                <a:gdLst/>
                <a:ahLst/>
                <a:cxnLst/>
                <a:rect l="l" t="t" r="r" b="b"/>
                <a:pathLst>
                  <a:path w="7152" h="5866" extrusionOk="0">
                    <a:moveTo>
                      <a:pt x="6964" y="0"/>
                    </a:moveTo>
                    <a:lnTo>
                      <a:pt x="6080" y="1098"/>
                    </a:lnTo>
                    <a:lnTo>
                      <a:pt x="6000" y="1152"/>
                    </a:lnTo>
                    <a:lnTo>
                      <a:pt x="5919" y="1205"/>
                    </a:lnTo>
                    <a:lnTo>
                      <a:pt x="5839" y="1232"/>
                    </a:lnTo>
                    <a:lnTo>
                      <a:pt x="5759" y="1205"/>
                    </a:lnTo>
                    <a:lnTo>
                      <a:pt x="5678" y="1179"/>
                    </a:lnTo>
                    <a:lnTo>
                      <a:pt x="5598" y="1125"/>
                    </a:lnTo>
                    <a:lnTo>
                      <a:pt x="5544" y="1045"/>
                    </a:lnTo>
                    <a:lnTo>
                      <a:pt x="5517" y="938"/>
                    </a:lnTo>
                    <a:lnTo>
                      <a:pt x="5517" y="1045"/>
                    </a:lnTo>
                    <a:lnTo>
                      <a:pt x="5491" y="1125"/>
                    </a:lnTo>
                    <a:lnTo>
                      <a:pt x="5410" y="1205"/>
                    </a:lnTo>
                    <a:lnTo>
                      <a:pt x="5357" y="1259"/>
                    </a:lnTo>
                    <a:lnTo>
                      <a:pt x="5276" y="1286"/>
                    </a:lnTo>
                    <a:lnTo>
                      <a:pt x="5169" y="1286"/>
                    </a:lnTo>
                    <a:lnTo>
                      <a:pt x="5089" y="1259"/>
                    </a:lnTo>
                    <a:lnTo>
                      <a:pt x="5009" y="1205"/>
                    </a:lnTo>
                    <a:lnTo>
                      <a:pt x="4339" y="697"/>
                    </a:lnTo>
                    <a:lnTo>
                      <a:pt x="1580" y="3134"/>
                    </a:lnTo>
                    <a:lnTo>
                      <a:pt x="1125" y="3589"/>
                    </a:lnTo>
                    <a:lnTo>
                      <a:pt x="697" y="4071"/>
                    </a:lnTo>
                    <a:lnTo>
                      <a:pt x="0" y="5009"/>
                    </a:lnTo>
                    <a:lnTo>
                      <a:pt x="402" y="5250"/>
                    </a:lnTo>
                    <a:lnTo>
                      <a:pt x="804" y="5464"/>
                    </a:lnTo>
                    <a:lnTo>
                      <a:pt x="1232" y="5678"/>
                    </a:lnTo>
                    <a:lnTo>
                      <a:pt x="1661" y="5866"/>
                    </a:lnTo>
                    <a:lnTo>
                      <a:pt x="2598" y="4741"/>
                    </a:lnTo>
                    <a:lnTo>
                      <a:pt x="2759" y="4580"/>
                    </a:lnTo>
                    <a:lnTo>
                      <a:pt x="4928" y="3027"/>
                    </a:lnTo>
                    <a:lnTo>
                      <a:pt x="5223" y="2866"/>
                    </a:lnTo>
                    <a:lnTo>
                      <a:pt x="5544" y="2732"/>
                    </a:lnTo>
                    <a:lnTo>
                      <a:pt x="5839" y="2598"/>
                    </a:lnTo>
                    <a:lnTo>
                      <a:pt x="6107" y="2437"/>
                    </a:lnTo>
                    <a:lnTo>
                      <a:pt x="6375" y="2250"/>
                    </a:lnTo>
                    <a:lnTo>
                      <a:pt x="6616" y="2009"/>
                    </a:lnTo>
                    <a:lnTo>
                      <a:pt x="6830" y="1768"/>
                    </a:lnTo>
                    <a:lnTo>
                      <a:pt x="6991" y="1500"/>
                    </a:lnTo>
                    <a:lnTo>
                      <a:pt x="7071" y="1339"/>
                    </a:lnTo>
                    <a:lnTo>
                      <a:pt x="7098" y="1205"/>
                    </a:lnTo>
                    <a:lnTo>
                      <a:pt x="7124" y="1045"/>
                    </a:lnTo>
                    <a:lnTo>
                      <a:pt x="7151" y="911"/>
                    </a:lnTo>
                    <a:lnTo>
                      <a:pt x="7124" y="616"/>
                    </a:lnTo>
                    <a:lnTo>
                      <a:pt x="7098" y="348"/>
                    </a:lnTo>
                    <a:lnTo>
                      <a:pt x="7017" y="161"/>
                    </a:lnTo>
                    <a:lnTo>
                      <a:pt x="696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5" name="Google Shape;2405;p71"/>
              <p:cNvSpPr/>
              <p:nvPr/>
            </p:nvSpPr>
            <p:spPr>
              <a:xfrm>
                <a:off x="7900125" y="2896950"/>
                <a:ext cx="42225" cy="38850"/>
              </a:xfrm>
              <a:custGeom>
                <a:avLst/>
                <a:gdLst/>
                <a:ahLst/>
                <a:cxnLst/>
                <a:rect l="l" t="t" r="r" b="b"/>
                <a:pathLst>
                  <a:path w="1689" h="1554" extrusionOk="0">
                    <a:moveTo>
                      <a:pt x="1394" y="0"/>
                    </a:moveTo>
                    <a:lnTo>
                      <a:pt x="1367" y="27"/>
                    </a:lnTo>
                    <a:lnTo>
                      <a:pt x="1260" y="134"/>
                    </a:lnTo>
                    <a:lnTo>
                      <a:pt x="1099" y="214"/>
                    </a:lnTo>
                    <a:lnTo>
                      <a:pt x="938" y="268"/>
                    </a:lnTo>
                    <a:lnTo>
                      <a:pt x="778" y="295"/>
                    </a:lnTo>
                    <a:lnTo>
                      <a:pt x="617" y="322"/>
                    </a:lnTo>
                    <a:lnTo>
                      <a:pt x="456" y="295"/>
                    </a:lnTo>
                    <a:lnTo>
                      <a:pt x="296" y="241"/>
                    </a:lnTo>
                    <a:lnTo>
                      <a:pt x="135" y="161"/>
                    </a:lnTo>
                    <a:lnTo>
                      <a:pt x="108" y="161"/>
                    </a:lnTo>
                    <a:lnTo>
                      <a:pt x="162" y="563"/>
                    </a:lnTo>
                    <a:lnTo>
                      <a:pt x="162" y="616"/>
                    </a:lnTo>
                    <a:lnTo>
                      <a:pt x="135" y="697"/>
                    </a:lnTo>
                    <a:lnTo>
                      <a:pt x="81" y="723"/>
                    </a:lnTo>
                    <a:lnTo>
                      <a:pt x="28" y="750"/>
                    </a:lnTo>
                    <a:lnTo>
                      <a:pt x="1" y="750"/>
                    </a:lnTo>
                    <a:lnTo>
                      <a:pt x="54" y="804"/>
                    </a:lnTo>
                    <a:lnTo>
                      <a:pt x="188" y="1018"/>
                    </a:lnTo>
                    <a:lnTo>
                      <a:pt x="376" y="1286"/>
                    </a:lnTo>
                    <a:lnTo>
                      <a:pt x="510" y="1393"/>
                    </a:lnTo>
                    <a:lnTo>
                      <a:pt x="644" y="1500"/>
                    </a:lnTo>
                    <a:lnTo>
                      <a:pt x="778" y="1554"/>
                    </a:lnTo>
                    <a:lnTo>
                      <a:pt x="938" y="1554"/>
                    </a:lnTo>
                    <a:lnTo>
                      <a:pt x="1072" y="1527"/>
                    </a:lnTo>
                    <a:lnTo>
                      <a:pt x="1179" y="1446"/>
                    </a:lnTo>
                    <a:lnTo>
                      <a:pt x="1287" y="1339"/>
                    </a:lnTo>
                    <a:lnTo>
                      <a:pt x="1367" y="1205"/>
                    </a:lnTo>
                    <a:lnTo>
                      <a:pt x="1501" y="938"/>
                    </a:lnTo>
                    <a:lnTo>
                      <a:pt x="1608" y="670"/>
                    </a:lnTo>
                    <a:lnTo>
                      <a:pt x="1635" y="616"/>
                    </a:lnTo>
                    <a:lnTo>
                      <a:pt x="1688" y="563"/>
                    </a:lnTo>
                    <a:lnTo>
                      <a:pt x="1554" y="563"/>
                    </a:lnTo>
                    <a:lnTo>
                      <a:pt x="1501" y="536"/>
                    </a:lnTo>
                    <a:lnTo>
                      <a:pt x="1474" y="482"/>
                    </a:lnTo>
                    <a:lnTo>
                      <a:pt x="1447" y="429"/>
                    </a:lnTo>
                    <a:lnTo>
                      <a:pt x="139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6" name="Google Shape;2406;p71"/>
              <p:cNvSpPr/>
              <p:nvPr/>
            </p:nvSpPr>
            <p:spPr>
              <a:xfrm>
                <a:off x="7892100" y="2927750"/>
                <a:ext cx="79025" cy="156025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6241" extrusionOk="0">
                    <a:moveTo>
                      <a:pt x="1956" y="0"/>
                    </a:moveTo>
                    <a:lnTo>
                      <a:pt x="483" y="188"/>
                    </a:lnTo>
                    <a:lnTo>
                      <a:pt x="375" y="214"/>
                    </a:lnTo>
                    <a:lnTo>
                      <a:pt x="268" y="241"/>
                    </a:lnTo>
                    <a:lnTo>
                      <a:pt x="188" y="322"/>
                    </a:lnTo>
                    <a:lnTo>
                      <a:pt x="108" y="402"/>
                    </a:lnTo>
                    <a:lnTo>
                      <a:pt x="54" y="482"/>
                    </a:lnTo>
                    <a:lnTo>
                      <a:pt x="1" y="589"/>
                    </a:lnTo>
                    <a:lnTo>
                      <a:pt x="1" y="697"/>
                    </a:lnTo>
                    <a:lnTo>
                      <a:pt x="1" y="804"/>
                    </a:lnTo>
                    <a:lnTo>
                      <a:pt x="563" y="5732"/>
                    </a:lnTo>
                    <a:lnTo>
                      <a:pt x="590" y="5866"/>
                    </a:lnTo>
                    <a:lnTo>
                      <a:pt x="643" y="5946"/>
                    </a:lnTo>
                    <a:lnTo>
                      <a:pt x="697" y="6053"/>
                    </a:lnTo>
                    <a:lnTo>
                      <a:pt x="777" y="6107"/>
                    </a:lnTo>
                    <a:lnTo>
                      <a:pt x="858" y="6187"/>
                    </a:lnTo>
                    <a:lnTo>
                      <a:pt x="965" y="6214"/>
                    </a:lnTo>
                    <a:lnTo>
                      <a:pt x="1072" y="6241"/>
                    </a:lnTo>
                    <a:lnTo>
                      <a:pt x="1179" y="6241"/>
                    </a:lnTo>
                    <a:lnTo>
                      <a:pt x="2652" y="6080"/>
                    </a:lnTo>
                    <a:lnTo>
                      <a:pt x="2759" y="6053"/>
                    </a:lnTo>
                    <a:lnTo>
                      <a:pt x="2866" y="6000"/>
                    </a:lnTo>
                    <a:lnTo>
                      <a:pt x="2973" y="5946"/>
                    </a:lnTo>
                    <a:lnTo>
                      <a:pt x="3027" y="5866"/>
                    </a:lnTo>
                    <a:lnTo>
                      <a:pt x="3107" y="5759"/>
                    </a:lnTo>
                    <a:lnTo>
                      <a:pt x="3134" y="5678"/>
                    </a:lnTo>
                    <a:lnTo>
                      <a:pt x="3161" y="5544"/>
                    </a:lnTo>
                    <a:lnTo>
                      <a:pt x="3161" y="5437"/>
                    </a:lnTo>
                    <a:lnTo>
                      <a:pt x="2572" y="509"/>
                    </a:lnTo>
                    <a:lnTo>
                      <a:pt x="2572" y="402"/>
                    </a:lnTo>
                    <a:lnTo>
                      <a:pt x="2518" y="295"/>
                    </a:lnTo>
                    <a:lnTo>
                      <a:pt x="2465" y="214"/>
                    </a:lnTo>
                    <a:lnTo>
                      <a:pt x="2384" y="134"/>
                    </a:lnTo>
                    <a:lnTo>
                      <a:pt x="2277" y="81"/>
                    </a:lnTo>
                    <a:lnTo>
                      <a:pt x="2170" y="27"/>
                    </a:lnTo>
                    <a:lnTo>
                      <a:pt x="2063" y="0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7" name="Google Shape;2407;p71"/>
              <p:cNvSpPr/>
              <p:nvPr/>
            </p:nvSpPr>
            <p:spPr>
              <a:xfrm>
                <a:off x="7892100" y="2929075"/>
                <a:ext cx="54925" cy="154700"/>
              </a:xfrm>
              <a:custGeom>
                <a:avLst/>
                <a:gdLst/>
                <a:ahLst/>
                <a:cxnLst/>
                <a:rect l="l" t="t" r="r" b="b"/>
                <a:pathLst>
                  <a:path w="2197" h="6188" extrusionOk="0">
                    <a:moveTo>
                      <a:pt x="1500" y="1"/>
                    </a:moveTo>
                    <a:lnTo>
                      <a:pt x="483" y="135"/>
                    </a:lnTo>
                    <a:lnTo>
                      <a:pt x="375" y="161"/>
                    </a:lnTo>
                    <a:lnTo>
                      <a:pt x="268" y="188"/>
                    </a:lnTo>
                    <a:lnTo>
                      <a:pt x="188" y="269"/>
                    </a:lnTo>
                    <a:lnTo>
                      <a:pt x="108" y="349"/>
                    </a:lnTo>
                    <a:lnTo>
                      <a:pt x="54" y="429"/>
                    </a:lnTo>
                    <a:lnTo>
                      <a:pt x="1" y="536"/>
                    </a:lnTo>
                    <a:lnTo>
                      <a:pt x="1" y="644"/>
                    </a:lnTo>
                    <a:lnTo>
                      <a:pt x="1" y="751"/>
                    </a:lnTo>
                    <a:lnTo>
                      <a:pt x="563" y="5679"/>
                    </a:lnTo>
                    <a:lnTo>
                      <a:pt x="590" y="5813"/>
                    </a:lnTo>
                    <a:lnTo>
                      <a:pt x="643" y="5893"/>
                    </a:lnTo>
                    <a:lnTo>
                      <a:pt x="697" y="6000"/>
                    </a:lnTo>
                    <a:lnTo>
                      <a:pt x="777" y="6054"/>
                    </a:lnTo>
                    <a:lnTo>
                      <a:pt x="858" y="6134"/>
                    </a:lnTo>
                    <a:lnTo>
                      <a:pt x="965" y="6161"/>
                    </a:lnTo>
                    <a:lnTo>
                      <a:pt x="1072" y="6188"/>
                    </a:lnTo>
                    <a:lnTo>
                      <a:pt x="1179" y="6188"/>
                    </a:lnTo>
                    <a:lnTo>
                      <a:pt x="2197" y="6081"/>
                    </a:lnTo>
                    <a:lnTo>
                      <a:pt x="2143" y="6054"/>
                    </a:lnTo>
                    <a:lnTo>
                      <a:pt x="2090" y="6027"/>
                    </a:lnTo>
                    <a:lnTo>
                      <a:pt x="1982" y="5920"/>
                    </a:lnTo>
                    <a:lnTo>
                      <a:pt x="1902" y="5759"/>
                    </a:lnTo>
                    <a:lnTo>
                      <a:pt x="1849" y="5545"/>
                    </a:lnTo>
                    <a:lnTo>
                      <a:pt x="1286" y="590"/>
                    </a:lnTo>
                    <a:lnTo>
                      <a:pt x="1286" y="376"/>
                    </a:lnTo>
                    <a:lnTo>
                      <a:pt x="1313" y="188"/>
                    </a:lnTo>
                    <a:lnTo>
                      <a:pt x="1393" y="54"/>
                    </a:lnTo>
                    <a:lnTo>
                      <a:pt x="1447" y="28"/>
                    </a:lnTo>
                    <a:lnTo>
                      <a:pt x="1500" y="1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8" name="Google Shape;2408;p71"/>
              <p:cNvSpPr/>
              <p:nvPr/>
            </p:nvSpPr>
            <p:spPr>
              <a:xfrm>
                <a:off x="7897450" y="2909675"/>
                <a:ext cx="2145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206" extrusionOk="0">
                    <a:moveTo>
                      <a:pt x="269" y="0"/>
                    </a:moveTo>
                    <a:lnTo>
                      <a:pt x="1" y="295"/>
                    </a:lnTo>
                    <a:lnTo>
                      <a:pt x="376" y="1179"/>
                    </a:lnTo>
                    <a:lnTo>
                      <a:pt x="429" y="1205"/>
                    </a:lnTo>
                    <a:lnTo>
                      <a:pt x="483" y="1179"/>
                    </a:lnTo>
                    <a:lnTo>
                      <a:pt x="858" y="830"/>
                    </a:lnTo>
                    <a:lnTo>
                      <a:pt x="269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9" name="Google Shape;2409;p71"/>
              <p:cNvSpPr/>
              <p:nvPr/>
            </p:nvSpPr>
            <p:spPr>
              <a:xfrm>
                <a:off x="7926250" y="2906325"/>
                <a:ext cx="1810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724" h="1206" extrusionOk="0">
                    <a:moveTo>
                      <a:pt x="402" y="0"/>
                    </a:moveTo>
                    <a:lnTo>
                      <a:pt x="0" y="938"/>
                    </a:lnTo>
                    <a:lnTo>
                      <a:pt x="456" y="1179"/>
                    </a:lnTo>
                    <a:lnTo>
                      <a:pt x="509" y="1205"/>
                    </a:lnTo>
                    <a:lnTo>
                      <a:pt x="563" y="1152"/>
                    </a:lnTo>
                    <a:lnTo>
                      <a:pt x="724" y="214"/>
                    </a:lnTo>
                    <a:lnTo>
                      <a:pt x="402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0" name="Google Shape;2410;p71"/>
              <p:cNvSpPr/>
              <p:nvPr/>
            </p:nvSpPr>
            <p:spPr>
              <a:xfrm>
                <a:off x="7880725" y="2914350"/>
                <a:ext cx="60950" cy="189525"/>
              </a:xfrm>
              <a:custGeom>
                <a:avLst/>
                <a:gdLst/>
                <a:ahLst/>
                <a:cxnLst/>
                <a:rect l="l" t="t" r="r" b="b"/>
                <a:pathLst>
                  <a:path w="2438" h="7581" extrusionOk="0">
                    <a:moveTo>
                      <a:pt x="750" y="1"/>
                    </a:moveTo>
                    <a:lnTo>
                      <a:pt x="268" y="81"/>
                    </a:lnTo>
                    <a:lnTo>
                      <a:pt x="295" y="349"/>
                    </a:lnTo>
                    <a:lnTo>
                      <a:pt x="295" y="777"/>
                    </a:lnTo>
                    <a:lnTo>
                      <a:pt x="268" y="1018"/>
                    </a:lnTo>
                    <a:lnTo>
                      <a:pt x="214" y="1286"/>
                    </a:lnTo>
                    <a:lnTo>
                      <a:pt x="134" y="1581"/>
                    </a:lnTo>
                    <a:lnTo>
                      <a:pt x="0" y="1902"/>
                    </a:lnTo>
                    <a:lnTo>
                      <a:pt x="107" y="1982"/>
                    </a:lnTo>
                    <a:lnTo>
                      <a:pt x="161" y="2090"/>
                    </a:lnTo>
                    <a:lnTo>
                      <a:pt x="697" y="5063"/>
                    </a:lnTo>
                    <a:lnTo>
                      <a:pt x="697" y="5250"/>
                    </a:lnTo>
                    <a:lnTo>
                      <a:pt x="697" y="5411"/>
                    </a:lnTo>
                    <a:lnTo>
                      <a:pt x="643" y="6295"/>
                    </a:lnTo>
                    <a:lnTo>
                      <a:pt x="670" y="6402"/>
                    </a:lnTo>
                    <a:lnTo>
                      <a:pt x="697" y="6482"/>
                    </a:lnTo>
                    <a:lnTo>
                      <a:pt x="723" y="6562"/>
                    </a:lnTo>
                    <a:lnTo>
                      <a:pt x="777" y="6643"/>
                    </a:lnTo>
                    <a:lnTo>
                      <a:pt x="1929" y="7500"/>
                    </a:lnTo>
                    <a:lnTo>
                      <a:pt x="2009" y="7553"/>
                    </a:lnTo>
                    <a:lnTo>
                      <a:pt x="2089" y="7580"/>
                    </a:lnTo>
                    <a:lnTo>
                      <a:pt x="2196" y="7580"/>
                    </a:lnTo>
                    <a:lnTo>
                      <a:pt x="2277" y="7553"/>
                    </a:lnTo>
                    <a:lnTo>
                      <a:pt x="2357" y="7500"/>
                    </a:lnTo>
                    <a:lnTo>
                      <a:pt x="2411" y="7419"/>
                    </a:lnTo>
                    <a:lnTo>
                      <a:pt x="2437" y="7339"/>
                    </a:lnTo>
                    <a:lnTo>
                      <a:pt x="2437" y="7232"/>
                    </a:lnTo>
                    <a:lnTo>
                      <a:pt x="2116" y="4420"/>
                    </a:lnTo>
                    <a:lnTo>
                      <a:pt x="2089" y="4259"/>
                    </a:lnTo>
                    <a:lnTo>
                      <a:pt x="75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1" name="Google Shape;2411;p71"/>
              <p:cNvSpPr/>
              <p:nvPr/>
            </p:nvSpPr>
            <p:spPr>
              <a:xfrm>
                <a:off x="7933625" y="2908325"/>
                <a:ext cx="46875" cy="193525"/>
              </a:xfrm>
              <a:custGeom>
                <a:avLst/>
                <a:gdLst/>
                <a:ahLst/>
                <a:cxnLst/>
                <a:rect l="l" t="t" r="r" b="b"/>
                <a:pathLst>
                  <a:path w="1875" h="7741" extrusionOk="0">
                    <a:moveTo>
                      <a:pt x="804" y="0"/>
                    </a:moveTo>
                    <a:lnTo>
                      <a:pt x="321" y="54"/>
                    </a:lnTo>
                    <a:lnTo>
                      <a:pt x="0" y="4500"/>
                    </a:lnTo>
                    <a:lnTo>
                      <a:pt x="0" y="4661"/>
                    </a:lnTo>
                    <a:lnTo>
                      <a:pt x="321" y="7473"/>
                    </a:lnTo>
                    <a:lnTo>
                      <a:pt x="348" y="7580"/>
                    </a:lnTo>
                    <a:lnTo>
                      <a:pt x="402" y="7660"/>
                    </a:lnTo>
                    <a:lnTo>
                      <a:pt x="482" y="7714"/>
                    </a:lnTo>
                    <a:lnTo>
                      <a:pt x="563" y="7741"/>
                    </a:lnTo>
                    <a:lnTo>
                      <a:pt x="750" y="7741"/>
                    </a:lnTo>
                    <a:lnTo>
                      <a:pt x="830" y="7687"/>
                    </a:lnTo>
                    <a:lnTo>
                      <a:pt x="884" y="7607"/>
                    </a:lnTo>
                    <a:lnTo>
                      <a:pt x="1795" y="6509"/>
                    </a:lnTo>
                    <a:lnTo>
                      <a:pt x="1848" y="6428"/>
                    </a:lnTo>
                    <a:lnTo>
                      <a:pt x="1875" y="6348"/>
                    </a:lnTo>
                    <a:lnTo>
                      <a:pt x="1875" y="6268"/>
                    </a:lnTo>
                    <a:lnTo>
                      <a:pt x="1848" y="6161"/>
                    </a:lnTo>
                    <a:lnTo>
                      <a:pt x="1607" y="5304"/>
                    </a:lnTo>
                    <a:lnTo>
                      <a:pt x="1554" y="5143"/>
                    </a:lnTo>
                    <a:lnTo>
                      <a:pt x="1527" y="4982"/>
                    </a:lnTo>
                    <a:lnTo>
                      <a:pt x="1393" y="1956"/>
                    </a:lnTo>
                    <a:lnTo>
                      <a:pt x="1420" y="1822"/>
                    </a:lnTo>
                    <a:lnTo>
                      <a:pt x="1473" y="1741"/>
                    </a:lnTo>
                    <a:lnTo>
                      <a:pt x="1286" y="1447"/>
                    </a:lnTo>
                    <a:lnTo>
                      <a:pt x="1152" y="1179"/>
                    </a:lnTo>
                    <a:lnTo>
                      <a:pt x="1045" y="938"/>
                    </a:lnTo>
                    <a:lnTo>
                      <a:pt x="938" y="697"/>
                    </a:lnTo>
                    <a:lnTo>
                      <a:pt x="857" y="295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2" name="Google Shape;2412;p71"/>
              <p:cNvSpPr/>
              <p:nvPr/>
            </p:nvSpPr>
            <p:spPr>
              <a:xfrm>
                <a:off x="7908175" y="2927750"/>
                <a:ext cx="12750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510" h="536" extrusionOk="0">
                    <a:moveTo>
                      <a:pt x="81" y="0"/>
                    </a:moveTo>
                    <a:lnTo>
                      <a:pt x="54" y="27"/>
                    </a:lnTo>
                    <a:lnTo>
                      <a:pt x="0" y="81"/>
                    </a:lnTo>
                    <a:lnTo>
                      <a:pt x="0" y="134"/>
                    </a:lnTo>
                    <a:lnTo>
                      <a:pt x="27" y="295"/>
                    </a:lnTo>
                    <a:lnTo>
                      <a:pt x="27" y="429"/>
                    </a:lnTo>
                    <a:lnTo>
                      <a:pt x="54" y="482"/>
                    </a:lnTo>
                    <a:lnTo>
                      <a:pt x="107" y="536"/>
                    </a:lnTo>
                    <a:lnTo>
                      <a:pt x="215" y="536"/>
                    </a:lnTo>
                    <a:lnTo>
                      <a:pt x="509" y="402"/>
                    </a:lnTo>
                    <a:lnTo>
                      <a:pt x="429" y="322"/>
                    </a:lnTo>
                    <a:lnTo>
                      <a:pt x="402" y="241"/>
                    </a:lnTo>
                    <a:lnTo>
                      <a:pt x="402" y="134"/>
                    </a:lnTo>
                    <a:lnTo>
                      <a:pt x="456" y="54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3" name="Google Shape;2413;p71"/>
              <p:cNvSpPr/>
              <p:nvPr/>
            </p:nvSpPr>
            <p:spPr>
              <a:xfrm>
                <a:off x="7925575" y="2925075"/>
                <a:ext cx="12075" cy="13400"/>
              </a:xfrm>
              <a:custGeom>
                <a:avLst/>
                <a:gdLst/>
                <a:ahLst/>
                <a:cxnLst/>
                <a:rect l="l" t="t" r="r" b="b"/>
                <a:pathLst>
                  <a:path w="483" h="536" extrusionOk="0">
                    <a:moveTo>
                      <a:pt x="295" y="0"/>
                    </a:moveTo>
                    <a:lnTo>
                      <a:pt x="1" y="134"/>
                    </a:lnTo>
                    <a:lnTo>
                      <a:pt x="54" y="214"/>
                    </a:lnTo>
                    <a:lnTo>
                      <a:pt x="108" y="295"/>
                    </a:lnTo>
                    <a:lnTo>
                      <a:pt x="81" y="402"/>
                    </a:lnTo>
                    <a:lnTo>
                      <a:pt x="27" y="482"/>
                    </a:lnTo>
                    <a:lnTo>
                      <a:pt x="349" y="536"/>
                    </a:lnTo>
                    <a:lnTo>
                      <a:pt x="402" y="536"/>
                    </a:lnTo>
                    <a:lnTo>
                      <a:pt x="456" y="509"/>
                    </a:lnTo>
                    <a:lnTo>
                      <a:pt x="483" y="455"/>
                    </a:lnTo>
                    <a:lnTo>
                      <a:pt x="483" y="402"/>
                    </a:lnTo>
                    <a:lnTo>
                      <a:pt x="456" y="268"/>
                    </a:lnTo>
                    <a:lnTo>
                      <a:pt x="456" y="107"/>
                    </a:lnTo>
                    <a:lnTo>
                      <a:pt x="429" y="54"/>
                    </a:lnTo>
                    <a:lnTo>
                      <a:pt x="402" y="27"/>
                    </a:lnTo>
                    <a:lnTo>
                      <a:pt x="349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4" name="Google Shape;2414;p71"/>
              <p:cNvSpPr/>
              <p:nvPr/>
            </p:nvSpPr>
            <p:spPr>
              <a:xfrm>
                <a:off x="7917550" y="2927750"/>
                <a:ext cx="11400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456" extrusionOk="0">
                    <a:moveTo>
                      <a:pt x="188" y="0"/>
                    </a:moveTo>
                    <a:lnTo>
                      <a:pt x="107" y="27"/>
                    </a:lnTo>
                    <a:lnTo>
                      <a:pt x="27" y="81"/>
                    </a:lnTo>
                    <a:lnTo>
                      <a:pt x="0" y="161"/>
                    </a:lnTo>
                    <a:lnTo>
                      <a:pt x="0" y="241"/>
                    </a:lnTo>
                    <a:lnTo>
                      <a:pt x="27" y="322"/>
                    </a:lnTo>
                    <a:lnTo>
                      <a:pt x="81" y="402"/>
                    </a:lnTo>
                    <a:lnTo>
                      <a:pt x="161" y="429"/>
                    </a:lnTo>
                    <a:lnTo>
                      <a:pt x="241" y="456"/>
                    </a:lnTo>
                    <a:lnTo>
                      <a:pt x="322" y="429"/>
                    </a:lnTo>
                    <a:lnTo>
                      <a:pt x="402" y="348"/>
                    </a:lnTo>
                    <a:lnTo>
                      <a:pt x="429" y="295"/>
                    </a:lnTo>
                    <a:lnTo>
                      <a:pt x="456" y="188"/>
                    </a:lnTo>
                    <a:lnTo>
                      <a:pt x="429" y="107"/>
                    </a:lnTo>
                    <a:lnTo>
                      <a:pt x="348" y="27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FF3C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5" name="Google Shape;2415;p71"/>
              <p:cNvSpPr/>
              <p:nvPr/>
            </p:nvSpPr>
            <p:spPr>
              <a:xfrm>
                <a:off x="7807075" y="2916350"/>
                <a:ext cx="81025" cy="86400"/>
              </a:xfrm>
              <a:custGeom>
                <a:avLst/>
                <a:gdLst/>
                <a:ahLst/>
                <a:cxnLst/>
                <a:rect l="l" t="t" r="r" b="b"/>
                <a:pathLst>
                  <a:path w="3241" h="3456" extrusionOk="0">
                    <a:moveTo>
                      <a:pt x="3214" y="1"/>
                    </a:moveTo>
                    <a:lnTo>
                      <a:pt x="2919" y="188"/>
                    </a:lnTo>
                    <a:lnTo>
                      <a:pt x="2652" y="403"/>
                    </a:lnTo>
                    <a:lnTo>
                      <a:pt x="2384" y="644"/>
                    </a:lnTo>
                    <a:lnTo>
                      <a:pt x="2170" y="885"/>
                    </a:lnTo>
                    <a:lnTo>
                      <a:pt x="0" y="3456"/>
                    </a:lnTo>
                    <a:lnTo>
                      <a:pt x="3027" y="1769"/>
                    </a:lnTo>
                    <a:lnTo>
                      <a:pt x="3080" y="1581"/>
                    </a:lnTo>
                    <a:lnTo>
                      <a:pt x="3187" y="1153"/>
                    </a:lnTo>
                    <a:lnTo>
                      <a:pt x="3214" y="885"/>
                    </a:lnTo>
                    <a:lnTo>
                      <a:pt x="3241" y="590"/>
                    </a:lnTo>
                    <a:lnTo>
                      <a:pt x="3241" y="295"/>
                    </a:lnTo>
                    <a:lnTo>
                      <a:pt x="321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6" name="Google Shape;2416;p71"/>
              <p:cNvSpPr/>
              <p:nvPr/>
            </p:nvSpPr>
            <p:spPr>
              <a:xfrm>
                <a:off x="7810400" y="2937125"/>
                <a:ext cx="118550" cy="93100"/>
              </a:xfrm>
              <a:custGeom>
                <a:avLst/>
                <a:gdLst/>
                <a:ahLst/>
                <a:cxnLst/>
                <a:rect l="l" t="t" r="r" b="b"/>
                <a:pathLst>
                  <a:path w="4742" h="3724" extrusionOk="0">
                    <a:moveTo>
                      <a:pt x="3992" y="0"/>
                    </a:moveTo>
                    <a:lnTo>
                      <a:pt x="3858" y="27"/>
                    </a:lnTo>
                    <a:lnTo>
                      <a:pt x="3751" y="54"/>
                    </a:lnTo>
                    <a:lnTo>
                      <a:pt x="3643" y="134"/>
                    </a:lnTo>
                    <a:lnTo>
                      <a:pt x="3536" y="241"/>
                    </a:lnTo>
                    <a:lnTo>
                      <a:pt x="3483" y="295"/>
                    </a:lnTo>
                    <a:lnTo>
                      <a:pt x="3429" y="188"/>
                    </a:lnTo>
                    <a:lnTo>
                      <a:pt x="3376" y="107"/>
                    </a:lnTo>
                    <a:lnTo>
                      <a:pt x="3295" y="54"/>
                    </a:lnTo>
                    <a:lnTo>
                      <a:pt x="3215" y="54"/>
                    </a:lnTo>
                    <a:lnTo>
                      <a:pt x="3161" y="81"/>
                    </a:lnTo>
                    <a:lnTo>
                      <a:pt x="3108" y="161"/>
                    </a:lnTo>
                    <a:lnTo>
                      <a:pt x="3054" y="241"/>
                    </a:lnTo>
                    <a:lnTo>
                      <a:pt x="3054" y="348"/>
                    </a:lnTo>
                    <a:lnTo>
                      <a:pt x="3027" y="589"/>
                    </a:lnTo>
                    <a:lnTo>
                      <a:pt x="3027" y="777"/>
                    </a:lnTo>
                    <a:lnTo>
                      <a:pt x="322" y="2464"/>
                    </a:lnTo>
                    <a:lnTo>
                      <a:pt x="215" y="2545"/>
                    </a:lnTo>
                    <a:lnTo>
                      <a:pt x="135" y="2652"/>
                    </a:lnTo>
                    <a:lnTo>
                      <a:pt x="81" y="2759"/>
                    </a:lnTo>
                    <a:lnTo>
                      <a:pt x="28" y="2893"/>
                    </a:lnTo>
                    <a:lnTo>
                      <a:pt x="1" y="3000"/>
                    </a:lnTo>
                    <a:lnTo>
                      <a:pt x="28" y="3134"/>
                    </a:lnTo>
                    <a:lnTo>
                      <a:pt x="55" y="3268"/>
                    </a:lnTo>
                    <a:lnTo>
                      <a:pt x="108" y="3402"/>
                    </a:lnTo>
                    <a:lnTo>
                      <a:pt x="188" y="3509"/>
                    </a:lnTo>
                    <a:lnTo>
                      <a:pt x="296" y="3589"/>
                    </a:lnTo>
                    <a:lnTo>
                      <a:pt x="403" y="3643"/>
                    </a:lnTo>
                    <a:lnTo>
                      <a:pt x="537" y="3696"/>
                    </a:lnTo>
                    <a:lnTo>
                      <a:pt x="671" y="3723"/>
                    </a:lnTo>
                    <a:lnTo>
                      <a:pt x="804" y="3696"/>
                    </a:lnTo>
                    <a:lnTo>
                      <a:pt x="912" y="3669"/>
                    </a:lnTo>
                    <a:lnTo>
                      <a:pt x="1046" y="3616"/>
                    </a:lnTo>
                    <a:lnTo>
                      <a:pt x="3911" y="1821"/>
                    </a:lnTo>
                    <a:lnTo>
                      <a:pt x="4018" y="1768"/>
                    </a:lnTo>
                    <a:lnTo>
                      <a:pt x="4099" y="1661"/>
                    </a:lnTo>
                    <a:lnTo>
                      <a:pt x="4581" y="1098"/>
                    </a:lnTo>
                    <a:lnTo>
                      <a:pt x="4661" y="991"/>
                    </a:lnTo>
                    <a:lnTo>
                      <a:pt x="4715" y="857"/>
                    </a:lnTo>
                    <a:lnTo>
                      <a:pt x="4715" y="750"/>
                    </a:lnTo>
                    <a:lnTo>
                      <a:pt x="4742" y="616"/>
                    </a:lnTo>
                    <a:lnTo>
                      <a:pt x="4715" y="482"/>
                    </a:lnTo>
                    <a:lnTo>
                      <a:pt x="4661" y="348"/>
                    </a:lnTo>
                    <a:lnTo>
                      <a:pt x="4581" y="241"/>
                    </a:lnTo>
                    <a:lnTo>
                      <a:pt x="4501" y="161"/>
                    </a:lnTo>
                    <a:lnTo>
                      <a:pt x="4367" y="81"/>
                    </a:lnTo>
                    <a:lnTo>
                      <a:pt x="4260" y="27"/>
                    </a:lnTo>
                    <a:lnTo>
                      <a:pt x="412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7" name="Google Shape;2417;p71"/>
              <p:cNvSpPr/>
              <p:nvPr/>
            </p:nvSpPr>
            <p:spPr>
              <a:xfrm>
                <a:off x="7801700" y="2961225"/>
                <a:ext cx="93100" cy="77025"/>
              </a:xfrm>
              <a:custGeom>
                <a:avLst/>
                <a:gdLst/>
                <a:ahLst/>
                <a:cxnLst/>
                <a:rect l="l" t="t" r="r" b="b"/>
                <a:pathLst>
                  <a:path w="3724" h="3081" extrusionOk="0">
                    <a:moveTo>
                      <a:pt x="2867" y="0"/>
                    </a:moveTo>
                    <a:lnTo>
                      <a:pt x="2813" y="27"/>
                    </a:lnTo>
                    <a:lnTo>
                      <a:pt x="376" y="1554"/>
                    </a:lnTo>
                    <a:lnTo>
                      <a:pt x="242" y="1661"/>
                    </a:lnTo>
                    <a:lnTo>
                      <a:pt x="135" y="1768"/>
                    </a:lnTo>
                    <a:lnTo>
                      <a:pt x="54" y="1902"/>
                    </a:lnTo>
                    <a:lnTo>
                      <a:pt x="1" y="2063"/>
                    </a:lnTo>
                    <a:lnTo>
                      <a:pt x="1" y="2197"/>
                    </a:lnTo>
                    <a:lnTo>
                      <a:pt x="1" y="2357"/>
                    </a:lnTo>
                    <a:lnTo>
                      <a:pt x="28" y="2518"/>
                    </a:lnTo>
                    <a:lnTo>
                      <a:pt x="108" y="2652"/>
                    </a:lnTo>
                    <a:lnTo>
                      <a:pt x="188" y="2813"/>
                    </a:lnTo>
                    <a:lnTo>
                      <a:pt x="322" y="2920"/>
                    </a:lnTo>
                    <a:lnTo>
                      <a:pt x="456" y="3000"/>
                    </a:lnTo>
                    <a:lnTo>
                      <a:pt x="617" y="3054"/>
                    </a:lnTo>
                    <a:lnTo>
                      <a:pt x="778" y="3080"/>
                    </a:lnTo>
                    <a:lnTo>
                      <a:pt x="938" y="3054"/>
                    </a:lnTo>
                    <a:lnTo>
                      <a:pt x="1099" y="3027"/>
                    </a:lnTo>
                    <a:lnTo>
                      <a:pt x="1260" y="2946"/>
                    </a:lnTo>
                    <a:lnTo>
                      <a:pt x="3643" y="1420"/>
                    </a:lnTo>
                    <a:lnTo>
                      <a:pt x="3697" y="1366"/>
                    </a:lnTo>
                    <a:lnTo>
                      <a:pt x="3697" y="1313"/>
                    </a:lnTo>
                    <a:lnTo>
                      <a:pt x="3724" y="1259"/>
                    </a:lnTo>
                    <a:lnTo>
                      <a:pt x="3697" y="1206"/>
                    </a:lnTo>
                    <a:lnTo>
                      <a:pt x="3001" y="81"/>
                    </a:lnTo>
                    <a:lnTo>
                      <a:pt x="2974" y="27"/>
                    </a:lnTo>
                    <a:lnTo>
                      <a:pt x="292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8" name="Google Shape;2418;p71"/>
              <p:cNvSpPr/>
              <p:nvPr/>
            </p:nvSpPr>
            <p:spPr>
              <a:xfrm>
                <a:off x="7953700" y="2908325"/>
                <a:ext cx="113175" cy="495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983" extrusionOk="0">
                    <a:moveTo>
                      <a:pt x="1" y="0"/>
                    </a:moveTo>
                    <a:lnTo>
                      <a:pt x="54" y="375"/>
                    </a:lnTo>
                    <a:lnTo>
                      <a:pt x="135" y="697"/>
                    </a:lnTo>
                    <a:lnTo>
                      <a:pt x="242" y="991"/>
                    </a:lnTo>
                    <a:lnTo>
                      <a:pt x="376" y="1233"/>
                    </a:lnTo>
                    <a:lnTo>
                      <a:pt x="590" y="1607"/>
                    </a:lnTo>
                    <a:lnTo>
                      <a:pt x="670" y="1741"/>
                    </a:lnTo>
                    <a:lnTo>
                      <a:pt x="4125" y="1982"/>
                    </a:lnTo>
                    <a:lnTo>
                      <a:pt x="4339" y="1982"/>
                    </a:lnTo>
                    <a:lnTo>
                      <a:pt x="4527" y="1929"/>
                    </a:lnTo>
                    <a:lnTo>
                      <a:pt x="4286" y="1929"/>
                    </a:lnTo>
                    <a:lnTo>
                      <a:pt x="4152" y="1902"/>
                    </a:lnTo>
                    <a:lnTo>
                      <a:pt x="4045" y="1875"/>
                    </a:lnTo>
                    <a:lnTo>
                      <a:pt x="3938" y="1795"/>
                    </a:lnTo>
                    <a:lnTo>
                      <a:pt x="3831" y="1741"/>
                    </a:lnTo>
                    <a:lnTo>
                      <a:pt x="3750" y="1634"/>
                    </a:lnTo>
                    <a:lnTo>
                      <a:pt x="3670" y="1527"/>
                    </a:lnTo>
                    <a:lnTo>
                      <a:pt x="2866" y="18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19" name="Google Shape;2419;p71"/>
              <p:cNvSpPr/>
              <p:nvPr/>
            </p:nvSpPr>
            <p:spPr>
              <a:xfrm>
                <a:off x="7870000" y="2785800"/>
                <a:ext cx="82375" cy="62300"/>
              </a:xfrm>
              <a:custGeom>
                <a:avLst/>
                <a:gdLst/>
                <a:ahLst/>
                <a:cxnLst/>
                <a:rect l="l" t="t" r="r" b="b"/>
                <a:pathLst>
                  <a:path w="3295" h="2492" extrusionOk="0">
                    <a:moveTo>
                      <a:pt x="1715" y="0"/>
                    </a:moveTo>
                    <a:lnTo>
                      <a:pt x="1527" y="27"/>
                    </a:lnTo>
                    <a:lnTo>
                      <a:pt x="1340" y="27"/>
                    </a:lnTo>
                    <a:lnTo>
                      <a:pt x="1152" y="81"/>
                    </a:lnTo>
                    <a:lnTo>
                      <a:pt x="858" y="161"/>
                    </a:lnTo>
                    <a:lnTo>
                      <a:pt x="617" y="295"/>
                    </a:lnTo>
                    <a:lnTo>
                      <a:pt x="456" y="429"/>
                    </a:lnTo>
                    <a:lnTo>
                      <a:pt x="349" y="563"/>
                    </a:lnTo>
                    <a:lnTo>
                      <a:pt x="295" y="697"/>
                    </a:lnTo>
                    <a:lnTo>
                      <a:pt x="269" y="804"/>
                    </a:lnTo>
                    <a:lnTo>
                      <a:pt x="242" y="938"/>
                    </a:lnTo>
                    <a:lnTo>
                      <a:pt x="242" y="1018"/>
                    </a:lnTo>
                    <a:lnTo>
                      <a:pt x="242" y="1072"/>
                    </a:lnTo>
                    <a:lnTo>
                      <a:pt x="215" y="1098"/>
                    </a:lnTo>
                    <a:lnTo>
                      <a:pt x="135" y="1179"/>
                    </a:lnTo>
                    <a:lnTo>
                      <a:pt x="81" y="1259"/>
                    </a:lnTo>
                    <a:lnTo>
                      <a:pt x="27" y="1339"/>
                    </a:lnTo>
                    <a:lnTo>
                      <a:pt x="1" y="1446"/>
                    </a:lnTo>
                    <a:lnTo>
                      <a:pt x="1" y="1661"/>
                    </a:lnTo>
                    <a:lnTo>
                      <a:pt x="1" y="1902"/>
                    </a:lnTo>
                    <a:lnTo>
                      <a:pt x="54" y="2116"/>
                    </a:lnTo>
                    <a:lnTo>
                      <a:pt x="81" y="2277"/>
                    </a:lnTo>
                    <a:lnTo>
                      <a:pt x="135" y="2464"/>
                    </a:lnTo>
                    <a:lnTo>
                      <a:pt x="269" y="2491"/>
                    </a:lnTo>
                    <a:lnTo>
                      <a:pt x="295" y="2304"/>
                    </a:lnTo>
                    <a:lnTo>
                      <a:pt x="349" y="2196"/>
                    </a:lnTo>
                    <a:lnTo>
                      <a:pt x="376" y="2062"/>
                    </a:lnTo>
                    <a:lnTo>
                      <a:pt x="376" y="1955"/>
                    </a:lnTo>
                    <a:lnTo>
                      <a:pt x="349" y="1741"/>
                    </a:lnTo>
                    <a:lnTo>
                      <a:pt x="349" y="1500"/>
                    </a:lnTo>
                    <a:lnTo>
                      <a:pt x="376" y="1393"/>
                    </a:lnTo>
                    <a:lnTo>
                      <a:pt x="429" y="1286"/>
                    </a:lnTo>
                    <a:lnTo>
                      <a:pt x="483" y="1179"/>
                    </a:lnTo>
                    <a:lnTo>
                      <a:pt x="590" y="1098"/>
                    </a:lnTo>
                    <a:lnTo>
                      <a:pt x="670" y="1072"/>
                    </a:lnTo>
                    <a:lnTo>
                      <a:pt x="777" y="1018"/>
                    </a:lnTo>
                    <a:lnTo>
                      <a:pt x="992" y="991"/>
                    </a:lnTo>
                    <a:lnTo>
                      <a:pt x="1179" y="1018"/>
                    </a:lnTo>
                    <a:lnTo>
                      <a:pt x="1367" y="1045"/>
                    </a:lnTo>
                    <a:lnTo>
                      <a:pt x="1554" y="1045"/>
                    </a:lnTo>
                    <a:lnTo>
                      <a:pt x="1661" y="1018"/>
                    </a:lnTo>
                    <a:lnTo>
                      <a:pt x="1768" y="991"/>
                    </a:lnTo>
                    <a:lnTo>
                      <a:pt x="1929" y="911"/>
                    </a:lnTo>
                    <a:lnTo>
                      <a:pt x="2117" y="884"/>
                    </a:lnTo>
                    <a:lnTo>
                      <a:pt x="2331" y="857"/>
                    </a:lnTo>
                    <a:lnTo>
                      <a:pt x="2411" y="857"/>
                    </a:lnTo>
                    <a:lnTo>
                      <a:pt x="2518" y="884"/>
                    </a:lnTo>
                    <a:lnTo>
                      <a:pt x="2625" y="938"/>
                    </a:lnTo>
                    <a:lnTo>
                      <a:pt x="2706" y="1018"/>
                    </a:lnTo>
                    <a:lnTo>
                      <a:pt x="2786" y="1125"/>
                    </a:lnTo>
                    <a:lnTo>
                      <a:pt x="2813" y="1232"/>
                    </a:lnTo>
                    <a:lnTo>
                      <a:pt x="2866" y="1473"/>
                    </a:lnTo>
                    <a:lnTo>
                      <a:pt x="2893" y="1661"/>
                    </a:lnTo>
                    <a:lnTo>
                      <a:pt x="2920" y="1795"/>
                    </a:lnTo>
                    <a:lnTo>
                      <a:pt x="2974" y="1902"/>
                    </a:lnTo>
                    <a:lnTo>
                      <a:pt x="3081" y="2036"/>
                    </a:lnTo>
                    <a:lnTo>
                      <a:pt x="3134" y="2170"/>
                    </a:lnTo>
                    <a:lnTo>
                      <a:pt x="3215" y="2143"/>
                    </a:lnTo>
                    <a:lnTo>
                      <a:pt x="3295" y="2089"/>
                    </a:lnTo>
                    <a:lnTo>
                      <a:pt x="3268" y="1607"/>
                    </a:lnTo>
                    <a:lnTo>
                      <a:pt x="3268" y="1366"/>
                    </a:lnTo>
                    <a:lnTo>
                      <a:pt x="3241" y="1152"/>
                    </a:lnTo>
                    <a:lnTo>
                      <a:pt x="3188" y="938"/>
                    </a:lnTo>
                    <a:lnTo>
                      <a:pt x="3108" y="750"/>
                    </a:lnTo>
                    <a:lnTo>
                      <a:pt x="3027" y="616"/>
                    </a:lnTo>
                    <a:lnTo>
                      <a:pt x="2893" y="455"/>
                    </a:lnTo>
                    <a:lnTo>
                      <a:pt x="2759" y="348"/>
                    </a:lnTo>
                    <a:lnTo>
                      <a:pt x="2599" y="241"/>
                    </a:lnTo>
                    <a:lnTo>
                      <a:pt x="2438" y="161"/>
                    </a:lnTo>
                    <a:lnTo>
                      <a:pt x="2277" y="107"/>
                    </a:lnTo>
                    <a:lnTo>
                      <a:pt x="2090" y="54"/>
                    </a:lnTo>
                    <a:lnTo>
                      <a:pt x="1902" y="27"/>
                    </a:lnTo>
                    <a:lnTo>
                      <a:pt x="17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0" name="Google Shape;2420;p71"/>
              <p:cNvSpPr/>
              <p:nvPr/>
            </p:nvSpPr>
            <p:spPr>
              <a:xfrm>
                <a:off x="7876700" y="28480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1" name="Google Shape;2421;p71"/>
              <p:cNvSpPr/>
              <p:nvPr/>
            </p:nvSpPr>
            <p:spPr>
              <a:xfrm>
                <a:off x="7948350" y="2838025"/>
                <a:ext cx="9400" cy="24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965" extrusionOk="0">
                    <a:moveTo>
                      <a:pt x="107" y="0"/>
                    </a:moveTo>
                    <a:lnTo>
                      <a:pt x="54" y="27"/>
                    </a:lnTo>
                    <a:lnTo>
                      <a:pt x="0" y="81"/>
                    </a:lnTo>
                    <a:lnTo>
                      <a:pt x="27" y="188"/>
                    </a:lnTo>
                    <a:lnTo>
                      <a:pt x="27" y="322"/>
                    </a:lnTo>
                    <a:lnTo>
                      <a:pt x="0" y="857"/>
                    </a:lnTo>
                    <a:lnTo>
                      <a:pt x="27" y="964"/>
                    </a:lnTo>
                    <a:lnTo>
                      <a:pt x="134" y="964"/>
                    </a:lnTo>
                    <a:lnTo>
                      <a:pt x="215" y="911"/>
                    </a:lnTo>
                    <a:lnTo>
                      <a:pt x="268" y="804"/>
                    </a:lnTo>
                    <a:lnTo>
                      <a:pt x="268" y="723"/>
                    </a:lnTo>
                    <a:lnTo>
                      <a:pt x="295" y="589"/>
                    </a:lnTo>
                    <a:lnTo>
                      <a:pt x="322" y="456"/>
                    </a:lnTo>
                    <a:lnTo>
                      <a:pt x="375" y="295"/>
                    </a:lnTo>
                    <a:lnTo>
                      <a:pt x="375" y="241"/>
                    </a:lnTo>
                    <a:lnTo>
                      <a:pt x="349" y="161"/>
                    </a:lnTo>
                    <a:lnTo>
                      <a:pt x="322" y="81"/>
                    </a:lnTo>
                    <a:lnTo>
                      <a:pt x="268" y="2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2" name="Google Shape;2422;p71"/>
              <p:cNvSpPr/>
              <p:nvPr/>
            </p:nvSpPr>
            <p:spPr>
              <a:xfrm>
                <a:off x="7868675" y="2847400"/>
                <a:ext cx="12725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509" h="911" extrusionOk="0">
                    <a:moveTo>
                      <a:pt x="107" y="0"/>
                    </a:moveTo>
                    <a:lnTo>
                      <a:pt x="54" y="54"/>
                    </a:lnTo>
                    <a:lnTo>
                      <a:pt x="27" y="107"/>
                    </a:lnTo>
                    <a:lnTo>
                      <a:pt x="0" y="188"/>
                    </a:lnTo>
                    <a:lnTo>
                      <a:pt x="0" y="268"/>
                    </a:lnTo>
                    <a:lnTo>
                      <a:pt x="27" y="322"/>
                    </a:lnTo>
                    <a:lnTo>
                      <a:pt x="80" y="482"/>
                    </a:lnTo>
                    <a:lnTo>
                      <a:pt x="161" y="589"/>
                    </a:lnTo>
                    <a:lnTo>
                      <a:pt x="214" y="723"/>
                    </a:lnTo>
                    <a:lnTo>
                      <a:pt x="241" y="804"/>
                    </a:lnTo>
                    <a:lnTo>
                      <a:pt x="295" y="884"/>
                    </a:lnTo>
                    <a:lnTo>
                      <a:pt x="402" y="911"/>
                    </a:lnTo>
                    <a:lnTo>
                      <a:pt x="509" y="911"/>
                    </a:lnTo>
                    <a:lnTo>
                      <a:pt x="482" y="777"/>
                    </a:lnTo>
                    <a:lnTo>
                      <a:pt x="348" y="268"/>
                    </a:lnTo>
                    <a:lnTo>
                      <a:pt x="348" y="134"/>
                    </a:lnTo>
                    <a:lnTo>
                      <a:pt x="322" y="27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3" name="Google Shape;2423;p71"/>
              <p:cNvSpPr/>
              <p:nvPr/>
            </p:nvSpPr>
            <p:spPr>
              <a:xfrm>
                <a:off x="7876700" y="2806550"/>
                <a:ext cx="72350" cy="99800"/>
              </a:xfrm>
              <a:custGeom>
                <a:avLst/>
                <a:gdLst/>
                <a:ahLst/>
                <a:cxnLst/>
                <a:rect l="l" t="t" r="r" b="b"/>
                <a:pathLst>
                  <a:path w="2894" h="3992" extrusionOk="0">
                    <a:moveTo>
                      <a:pt x="2036" y="0"/>
                    </a:moveTo>
                    <a:lnTo>
                      <a:pt x="1849" y="27"/>
                    </a:lnTo>
                    <a:lnTo>
                      <a:pt x="1661" y="81"/>
                    </a:lnTo>
                    <a:lnTo>
                      <a:pt x="1474" y="161"/>
                    </a:lnTo>
                    <a:lnTo>
                      <a:pt x="1393" y="188"/>
                    </a:lnTo>
                    <a:lnTo>
                      <a:pt x="1286" y="215"/>
                    </a:lnTo>
                    <a:lnTo>
                      <a:pt x="1179" y="215"/>
                    </a:lnTo>
                    <a:lnTo>
                      <a:pt x="1072" y="188"/>
                    </a:lnTo>
                    <a:lnTo>
                      <a:pt x="911" y="161"/>
                    </a:lnTo>
                    <a:lnTo>
                      <a:pt x="697" y="161"/>
                    </a:lnTo>
                    <a:lnTo>
                      <a:pt x="509" y="188"/>
                    </a:lnTo>
                    <a:lnTo>
                      <a:pt x="402" y="215"/>
                    </a:lnTo>
                    <a:lnTo>
                      <a:pt x="295" y="268"/>
                    </a:lnTo>
                    <a:lnTo>
                      <a:pt x="215" y="349"/>
                    </a:lnTo>
                    <a:lnTo>
                      <a:pt x="161" y="429"/>
                    </a:lnTo>
                    <a:lnTo>
                      <a:pt x="108" y="563"/>
                    </a:lnTo>
                    <a:lnTo>
                      <a:pt x="81" y="670"/>
                    </a:lnTo>
                    <a:lnTo>
                      <a:pt x="81" y="911"/>
                    </a:lnTo>
                    <a:lnTo>
                      <a:pt x="108" y="1125"/>
                    </a:lnTo>
                    <a:lnTo>
                      <a:pt x="108" y="1232"/>
                    </a:lnTo>
                    <a:lnTo>
                      <a:pt x="81" y="1340"/>
                    </a:lnTo>
                    <a:lnTo>
                      <a:pt x="27" y="1474"/>
                    </a:lnTo>
                    <a:lnTo>
                      <a:pt x="1" y="1688"/>
                    </a:lnTo>
                    <a:lnTo>
                      <a:pt x="27" y="1902"/>
                    </a:lnTo>
                    <a:lnTo>
                      <a:pt x="161" y="2411"/>
                    </a:lnTo>
                    <a:lnTo>
                      <a:pt x="215" y="2679"/>
                    </a:lnTo>
                    <a:lnTo>
                      <a:pt x="295" y="2920"/>
                    </a:lnTo>
                    <a:lnTo>
                      <a:pt x="375" y="3134"/>
                    </a:lnTo>
                    <a:lnTo>
                      <a:pt x="509" y="3322"/>
                    </a:lnTo>
                    <a:lnTo>
                      <a:pt x="643" y="3482"/>
                    </a:lnTo>
                    <a:lnTo>
                      <a:pt x="777" y="3643"/>
                    </a:lnTo>
                    <a:lnTo>
                      <a:pt x="938" y="3750"/>
                    </a:lnTo>
                    <a:lnTo>
                      <a:pt x="1072" y="3857"/>
                    </a:lnTo>
                    <a:lnTo>
                      <a:pt x="1233" y="3911"/>
                    </a:lnTo>
                    <a:lnTo>
                      <a:pt x="1393" y="3964"/>
                    </a:lnTo>
                    <a:lnTo>
                      <a:pt x="1554" y="3991"/>
                    </a:lnTo>
                    <a:lnTo>
                      <a:pt x="1715" y="3991"/>
                    </a:lnTo>
                    <a:lnTo>
                      <a:pt x="1875" y="3964"/>
                    </a:lnTo>
                    <a:lnTo>
                      <a:pt x="2036" y="3911"/>
                    </a:lnTo>
                    <a:lnTo>
                      <a:pt x="2197" y="3804"/>
                    </a:lnTo>
                    <a:lnTo>
                      <a:pt x="2304" y="3697"/>
                    </a:lnTo>
                    <a:lnTo>
                      <a:pt x="2438" y="3589"/>
                    </a:lnTo>
                    <a:lnTo>
                      <a:pt x="2545" y="3429"/>
                    </a:lnTo>
                    <a:lnTo>
                      <a:pt x="2652" y="3268"/>
                    </a:lnTo>
                    <a:lnTo>
                      <a:pt x="2759" y="3081"/>
                    </a:lnTo>
                    <a:lnTo>
                      <a:pt x="2813" y="2866"/>
                    </a:lnTo>
                    <a:lnTo>
                      <a:pt x="2866" y="2625"/>
                    </a:lnTo>
                    <a:lnTo>
                      <a:pt x="2893" y="2384"/>
                    </a:lnTo>
                    <a:lnTo>
                      <a:pt x="2893" y="2090"/>
                    </a:lnTo>
                    <a:lnTo>
                      <a:pt x="2893" y="1581"/>
                    </a:lnTo>
                    <a:lnTo>
                      <a:pt x="2866" y="1366"/>
                    </a:lnTo>
                    <a:lnTo>
                      <a:pt x="2813" y="1179"/>
                    </a:lnTo>
                    <a:lnTo>
                      <a:pt x="2732" y="1045"/>
                    </a:lnTo>
                    <a:lnTo>
                      <a:pt x="2652" y="938"/>
                    </a:lnTo>
                    <a:lnTo>
                      <a:pt x="2652" y="831"/>
                    </a:lnTo>
                    <a:lnTo>
                      <a:pt x="2625" y="616"/>
                    </a:lnTo>
                    <a:lnTo>
                      <a:pt x="2572" y="375"/>
                    </a:lnTo>
                    <a:lnTo>
                      <a:pt x="2518" y="268"/>
                    </a:lnTo>
                    <a:lnTo>
                      <a:pt x="2438" y="188"/>
                    </a:lnTo>
                    <a:lnTo>
                      <a:pt x="2357" y="108"/>
                    </a:lnTo>
                    <a:lnTo>
                      <a:pt x="2250" y="54"/>
                    </a:lnTo>
                    <a:lnTo>
                      <a:pt x="2143" y="27"/>
                    </a:lnTo>
                    <a:lnTo>
                      <a:pt x="2036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4" name="Google Shape;2424;p71"/>
              <p:cNvSpPr/>
              <p:nvPr/>
            </p:nvSpPr>
            <p:spPr>
              <a:xfrm>
                <a:off x="7983175" y="2829325"/>
                <a:ext cx="90400" cy="119875"/>
              </a:xfrm>
              <a:custGeom>
                <a:avLst/>
                <a:gdLst/>
                <a:ahLst/>
                <a:cxnLst/>
                <a:rect l="l" t="t" r="r" b="b"/>
                <a:pathLst>
                  <a:path w="3616" h="4795" extrusionOk="0">
                    <a:moveTo>
                      <a:pt x="643" y="0"/>
                    </a:moveTo>
                    <a:lnTo>
                      <a:pt x="509" y="27"/>
                    </a:lnTo>
                    <a:lnTo>
                      <a:pt x="375" y="80"/>
                    </a:lnTo>
                    <a:lnTo>
                      <a:pt x="268" y="134"/>
                    </a:lnTo>
                    <a:lnTo>
                      <a:pt x="161" y="241"/>
                    </a:lnTo>
                    <a:lnTo>
                      <a:pt x="80" y="348"/>
                    </a:lnTo>
                    <a:lnTo>
                      <a:pt x="27" y="482"/>
                    </a:lnTo>
                    <a:lnTo>
                      <a:pt x="0" y="589"/>
                    </a:lnTo>
                    <a:lnTo>
                      <a:pt x="0" y="723"/>
                    </a:lnTo>
                    <a:lnTo>
                      <a:pt x="27" y="857"/>
                    </a:lnTo>
                    <a:lnTo>
                      <a:pt x="54" y="991"/>
                    </a:lnTo>
                    <a:lnTo>
                      <a:pt x="134" y="1098"/>
                    </a:lnTo>
                    <a:lnTo>
                      <a:pt x="241" y="1205"/>
                    </a:lnTo>
                    <a:lnTo>
                      <a:pt x="723" y="1634"/>
                    </a:lnTo>
                    <a:lnTo>
                      <a:pt x="2357" y="4446"/>
                    </a:lnTo>
                    <a:lnTo>
                      <a:pt x="2437" y="4580"/>
                    </a:lnTo>
                    <a:lnTo>
                      <a:pt x="2544" y="4660"/>
                    </a:lnTo>
                    <a:lnTo>
                      <a:pt x="2652" y="4741"/>
                    </a:lnTo>
                    <a:lnTo>
                      <a:pt x="2759" y="4767"/>
                    </a:lnTo>
                    <a:lnTo>
                      <a:pt x="2893" y="4794"/>
                    </a:lnTo>
                    <a:lnTo>
                      <a:pt x="3027" y="4794"/>
                    </a:lnTo>
                    <a:lnTo>
                      <a:pt x="3160" y="4767"/>
                    </a:lnTo>
                    <a:lnTo>
                      <a:pt x="3294" y="4714"/>
                    </a:lnTo>
                    <a:lnTo>
                      <a:pt x="3402" y="4634"/>
                    </a:lnTo>
                    <a:lnTo>
                      <a:pt x="3482" y="4526"/>
                    </a:lnTo>
                    <a:lnTo>
                      <a:pt x="3562" y="4419"/>
                    </a:lnTo>
                    <a:lnTo>
                      <a:pt x="3589" y="4285"/>
                    </a:lnTo>
                    <a:lnTo>
                      <a:pt x="3616" y="4178"/>
                    </a:lnTo>
                    <a:lnTo>
                      <a:pt x="3616" y="4044"/>
                    </a:lnTo>
                    <a:lnTo>
                      <a:pt x="3589" y="3910"/>
                    </a:lnTo>
                    <a:lnTo>
                      <a:pt x="3535" y="3776"/>
                    </a:lnTo>
                    <a:lnTo>
                      <a:pt x="1848" y="857"/>
                    </a:lnTo>
                    <a:lnTo>
                      <a:pt x="1848" y="670"/>
                    </a:lnTo>
                    <a:lnTo>
                      <a:pt x="1848" y="429"/>
                    </a:lnTo>
                    <a:lnTo>
                      <a:pt x="1821" y="321"/>
                    </a:lnTo>
                    <a:lnTo>
                      <a:pt x="1768" y="214"/>
                    </a:lnTo>
                    <a:lnTo>
                      <a:pt x="1741" y="134"/>
                    </a:lnTo>
                    <a:lnTo>
                      <a:pt x="1661" y="107"/>
                    </a:lnTo>
                    <a:lnTo>
                      <a:pt x="1607" y="80"/>
                    </a:lnTo>
                    <a:lnTo>
                      <a:pt x="1553" y="107"/>
                    </a:lnTo>
                    <a:lnTo>
                      <a:pt x="1473" y="161"/>
                    </a:lnTo>
                    <a:lnTo>
                      <a:pt x="1420" y="268"/>
                    </a:lnTo>
                    <a:lnTo>
                      <a:pt x="1393" y="402"/>
                    </a:lnTo>
                    <a:lnTo>
                      <a:pt x="1125" y="188"/>
                    </a:lnTo>
                    <a:lnTo>
                      <a:pt x="1018" y="107"/>
                    </a:lnTo>
                    <a:lnTo>
                      <a:pt x="884" y="54"/>
                    </a:lnTo>
                    <a:lnTo>
                      <a:pt x="777" y="27"/>
                    </a:lnTo>
                    <a:lnTo>
                      <a:pt x="64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25" name="Google Shape;2425;p71"/>
              <p:cNvSpPr/>
              <p:nvPr/>
            </p:nvSpPr>
            <p:spPr>
              <a:xfrm>
                <a:off x="8006600" y="2864800"/>
                <a:ext cx="75025" cy="93775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3751" extrusionOk="0">
                    <a:moveTo>
                      <a:pt x="1286" y="1"/>
                    </a:moveTo>
                    <a:lnTo>
                      <a:pt x="1232" y="27"/>
                    </a:lnTo>
                    <a:lnTo>
                      <a:pt x="81" y="670"/>
                    </a:lnTo>
                    <a:lnTo>
                      <a:pt x="27" y="697"/>
                    </a:lnTo>
                    <a:lnTo>
                      <a:pt x="0" y="751"/>
                    </a:lnTo>
                    <a:lnTo>
                      <a:pt x="0" y="804"/>
                    </a:lnTo>
                    <a:lnTo>
                      <a:pt x="27" y="858"/>
                    </a:lnTo>
                    <a:lnTo>
                      <a:pt x="1474" y="3348"/>
                    </a:lnTo>
                    <a:lnTo>
                      <a:pt x="1554" y="3482"/>
                    </a:lnTo>
                    <a:lnTo>
                      <a:pt x="1688" y="3590"/>
                    </a:lnTo>
                    <a:lnTo>
                      <a:pt x="1822" y="3670"/>
                    </a:lnTo>
                    <a:lnTo>
                      <a:pt x="1956" y="3723"/>
                    </a:lnTo>
                    <a:lnTo>
                      <a:pt x="2116" y="3750"/>
                    </a:lnTo>
                    <a:lnTo>
                      <a:pt x="2277" y="3750"/>
                    </a:lnTo>
                    <a:lnTo>
                      <a:pt x="2411" y="3723"/>
                    </a:lnTo>
                    <a:lnTo>
                      <a:pt x="2572" y="3670"/>
                    </a:lnTo>
                    <a:lnTo>
                      <a:pt x="2706" y="3563"/>
                    </a:lnTo>
                    <a:lnTo>
                      <a:pt x="2839" y="3429"/>
                    </a:lnTo>
                    <a:lnTo>
                      <a:pt x="2920" y="3295"/>
                    </a:lnTo>
                    <a:lnTo>
                      <a:pt x="2973" y="3134"/>
                    </a:lnTo>
                    <a:lnTo>
                      <a:pt x="3000" y="2974"/>
                    </a:lnTo>
                    <a:lnTo>
                      <a:pt x="3000" y="2813"/>
                    </a:lnTo>
                    <a:lnTo>
                      <a:pt x="2973" y="2652"/>
                    </a:lnTo>
                    <a:lnTo>
                      <a:pt x="2893" y="2491"/>
                    </a:lnTo>
                    <a:lnTo>
                      <a:pt x="1420" y="81"/>
                    </a:lnTo>
                    <a:lnTo>
                      <a:pt x="1393" y="27"/>
                    </a:lnTo>
                    <a:lnTo>
                      <a:pt x="134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426" name="Google Shape;2426;p71"/>
          <p:cNvGrpSpPr/>
          <p:nvPr/>
        </p:nvGrpSpPr>
        <p:grpSpPr>
          <a:xfrm>
            <a:off x="1014175" y="3496225"/>
            <a:ext cx="425200" cy="444600"/>
            <a:chOff x="1014175" y="3496225"/>
            <a:chExt cx="425200" cy="444600"/>
          </a:xfrm>
        </p:grpSpPr>
        <p:sp>
          <p:nvSpPr>
            <p:cNvPr id="2427" name="Google Shape;2427;p71"/>
            <p:cNvSpPr/>
            <p:nvPr/>
          </p:nvSpPr>
          <p:spPr>
            <a:xfrm>
              <a:off x="1014175" y="3514950"/>
              <a:ext cx="425200" cy="413825"/>
            </a:xfrm>
            <a:custGeom>
              <a:avLst/>
              <a:gdLst/>
              <a:ahLst/>
              <a:cxnLst/>
              <a:rect l="l" t="t" r="r" b="b"/>
              <a:pathLst>
                <a:path w="17008" h="16553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5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715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813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2" y="4099"/>
                  </a:lnTo>
                  <a:lnTo>
                    <a:pt x="1018" y="4474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61" y="6804"/>
                  </a:lnTo>
                  <a:lnTo>
                    <a:pt x="108" y="7232"/>
                  </a:lnTo>
                  <a:lnTo>
                    <a:pt x="54" y="7661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0" y="9000"/>
                  </a:lnTo>
                  <a:lnTo>
                    <a:pt x="54" y="9455"/>
                  </a:lnTo>
                  <a:lnTo>
                    <a:pt x="108" y="9911"/>
                  </a:lnTo>
                  <a:lnTo>
                    <a:pt x="188" y="10366"/>
                  </a:lnTo>
                  <a:lnTo>
                    <a:pt x="322" y="10821"/>
                  </a:lnTo>
                  <a:lnTo>
                    <a:pt x="456" y="11250"/>
                  </a:lnTo>
                  <a:lnTo>
                    <a:pt x="590" y="11678"/>
                  </a:lnTo>
                  <a:lnTo>
                    <a:pt x="777" y="12080"/>
                  </a:lnTo>
                  <a:lnTo>
                    <a:pt x="965" y="12482"/>
                  </a:lnTo>
                  <a:lnTo>
                    <a:pt x="1206" y="12857"/>
                  </a:lnTo>
                  <a:lnTo>
                    <a:pt x="1420" y="13232"/>
                  </a:lnTo>
                  <a:lnTo>
                    <a:pt x="1688" y="13607"/>
                  </a:lnTo>
                  <a:lnTo>
                    <a:pt x="1956" y="13955"/>
                  </a:lnTo>
                  <a:lnTo>
                    <a:pt x="2250" y="14276"/>
                  </a:lnTo>
                  <a:lnTo>
                    <a:pt x="2545" y="14598"/>
                  </a:lnTo>
                  <a:lnTo>
                    <a:pt x="2893" y="14892"/>
                  </a:lnTo>
                  <a:lnTo>
                    <a:pt x="3268" y="15107"/>
                  </a:lnTo>
                  <a:lnTo>
                    <a:pt x="3911" y="15401"/>
                  </a:lnTo>
                  <a:lnTo>
                    <a:pt x="4313" y="15562"/>
                  </a:lnTo>
                  <a:lnTo>
                    <a:pt x="4795" y="15723"/>
                  </a:lnTo>
                  <a:lnTo>
                    <a:pt x="5304" y="15883"/>
                  </a:lnTo>
                  <a:lnTo>
                    <a:pt x="5866" y="16044"/>
                  </a:lnTo>
                  <a:lnTo>
                    <a:pt x="6482" y="16205"/>
                  </a:lnTo>
                  <a:lnTo>
                    <a:pt x="7152" y="16339"/>
                  </a:lnTo>
                  <a:lnTo>
                    <a:pt x="7848" y="16446"/>
                  </a:lnTo>
                  <a:lnTo>
                    <a:pt x="8571" y="16499"/>
                  </a:lnTo>
                  <a:lnTo>
                    <a:pt x="9348" y="16553"/>
                  </a:lnTo>
                  <a:lnTo>
                    <a:pt x="10124" y="16526"/>
                  </a:lnTo>
                  <a:lnTo>
                    <a:pt x="10955" y="16473"/>
                  </a:lnTo>
                  <a:lnTo>
                    <a:pt x="11812" y="16365"/>
                  </a:lnTo>
                  <a:lnTo>
                    <a:pt x="12374" y="16098"/>
                  </a:lnTo>
                  <a:lnTo>
                    <a:pt x="12910" y="15803"/>
                  </a:lnTo>
                  <a:lnTo>
                    <a:pt x="13419" y="15455"/>
                  </a:lnTo>
                  <a:lnTo>
                    <a:pt x="13901" y="15080"/>
                  </a:lnTo>
                  <a:lnTo>
                    <a:pt x="14356" y="14678"/>
                  </a:lnTo>
                  <a:lnTo>
                    <a:pt x="14785" y="14250"/>
                  </a:lnTo>
                  <a:lnTo>
                    <a:pt x="15187" y="13767"/>
                  </a:lnTo>
                  <a:lnTo>
                    <a:pt x="15561" y="13285"/>
                  </a:lnTo>
                  <a:lnTo>
                    <a:pt x="15883" y="12750"/>
                  </a:lnTo>
                  <a:lnTo>
                    <a:pt x="16178" y="12214"/>
                  </a:lnTo>
                  <a:lnTo>
                    <a:pt x="16419" y="11652"/>
                  </a:lnTo>
                  <a:lnTo>
                    <a:pt x="16633" y="11062"/>
                  </a:lnTo>
                  <a:lnTo>
                    <a:pt x="16794" y="10446"/>
                  </a:lnTo>
                  <a:lnTo>
                    <a:pt x="16901" y="9804"/>
                  </a:lnTo>
                  <a:lnTo>
                    <a:pt x="16981" y="9188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54" y="7661"/>
                  </a:lnTo>
                  <a:lnTo>
                    <a:pt x="16901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74"/>
                  </a:lnTo>
                  <a:lnTo>
                    <a:pt x="15776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2" y="2813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80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05" y="188"/>
                  </a:lnTo>
                  <a:lnTo>
                    <a:pt x="9803" y="108"/>
                  </a:lnTo>
                  <a:lnTo>
                    <a:pt x="9375" y="55"/>
                  </a:lnTo>
                  <a:lnTo>
                    <a:pt x="8946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428" name="Google Shape;2428;p71"/>
            <p:cNvGrpSpPr/>
            <p:nvPr/>
          </p:nvGrpSpPr>
          <p:grpSpPr>
            <a:xfrm>
              <a:off x="1083800" y="3496225"/>
              <a:ext cx="255150" cy="444600"/>
              <a:chOff x="1083800" y="3496225"/>
              <a:chExt cx="255150" cy="444600"/>
            </a:xfrm>
          </p:grpSpPr>
          <p:sp>
            <p:nvSpPr>
              <p:cNvPr id="2429" name="Google Shape;2429;p71"/>
              <p:cNvSpPr/>
              <p:nvPr/>
            </p:nvSpPr>
            <p:spPr>
              <a:xfrm>
                <a:off x="1233800" y="3597325"/>
                <a:ext cx="93750" cy="151350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6054" extrusionOk="0">
                    <a:moveTo>
                      <a:pt x="1500" y="0"/>
                    </a:moveTo>
                    <a:lnTo>
                      <a:pt x="1206" y="295"/>
                    </a:lnTo>
                    <a:lnTo>
                      <a:pt x="991" y="590"/>
                    </a:lnTo>
                    <a:lnTo>
                      <a:pt x="804" y="857"/>
                    </a:lnTo>
                    <a:lnTo>
                      <a:pt x="670" y="1098"/>
                    </a:lnTo>
                    <a:lnTo>
                      <a:pt x="563" y="1339"/>
                    </a:lnTo>
                    <a:lnTo>
                      <a:pt x="482" y="1580"/>
                    </a:lnTo>
                    <a:lnTo>
                      <a:pt x="429" y="1795"/>
                    </a:lnTo>
                    <a:lnTo>
                      <a:pt x="402" y="2009"/>
                    </a:lnTo>
                    <a:lnTo>
                      <a:pt x="375" y="2411"/>
                    </a:lnTo>
                    <a:lnTo>
                      <a:pt x="349" y="2786"/>
                    </a:lnTo>
                    <a:lnTo>
                      <a:pt x="295" y="3107"/>
                    </a:lnTo>
                    <a:lnTo>
                      <a:pt x="241" y="3241"/>
                    </a:lnTo>
                    <a:lnTo>
                      <a:pt x="188" y="3402"/>
                    </a:lnTo>
                    <a:lnTo>
                      <a:pt x="107" y="3536"/>
                    </a:lnTo>
                    <a:lnTo>
                      <a:pt x="54" y="3696"/>
                    </a:lnTo>
                    <a:lnTo>
                      <a:pt x="27" y="3857"/>
                    </a:lnTo>
                    <a:lnTo>
                      <a:pt x="0" y="4045"/>
                    </a:lnTo>
                    <a:lnTo>
                      <a:pt x="0" y="4205"/>
                    </a:lnTo>
                    <a:lnTo>
                      <a:pt x="27" y="4393"/>
                    </a:lnTo>
                    <a:lnTo>
                      <a:pt x="54" y="4580"/>
                    </a:lnTo>
                    <a:lnTo>
                      <a:pt x="134" y="4768"/>
                    </a:lnTo>
                    <a:lnTo>
                      <a:pt x="215" y="4928"/>
                    </a:lnTo>
                    <a:lnTo>
                      <a:pt x="322" y="5089"/>
                    </a:lnTo>
                    <a:lnTo>
                      <a:pt x="456" y="5277"/>
                    </a:lnTo>
                    <a:lnTo>
                      <a:pt x="590" y="5410"/>
                    </a:lnTo>
                    <a:lnTo>
                      <a:pt x="777" y="5571"/>
                    </a:lnTo>
                    <a:lnTo>
                      <a:pt x="965" y="5705"/>
                    </a:lnTo>
                    <a:lnTo>
                      <a:pt x="1179" y="5812"/>
                    </a:lnTo>
                    <a:lnTo>
                      <a:pt x="1420" y="5919"/>
                    </a:lnTo>
                    <a:lnTo>
                      <a:pt x="1661" y="6000"/>
                    </a:lnTo>
                    <a:lnTo>
                      <a:pt x="1902" y="6053"/>
                    </a:lnTo>
                    <a:lnTo>
                      <a:pt x="2116" y="6053"/>
                    </a:lnTo>
                    <a:lnTo>
                      <a:pt x="2304" y="6026"/>
                    </a:lnTo>
                    <a:lnTo>
                      <a:pt x="2464" y="5973"/>
                    </a:lnTo>
                    <a:lnTo>
                      <a:pt x="2625" y="5919"/>
                    </a:lnTo>
                    <a:lnTo>
                      <a:pt x="2732" y="5812"/>
                    </a:lnTo>
                    <a:lnTo>
                      <a:pt x="2866" y="5732"/>
                    </a:lnTo>
                    <a:lnTo>
                      <a:pt x="2946" y="5598"/>
                    </a:lnTo>
                    <a:lnTo>
                      <a:pt x="3027" y="5464"/>
                    </a:lnTo>
                    <a:lnTo>
                      <a:pt x="3054" y="5357"/>
                    </a:lnTo>
                    <a:lnTo>
                      <a:pt x="3107" y="5223"/>
                    </a:lnTo>
                    <a:lnTo>
                      <a:pt x="3107" y="5089"/>
                    </a:lnTo>
                    <a:lnTo>
                      <a:pt x="3107" y="4955"/>
                    </a:lnTo>
                    <a:lnTo>
                      <a:pt x="3054" y="4821"/>
                    </a:lnTo>
                    <a:lnTo>
                      <a:pt x="3000" y="4714"/>
                    </a:lnTo>
                    <a:lnTo>
                      <a:pt x="2973" y="4607"/>
                    </a:lnTo>
                    <a:lnTo>
                      <a:pt x="2946" y="4527"/>
                    </a:lnTo>
                    <a:lnTo>
                      <a:pt x="2973" y="4446"/>
                    </a:lnTo>
                    <a:lnTo>
                      <a:pt x="3027" y="4339"/>
                    </a:lnTo>
                    <a:lnTo>
                      <a:pt x="3188" y="4178"/>
                    </a:lnTo>
                    <a:lnTo>
                      <a:pt x="3375" y="3991"/>
                    </a:lnTo>
                    <a:lnTo>
                      <a:pt x="3563" y="3803"/>
                    </a:lnTo>
                    <a:lnTo>
                      <a:pt x="3643" y="3723"/>
                    </a:lnTo>
                    <a:lnTo>
                      <a:pt x="3696" y="3616"/>
                    </a:lnTo>
                    <a:lnTo>
                      <a:pt x="3723" y="3482"/>
                    </a:lnTo>
                    <a:lnTo>
                      <a:pt x="3723" y="3348"/>
                    </a:lnTo>
                    <a:lnTo>
                      <a:pt x="3696" y="3214"/>
                    </a:lnTo>
                    <a:lnTo>
                      <a:pt x="3643" y="3080"/>
                    </a:lnTo>
                    <a:lnTo>
                      <a:pt x="3563" y="2920"/>
                    </a:lnTo>
                    <a:lnTo>
                      <a:pt x="3509" y="2759"/>
                    </a:lnTo>
                    <a:lnTo>
                      <a:pt x="3482" y="2598"/>
                    </a:lnTo>
                    <a:lnTo>
                      <a:pt x="3455" y="2411"/>
                    </a:lnTo>
                    <a:lnTo>
                      <a:pt x="3482" y="2089"/>
                    </a:lnTo>
                    <a:lnTo>
                      <a:pt x="3509" y="1795"/>
                    </a:lnTo>
                    <a:lnTo>
                      <a:pt x="3589" y="1527"/>
                    </a:lnTo>
                    <a:lnTo>
                      <a:pt x="3670" y="1339"/>
                    </a:lnTo>
                    <a:lnTo>
                      <a:pt x="3750" y="1152"/>
                    </a:lnTo>
                    <a:lnTo>
                      <a:pt x="1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0" name="Google Shape;2430;p71"/>
              <p:cNvSpPr/>
              <p:nvPr/>
            </p:nvSpPr>
            <p:spPr>
              <a:xfrm>
                <a:off x="1205675" y="3496225"/>
                <a:ext cx="73675" cy="218975"/>
              </a:xfrm>
              <a:custGeom>
                <a:avLst/>
                <a:gdLst/>
                <a:ahLst/>
                <a:cxnLst/>
                <a:rect l="l" t="t" r="r" b="b"/>
                <a:pathLst>
                  <a:path w="2947" h="8759" extrusionOk="0">
                    <a:moveTo>
                      <a:pt x="750" y="0"/>
                    </a:moveTo>
                    <a:lnTo>
                      <a:pt x="616" y="27"/>
                    </a:lnTo>
                    <a:lnTo>
                      <a:pt x="509" y="80"/>
                    </a:lnTo>
                    <a:lnTo>
                      <a:pt x="402" y="161"/>
                    </a:lnTo>
                    <a:lnTo>
                      <a:pt x="322" y="268"/>
                    </a:lnTo>
                    <a:lnTo>
                      <a:pt x="241" y="375"/>
                    </a:lnTo>
                    <a:lnTo>
                      <a:pt x="215" y="509"/>
                    </a:lnTo>
                    <a:lnTo>
                      <a:pt x="27" y="1205"/>
                    </a:lnTo>
                    <a:lnTo>
                      <a:pt x="0" y="1312"/>
                    </a:lnTo>
                    <a:lnTo>
                      <a:pt x="0" y="1420"/>
                    </a:lnTo>
                    <a:lnTo>
                      <a:pt x="0" y="1446"/>
                    </a:lnTo>
                    <a:lnTo>
                      <a:pt x="241" y="4714"/>
                    </a:lnTo>
                    <a:lnTo>
                      <a:pt x="295" y="4928"/>
                    </a:lnTo>
                    <a:lnTo>
                      <a:pt x="1661" y="8356"/>
                    </a:lnTo>
                    <a:lnTo>
                      <a:pt x="1741" y="8463"/>
                    </a:lnTo>
                    <a:lnTo>
                      <a:pt x="1822" y="8571"/>
                    </a:lnTo>
                    <a:lnTo>
                      <a:pt x="1902" y="8651"/>
                    </a:lnTo>
                    <a:lnTo>
                      <a:pt x="2036" y="8705"/>
                    </a:lnTo>
                    <a:lnTo>
                      <a:pt x="2143" y="8758"/>
                    </a:lnTo>
                    <a:lnTo>
                      <a:pt x="2411" y="8758"/>
                    </a:lnTo>
                    <a:lnTo>
                      <a:pt x="2545" y="8705"/>
                    </a:lnTo>
                    <a:lnTo>
                      <a:pt x="2652" y="8651"/>
                    </a:lnTo>
                    <a:lnTo>
                      <a:pt x="2759" y="8571"/>
                    </a:lnTo>
                    <a:lnTo>
                      <a:pt x="2839" y="8463"/>
                    </a:lnTo>
                    <a:lnTo>
                      <a:pt x="2893" y="8356"/>
                    </a:lnTo>
                    <a:lnTo>
                      <a:pt x="2920" y="8249"/>
                    </a:lnTo>
                    <a:lnTo>
                      <a:pt x="2947" y="8115"/>
                    </a:lnTo>
                    <a:lnTo>
                      <a:pt x="2947" y="7981"/>
                    </a:lnTo>
                    <a:lnTo>
                      <a:pt x="2893" y="7847"/>
                    </a:lnTo>
                    <a:lnTo>
                      <a:pt x="1554" y="4526"/>
                    </a:lnTo>
                    <a:lnTo>
                      <a:pt x="1340" y="1500"/>
                    </a:lnTo>
                    <a:lnTo>
                      <a:pt x="1500" y="1420"/>
                    </a:lnTo>
                    <a:lnTo>
                      <a:pt x="1634" y="1286"/>
                    </a:lnTo>
                    <a:lnTo>
                      <a:pt x="1715" y="1232"/>
                    </a:lnTo>
                    <a:lnTo>
                      <a:pt x="1741" y="1152"/>
                    </a:lnTo>
                    <a:lnTo>
                      <a:pt x="1768" y="1071"/>
                    </a:lnTo>
                    <a:lnTo>
                      <a:pt x="1768" y="1018"/>
                    </a:lnTo>
                    <a:lnTo>
                      <a:pt x="1715" y="937"/>
                    </a:lnTo>
                    <a:lnTo>
                      <a:pt x="1634" y="911"/>
                    </a:lnTo>
                    <a:lnTo>
                      <a:pt x="1554" y="911"/>
                    </a:lnTo>
                    <a:lnTo>
                      <a:pt x="1474" y="937"/>
                    </a:lnTo>
                    <a:lnTo>
                      <a:pt x="1474" y="937"/>
                    </a:lnTo>
                    <a:lnTo>
                      <a:pt x="1500" y="830"/>
                    </a:lnTo>
                    <a:lnTo>
                      <a:pt x="1500" y="696"/>
                    </a:lnTo>
                    <a:lnTo>
                      <a:pt x="1500" y="562"/>
                    </a:lnTo>
                    <a:lnTo>
                      <a:pt x="1474" y="429"/>
                    </a:lnTo>
                    <a:lnTo>
                      <a:pt x="1420" y="321"/>
                    </a:lnTo>
                    <a:lnTo>
                      <a:pt x="1340" y="214"/>
                    </a:lnTo>
                    <a:lnTo>
                      <a:pt x="1232" y="134"/>
                    </a:lnTo>
                    <a:lnTo>
                      <a:pt x="1125" y="54"/>
                    </a:lnTo>
                    <a:lnTo>
                      <a:pt x="1018" y="27"/>
                    </a:lnTo>
                    <a:lnTo>
                      <a:pt x="884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1" name="Google Shape;2431;p71"/>
              <p:cNvSpPr/>
              <p:nvPr/>
            </p:nvSpPr>
            <p:spPr>
              <a:xfrm>
                <a:off x="1221075" y="3628125"/>
                <a:ext cx="58275" cy="87075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3483" extrusionOk="0">
                    <a:moveTo>
                      <a:pt x="1232" y="0"/>
                    </a:moveTo>
                    <a:lnTo>
                      <a:pt x="1232" y="134"/>
                    </a:lnTo>
                    <a:lnTo>
                      <a:pt x="1179" y="268"/>
                    </a:lnTo>
                    <a:lnTo>
                      <a:pt x="1125" y="402"/>
                    </a:lnTo>
                    <a:lnTo>
                      <a:pt x="1018" y="482"/>
                    </a:lnTo>
                    <a:lnTo>
                      <a:pt x="938" y="563"/>
                    </a:lnTo>
                    <a:lnTo>
                      <a:pt x="804" y="643"/>
                    </a:lnTo>
                    <a:lnTo>
                      <a:pt x="670" y="670"/>
                    </a:lnTo>
                    <a:lnTo>
                      <a:pt x="536" y="697"/>
                    </a:lnTo>
                    <a:lnTo>
                      <a:pt x="375" y="670"/>
                    </a:lnTo>
                    <a:lnTo>
                      <a:pt x="242" y="616"/>
                    </a:lnTo>
                    <a:lnTo>
                      <a:pt x="108" y="536"/>
                    </a:lnTo>
                    <a:lnTo>
                      <a:pt x="0" y="429"/>
                    </a:lnTo>
                    <a:lnTo>
                      <a:pt x="1045" y="3080"/>
                    </a:lnTo>
                    <a:lnTo>
                      <a:pt x="1125" y="3187"/>
                    </a:lnTo>
                    <a:lnTo>
                      <a:pt x="1206" y="3295"/>
                    </a:lnTo>
                    <a:lnTo>
                      <a:pt x="1286" y="3375"/>
                    </a:lnTo>
                    <a:lnTo>
                      <a:pt x="1420" y="3429"/>
                    </a:lnTo>
                    <a:lnTo>
                      <a:pt x="1527" y="3482"/>
                    </a:lnTo>
                    <a:lnTo>
                      <a:pt x="1795" y="3482"/>
                    </a:lnTo>
                    <a:lnTo>
                      <a:pt x="1902" y="3429"/>
                    </a:lnTo>
                    <a:lnTo>
                      <a:pt x="2036" y="3375"/>
                    </a:lnTo>
                    <a:lnTo>
                      <a:pt x="2143" y="3295"/>
                    </a:lnTo>
                    <a:lnTo>
                      <a:pt x="2223" y="3187"/>
                    </a:lnTo>
                    <a:lnTo>
                      <a:pt x="2277" y="3080"/>
                    </a:lnTo>
                    <a:lnTo>
                      <a:pt x="2304" y="2973"/>
                    </a:lnTo>
                    <a:lnTo>
                      <a:pt x="2331" y="2839"/>
                    </a:lnTo>
                    <a:lnTo>
                      <a:pt x="2331" y="2705"/>
                    </a:lnTo>
                    <a:lnTo>
                      <a:pt x="2277" y="2571"/>
                    </a:lnTo>
                    <a:lnTo>
                      <a:pt x="1232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2" name="Google Shape;2432;p71"/>
              <p:cNvSpPr/>
              <p:nvPr/>
            </p:nvSpPr>
            <p:spPr>
              <a:xfrm>
                <a:off x="1083800" y="3776100"/>
                <a:ext cx="229025" cy="164725"/>
              </a:xfrm>
              <a:custGeom>
                <a:avLst/>
                <a:gdLst/>
                <a:ahLst/>
                <a:cxnLst/>
                <a:rect l="l" t="t" r="r" b="b"/>
                <a:pathLst>
                  <a:path w="9161" h="6589" extrusionOk="0">
                    <a:moveTo>
                      <a:pt x="4554" y="0"/>
                    </a:moveTo>
                    <a:lnTo>
                      <a:pt x="4393" y="241"/>
                    </a:lnTo>
                    <a:lnTo>
                      <a:pt x="4206" y="456"/>
                    </a:lnTo>
                    <a:lnTo>
                      <a:pt x="3965" y="643"/>
                    </a:lnTo>
                    <a:lnTo>
                      <a:pt x="3697" y="831"/>
                    </a:lnTo>
                    <a:lnTo>
                      <a:pt x="3402" y="991"/>
                    </a:lnTo>
                    <a:lnTo>
                      <a:pt x="3108" y="1125"/>
                    </a:lnTo>
                    <a:lnTo>
                      <a:pt x="2438" y="1420"/>
                    </a:lnTo>
                    <a:lnTo>
                      <a:pt x="1795" y="1661"/>
                    </a:lnTo>
                    <a:lnTo>
                      <a:pt x="1474" y="1822"/>
                    </a:lnTo>
                    <a:lnTo>
                      <a:pt x="1179" y="1956"/>
                    </a:lnTo>
                    <a:lnTo>
                      <a:pt x="938" y="2116"/>
                    </a:lnTo>
                    <a:lnTo>
                      <a:pt x="697" y="2277"/>
                    </a:lnTo>
                    <a:lnTo>
                      <a:pt x="510" y="2464"/>
                    </a:lnTo>
                    <a:lnTo>
                      <a:pt x="349" y="2679"/>
                    </a:lnTo>
                    <a:lnTo>
                      <a:pt x="269" y="2866"/>
                    </a:lnTo>
                    <a:lnTo>
                      <a:pt x="162" y="3080"/>
                    </a:lnTo>
                    <a:lnTo>
                      <a:pt x="54" y="3482"/>
                    </a:lnTo>
                    <a:lnTo>
                      <a:pt x="1" y="3911"/>
                    </a:lnTo>
                    <a:lnTo>
                      <a:pt x="1" y="4366"/>
                    </a:lnTo>
                    <a:lnTo>
                      <a:pt x="269" y="4607"/>
                    </a:lnTo>
                    <a:lnTo>
                      <a:pt x="590" y="4848"/>
                    </a:lnTo>
                    <a:lnTo>
                      <a:pt x="885" y="5062"/>
                    </a:lnTo>
                    <a:lnTo>
                      <a:pt x="1206" y="5277"/>
                    </a:lnTo>
                    <a:lnTo>
                      <a:pt x="1554" y="5491"/>
                    </a:lnTo>
                    <a:lnTo>
                      <a:pt x="1876" y="5678"/>
                    </a:lnTo>
                    <a:lnTo>
                      <a:pt x="2224" y="5839"/>
                    </a:lnTo>
                    <a:lnTo>
                      <a:pt x="2599" y="5973"/>
                    </a:lnTo>
                    <a:lnTo>
                      <a:pt x="2974" y="6134"/>
                    </a:lnTo>
                    <a:lnTo>
                      <a:pt x="3322" y="6241"/>
                    </a:lnTo>
                    <a:lnTo>
                      <a:pt x="3724" y="6348"/>
                    </a:lnTo>
                    <a:lnTo>
                      <a:pt x="4099" y="6428"/>
                    </a:lnTo>
                    <a:lnTo>
                      <a:pt x="4500" y="6482"/>
                    </a:lnTo>
                    <a:lnTo>
                      <a:pt x="4902" y="6535"/>
                    </a:lnTo>
                    <a:lnTo>
                      <a:pt x="5304" y="6562"/>
                    </a:lnTo>
                    <a:lnTo>
                      <a:pt x="5706" y="6589"/>
                    </a:lnTo>
                    <a:lnTo>
                      <a:pt x="6161" y="6562"/>
                    </a:lnTo>
                    <a:lnTo>
                      <a:pt x="6616" y="6535"/>
                    </a:lnTo>
                    <a:lnTo>
                      <a:pt x="7072" y="6482"/>
                    </a:lnTo>
                    <a:lnTo>
                      <a:pt x="7500" y="6402"/>
                    </a:lnTo>
                    <a:lnTo>
                      <a:pt x="7929" y="6294"/>
                    </a:lnTo>
                    <a:lnTo>
                      <a:pt x="8330" y="6160"/>
                    </a:lnTo>
                    <a:lnTo>
                      <a:pt x="8759" y="6027"/>
                    </a:lnTo>
                    <a:lnTo>
                      <a:pt x="9161" y="5866"/>
                    </a:lnTo>
                    <a:lnTo>
                      <a:pt x="8866" y="5598"/>
                    </a:lnTo>
                    <a:lnTo>
                      <a:pt x="8598" y="5330"/>
                    </a:lnTo>
                    <a:lnTo>
                      <a:pt x="8357" y="5062"/>
                    </a:lnTo>
                    <a:lnTo>
                      <a:pt x="8143" y="4795"/>
                    </a:lnTo>
                    <a:lnTo>
                      <a:pt x="7956" y="4527"/>
                    </a:lnTo>
                    <a:lnTo>
                      <a:pt x="7795" y="4259"/>
                    </a:lnTo>
                    <a:lnTo>
                      <a:pt x="7500" y="3750"/>
                    </a:lnTo>
                    <a:lnTo>
                      <a:pt x="7447" y="3589"/>
                    </a:lnTo>
                    <a:lnTo>
                      <a:pt x="7447" y="3429"/>
                    </a:lnTo>
                    <a:lnTo>
                      <a:pt x="7447" y="3268"/>
                    </a:lnTo>
                    <a:lnTo>
                      <a:pt x="7473" y="3107"/>
                    </a:lnTo>
                    <a:lnTo>
                      <a:pt x="7554" y="2893"/>
                    </a:lnTo>
                    <a:lnTo>
                      <a:pt x="7554" y="2652"/>
                    </a:lnTo>
                    <a:lnTo>
                      <a:pt x="7527" y="2438"/>
                    </a:lnTo>
                    <a:lnTo>
                      <a:pt x="7473" y="2223"/>
                    </a:lnTo>
                    <a:lnTo>
                      <a:pt x="7393" y="2036"/>
                    </a:lnTo>
                    <a:lnTo>
                      <a:pt x="7339" y="1902"/>
                    </a:lnTo>
                    <a:lnTo>
                      <a:pt x="7206" y="1688"/>
                    </a:lnTo>
                    <a:lnTo>
                      <a:pt x="7125" y="1554"/>
                    </a:lnTo>
                    <a:lnTo>
                      <a:pt x="7098" y="1393"/>
                    </a:lnTo>
                    <a:lnTo>
                      <a:pt x="7045" y="1152"/>
                    </a:lnTo>
                    <a:lnTo>
                      <a:pt x="7045" y="991"/>
                    </a:lnTo>
                    <a:lnTo>
                      <a:pt x="7045" y="911"/>
                    </a:lnTo>
                    <a:lnTo>
                      <a:pt x="455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3" name="Google Shape;2433;p71"/>
              <p:cNvSpPr/>
              <p:nvPr/>
            </p:nvSpPr>
            <p:spPr>
              <a:xfrm>
                <a:off x="1197650" y="3674325"/>
                <a:ext cx="86400" cy="125225"/>
              </a:xfrm>
              <a:custGeom>
                <a:avLst/>
                <a:gdLst/>
                <a:ahLst/>
                <a:cxnLst/>
                <a:rect l="l" t="t" r="r" b="b"/>
                <a:pathLst>
                  <a:path w="3456" h="5009" extrusionOk="0">
                    <a:moveTo>
                      <a:pt x="1312" y="0"/>
                    </a:moveTo>
                    <a:lnTo>
                      <a:pt x="1098" y="54"/>
                    </a:lnTo>
                    <a:lnTo>
                      <a:pt x="857" y="161"/>
                    </a:lnTo>
                    <a:lnTo>
                      <a:pt x="643" y="295"/>
                    </a:lnTo>
                    <a:lnTo>
                      <a:pt x="562" y="402"/>
                    </a:lnTo>
                    <a:lnTo>
                      <a:pt x="482" y="509"/>
                    </a:lnTo>
                    <a:lnTo>
                      <a:pt x="429" y="643"/>
                    </a:lnTo>
                    <a:lnTo>
                      <a:pt x="375" y="777"/>
                    </a:lnTo>
                    <a:lnTo>
                      <a:pt x="348" y="938"/>
                    </a:lnTo>
                    <a:lnTo>
                      <a:pt x="348" y="1125"/>
                    </a:lnTo>
                    <a:lnTo>
                      <a:pt x="348" y="1313"/>
                    </a:lnTo>
                    <a:lnTo>
                      <a:pt x="402" y="1527"/>
                    </a:lnTo>
                    <a:lnTo>
                      <a:pt x="455" y="1875"/>
                    </a:lnTo>
                    <a:lnTo>
                      <a:pt x="482" y="2223"/>
                    </a:lnTo>
                    <a:lnTo>
                      <a:pt x="455" y="2545"/>
                    </a:lnTo>
                    <a:lnTo>
                      <a:pt x="429" y="2839"/>
                    </a:lnTo>
                    <a:lnTo>
                      <a:pt x="348" y="3161"/>
                    </a:lnTo>
                    <a:lnTo>
                      <a:pt x="241" y="3455"/>
                    </a:lnTo>
                    <a:lnTo>
                      <a:pt x="0" y="4071"/>
                    </a:lnTo>
                    <a:lnTo>
                      <a:pt x="161" y="4232"/>
                    </a:lnTo>
                    <a:lnTo>
                      <a:pt x="375" y="4393"/>
                    </a:lnTo>
                    <a:lnTo>
                      <a:pt x="670" y="4580"/>
                    </a:lnTo>
                    <a:lnTo>
                      <a:pt x="1045" y="4768"/>
                    </a:lnTo>
                    <a:lnTo>
                      <a:pt x="1259" y="4848"/>
                    </a:lnTo>
                    <a:lnTo>
                      <a:pt x="1473" y="4902"/>
                    </a:lnTo>
                    <a:lnTo>
                      <a:pt x="1714" y="4955"/>
                    </a:lnTo>
                    <a:lnTo>
                      <a:pt x="1955" y="4982"/>
                    </a:lnTo>
                    <a:lnTo>
                      <a:pt x="2223" y="5009"/>
                    </a:lnTo>
                    <a:lnTo>
                      <a:pt x="2491" y="4982"/>
                    </a:lnTo>
                    <a:lnTo>
                      <a:pt x="3160" y="2652"/>
                    </a:lnTo>
                    <a:lnTo>
                      <a:pt x="3268" y="2357"/>
                    </a:lnTo>
                    <a:lnTo>
                      <a:pt x="3375" y="2063"/>
                    </a:lnTo>
                    <a:lnTo>
                      <a:pt x="3348" y="1929"/>
                    </a:lnTo>
                    <a:lnTo>
                      <a:pt x="3321" y="1768"/>
                    </a:lnTo>
                    <a:lnTo>
                      <a:pt x="3348" y="1607"/>
                    </a:lnTo>
                    <a:lnTo>
                      <a:pt x="3375" y="1447"/>
                    </a:lnTo>
                    <a:lnTo>
                      <a:pt x="3428" y="1125"/>
                    </a:lnTo>
                    <a:lnTo>
                      <a:pt x="3455" y="938"/>
                    </a:lnTo>
                    <a:lnTo>
                      <a:pt x="3428" y="777"/>
                    </a:lnTo>
                    <a:lnTo>
                      <a:pt x="3348" y="563"/>
                    </a:lnTo>
                    <a:lnTo>
                      <a:pt x="3268" y="375"/>
                    </a:lnTo>
                    <a:lnTo>
                      <a:pt x="3134" y="241"/>
                    </a:lnTo>
                    <a:lnTo>
                      <a:pt x="2973" y="134"/>
                    </a:lnTo>
                    <a:lnTo>
                      <a:pt x="2785" y="81"/>
                    </a:lnTo>
                    <a:lnTo>
                      <a:pt x="2598" y="54"/>
                    </a:lnTo>
                    <a:lnTo>
                      <a:pt x="2384" y="54"/>
                    </a:lnTo>
                    <a:lnTo>
                      <a:pt x="2169" y="107"/>
                    </a:lnTo>
                    <a:lnTo>
                      <a:pt x="2009" y="161"/>
                    </a:lnTo>
                    <a:lnTo>
                      <a:pt x="1768" y="161"/>
                    </a:lnTo>
                    <a:lnTo>
                      <a:pt x="1687" y="134"/>
                    </a:lnTo>
                    <a:lnTo>
                      <a:pt x="1634" y="107"/>
                    </a:lnTo>
                    <a:lnTo>
                      <a:pt x="1580" y="81"/>
                    </a:lnTo>
                    <a:lnTo>
                      <a:pt x="155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4" name="Google Shape;2434;p71"/>
              <p:cNvSpPr/>
              <p:nvPr/>
            </p:nvSpPr>
            <p:spPr>
              <a:xfrm>
                <a:off x="1235800" y="3649550"/>
                <a:ext cx="54925" cy="77025"/>
              </a:xfrm>
              <a:custGeom>
                <a:avLst/>
                <a:gdLst/>
                <a:ahLst/>
                <a:cxnLst/>
                <a:rect l="l" t="t" r="r" b="b"/>
                <a:pathLst>
                  <a:path w="2197" h="3081" extrusionOk="0">
                    <a:moveTo>
                      <a:pt x="1045" y="0"/>
                    </a:moveTo>
                    <a:lnTo>
                      <a:pt x="911" y="322"/>
                    </a:lnTo>
                    <a:lnTo>
                      <a:pt x="858" y="429"/>
                    </a:lnTo>
                    <a:lnTo>
                      <a:pt x="804" y="536"/>
                    </a:lnTo>
                    <a:lnTo>
                      <a:pt x="697" y="643"/>
                    </a:lnTo>
                    <a:lnTo>
                      <a:pt x="590" y="777"/>
                    </a:lnTo>
                    <a:lnTo>
                      <a:pt x="429" y="884"/>
                    </a:lnTo>
                    <a:lnTo>
                      <a:pt x="242" y="965"/>
                    </a:lnTo>
                    <a:lnTo>
                      <a:pt x="1" y="991"/>
                    </a:lnTo>
                    <a:lnTo>
                      <a:pt x="27" y="1045"/>
                    </a:lnTo>
                    <a:lnTo>
                      <a:pt x="54" y="1072"/>
                    </a:lnTo>
                    <a:lnTo>
                      <a:pt x="108" y="1125"/>
                    </a:lnTo>
                    <a:lnTo>
                      <a:pt x="188" y="1179"/>
                    </a:lnTo>
                    <a:lnTo>
                      <a:pt x="456" y="1179"/>
                    </a:lnTo>
                    <a:lnTo>
                      <a:pt x="643" y="1125"/>
                    </a:lnTo>
                    <a:lnTo>
                      <a:pt x="858" y="1072"/>
                    </a:lnTo>
                    <a:lnTo>
                      <a:pt x="1045" y="1072"/>
                    </a:lnTo>
                    <a:lnTo>
                      <a:pt x="1259" y="1098"/>
                    </a:lnTo>
                    <a:lnTo>
                      <a:pt x="1420" y="1152"/>
                    </a:lnTo>
                    <a:lnTo>
                      <a:pt x="1581" y="1259"/>
                    </a:lnTo>
                    <a:lnTo>
                      <a:pt x="1715" y="1393"/>
                    </a:lnTo>
                    <a:lnTo>
                      <a:pt x="1822" y="1581"/>
                    </a:lnTo>
                    <a:lnTo>
                      <a:pt x="1876" y="1795"/>
                    </a:lnTo>
                    <a:lnTo>
                      <a:pt x="1902" y="1956"/>
                    </a:lnTo>
                    <a:lnTo>
                      <a:pt x="1876" y="2116"/>
                    </a:lnTo>
                    <a:lnTo>
                      <a:pt x="1822" y="2464"/>
                    </a:lnTo>
                    <a:lnTo>
                      <a:pt x="1795" y="2625"/>
                    </a:lnTo>
                    <a:lnTo>
                      <a:pt x="1795" y="2786"/>
                    </a:lnTo>
                    <a:lnTo>
                      <a:pt x="1795" y="2947"/>
                    </a:lnTo>
                    <a:lnTo>
                      <a:pt x="1849" y="3080"/>
                    </a:lnTo>
                    <a:lnTo>
                      <a:pt x="2036" y="2705"/>
                    </a:lnTo>
                    <a:lnTo>
                      <a:pt x="2090" y="2518"/>
                    </a:lnTo>
                    <a:lnTo>
                      <a:pt x="2170" y="2330"/>
                    </a:lnTo>
                    <a:lnTo>
                      <a:pt x="2197" y="2116"/>
                    </a:lnTo>
                    <a:lnTo>
                      <a:pt x="2197" y="1875"/>
                    </a:lnTo>
                    <a:lnTo>
                      <a:pt x="2170" y="1607"/>
                    </a:lnTo>
                    <a:lnTo>
                      <a:pt x="2117" y="1313"/>
                    </a:lnTo>
                    <a:lnTo>
                      <a:pt x="2090" y="1152"/>
                    </a:lnTo>
                    <a:lnTo>
                      <a:pt x="2063" y="965"/>
                    </a:lnTo>
                    <a:lnTo>
                      <a:pt x="2090" y="804"/>
                    </a:lnTo>
                    <a:lnTo>
                      <a:pt x="2143" y="670"/>
                    </a:lnTo>
                    <a:lnTo>
                      <a:pt x="2197" y="509"/>
                    </a:lnTo>
                    <a:lnTo>
                      <a:pt x="1956" y="590"/>
                    </a:lnTo>
                    <a:lnTo>
                      <a:pt x="1608" y="590"/>
                    </a:lnTo>
                    <a:lnTo>
                      <a:pt x="1501" y="563"/>
                    </a:lnTo>
                    <a:lnTo>
                      <a:pt x="1420" y="509"/>
                    </a:lnTo>
                    <a:lnTo>
                      <a:pt x="1340" y="429"/>
                    </a:lnTo>
                    <a:lnTo>
                      <a:pt x="1179" y="241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5" name="Google Shape;2435;p71"/>
              <p:cNvSpPr/>
              <p:nvPr/>
            </p:nvSpPr>
            <p:spPr>
              <a:xfrm>
                <a:off x="1267950" y="3600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6" name="Google Shape;2436;p71"/>
              <p:cNvSpPr/>
              <p:nvPr/>
            </p:nvSpPr>
            <p:spPr>
              <a:xfrm>
                <a:off x="1263250" y="3561150"/>
                <a:ext cx="75700" cy="67000"/>
              </a:xfrm>
              <a:custGeom>
                <a:avLst/>
                <a:gdLst/>
                <a:ahLst/>
                <a:cxnLst/>
                <a:rect l="l" t="t" r="r" b="b"/>
                <a:pathLst>
                  <a:path w="3028" h="2680" extrusionOk="0">
                    <a:moveTo>
                      <a:pt x="1260" y="1"/>
                    </a:moveTo>
                    <a:lnTo>
                      <a:pt x="1126" y="28"/>
                    </a:lnTo>
                    <a:lnTo>
                      <a:pt x="992" y="55"/>
                    </a:lnTo>
                    <a:lnTo>
                      <a:pt x="858" y="108"/>
                    </a:lnTo>
                    <a:lnTo>
                      <a:pt x="751" y="188"/>
                    </a:lnTo>
                    <a:lnTo>
                      <a:pt x="510" y="349"/>
                    </a:lnTo>
                    <a:lnTo>
                      <a:pt x="322" y="563"/>
                    </a:lnTo>
                    <a:lnTo>
                      <a:pt x="161" y="804"/>
                    </a:lnTo>
                    <a:lnTo>
                      <a:pt x="54" y="1019"/>
                    </a:lnTo>
                    <a:lnTo>
                      <a:pt x="1" y="1260"/>
                    </a:lnTo>
                    <a:lnTo>
                      <a:pt x="28" y="1340"/>
                    </a:lnTo>
                    <a:lnTo>
                      <a:pt x="28" y="1447"/>
                    </a:lnTo>
                    <a:lnTo>
                      <a:pt x="108" y="1501"/>
                    </a:lnTo>
                    <a:lnTo>
                      <a:pt x="188" y="1581"/>
                    </a:lnTo>
                    <a:lnTo>
                      <a:pt x="349" y="1662"/>
                    </a:lnTo>
                    <a:lnTo>
                      <a:pt x="510" y="1742"/>
                    </a:lnTo>
                    <a:lnTo>
                      <a:pt x="644" y="1769"/>
                    </a:lnTo>
                    <a:lnTo>
                      <a:pt x="804" y="1795"/>
                    </a:lnTo>
                    <a:lnTo>
                      <a:pt x="1072" y="1822"/>
                    </a:lnTo>
                    <a:lnTo>
                      <a:pt x="1313" y="1769"/>
                    </a:lnTo>
                    <a:lnTo>
                      <a:pt x="1527" y="1662"/>
                    </a:lnTo>
                    <a:lnTo>
                      <a:pt x="1715" y="1554"/>
                    </a:lnTo>
                    <a:lnTo>
                      <a:pt x="1876" y="1421"/>
                    </a:lnTo>
                    <a:lnTo>
                      <a:pt x="2010" y="1313"/>
                    </a:lnTo>
                    <a:lnTo>
                      <a:pt x="2143" y="1340"/>
                    </a:lnTo>
                    <a:lnTo>
                      <a:pt x="2224" y="1394"/>
                    </a:lnTo>
                    <a:lnTo>
                      <a:pt x="2331" y="1447"/>
                    </a:lnTo>
                    <a:lnTo>
                      <a:pt x="2385" y="1501"/>
                    </a:lnTo>
                    <a:lnTo>
                      <a:pt x="2465" y="1662"/>
                    </a:lnTo>
                    <a:lnTo>
                      <a:pt x="2518" y="1822"/>
                    </a:lnTo>
                    <a:lnTo>
                      <a:pt x="2518" y="1956"/>
                    </a:lnTo>
                    <a:lnTo>
                      <a:pt x="2492" y="2117"/>
                    </a:lnTo>
                    <a:lnTo>
                      <a:pt x="2411" y="2331"/>
                    </a:lnTo>
                    <a:lnTo>
                      <a:pt x="2385" y="2411"/>
                    </a:lnTo>
                    <a:lnTo>
                      <a:pt x="2411" y="2465"/>
                    </a:lnTo>
                    <a:lnTo>
                      <a:pt x="2411" y="2545"/>
                    </a:lnTo>
                    <a:lnTo>
                      <a:pt x="2385" y="2653"/>
                    </a:lnTo>
                    <a:lnTo>
                      <a:pt x="2492" y="2653"/>
                    </a:lnTo>
                    <a:lnTo>
                      <a:pt x="2599" y="2679"/>
                    </a:lnTo>
                    <a:lnTo>
                      <a:pt x="2733" y="2465"/>
                    </a:lnTo>
                    <a:lnTo>
                      <a:pt x="2840" y="2197"/>
                    </a:lnTo>
                    <a:lnTo>
                      <a:pt x="2920" y="1929"/>
                    </a:lnTo>
                    <a:lnTo>
                      <a:pt x="3001" y="1635"/>
                    </a:lnTo>
                    <a:lnTo>
                      <a:pt x="3027" y="1340"/>
                    </a:lnTo>
                    <a:lnTo>
                      <a:pt x="3001" y="1046"/>
                    </a:lnTo>
                    <a:lnTo>
                      <a:pt x="2947" y="804"/>
                    </a:lnTo>
                    <a:lnTo>
                      <a:pt x="2893" y="671"/>
                    </a:lnTo>
                    <a:lnTo>
                      <a:pt x="2813" y="563"/>
                    </a:lnTo>
                    <a:lnTo>
                      <a:pt x="2706" y="456"/>
                    </a:lnTo>
                    <a:lnTo>
                      <a:pt x="2572" y="376"/>
                    </a:lnTo>
                    <a:lnTo>
                      <a:pt x="2411" y="349"/>
                    </a:lnTo>
                    <a:lnTo>
                      <a:pt x="2170" y="376"/>
                    </a:lnTo>
                    <a:lnTo>
                      <a:pt x="2036" y="242"/>
                    </a:lnTo>
                    <a:lnTo>
                      <a:pt x="1822" y="108"/>
                    </a:lnTo>
                    <a:lnTo>
                      <a:pt x="1715" y="55"/>
                    </a:lnTo>
                    <a:lnTo>
                      <a:pt x="1581" y="28"/>
                    </a:lnTo>
                    <a:lnTo>
                      <a:pt x="142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7" name="Google Shape;2437;p71"/>
              <p:cNvSpPr/>
              <p:nvPr/>
            </p:nvSpPr>
            <p:spPr>
              <a:xfrm>
                <a:off x="1254550" y="3593975"/>
                <a:ext cx="13425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911" extrusionOk="0">
                    <a:moveTo>
                      <a:pt x="268" y="0"/>
                    </a:moveTo>
                    <a:lnTo>
                      <a:pt x="188" y="27"/>
                    </a:lnTo>
                    <a:lnTo>
                      <a:pt x="135" y="81"/>
                    </a:lnTo>
                    <a:lnTo>
                      <a:pt x="81" y="188"/>
                    </a:lnTo>
                    <a:lnTo>
                      <a:pt x="54" y="322"/>
                    </a:lnTo>
                    <a:lnTo>
                      <a:pt x="54" y="456"/>
                    </a:lnTo>
                    <a:lnTo>
                      <a:pt x="1" y="590"/>
                    </a:lnTo>
                    <a:lnTo>
                      <a:pt x="1" y="643"/>
                    </a:lnTo>
                    <a:lnTo>
                      <a:pt x="1" y="724"/>
                    </a:lnTo>
                    <a:lnTo>
                      <a:pt x="54" y="831"/>
                    </a:lnTo>
                    <a:lnTo>
                      <a:pt x="161" y="911"/>
                    </a:lnTo>
                    <a:lnTo>
                      <a:pt x="161" y="857"/>
                    </a:lnTo>
                    <a:lnTo>
                      <a:pt x="268" y="590"/>
                    </a:lnTo>
                    <a:lnTo>
                      <a:pt x="376" y="375"/>
                    </a:lnTo>
                    <a:lnTo>
                      <a:pt x="456" y="268"/>
                    </a:lnTo>
                    <a:lnTo>
                      <a:pt x="536" y="161"/>
                    </a:lnTo>
                    <a:lnTo>
                      <a:pt x="483" y="108"/>
                    </a:lnTo>
                    <a:lnTo>
                      <a:pt x="402" y="54"/>
                    </a:lnTo>
                    <a:lnTo>
                      <a:pt x="34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8" name="Google Shape;2438;p71"/>
              <p:cNvSpPr/>
              <p:nvPr/>
            </p:nvSpPr>
            <p:spPr>
              <a:xfrm>
                <a:off x="1315475" y="3627450"/>
                <a:ext cx="16775" cy="19450"/>
              </a:xfrm>
              <a:custGeom>
                <a:avLst/>
                <a:gdLst/>
                <a:ahLst/>
                <a:cxnLst/>
                <a:rect l="l" t="t" r="r" b="b"/>
                <a:pathLst>
                  <a:path w="671" h="778" extrusionOk="0">
                    <a:moveTo>
                      <a:pt x="376" y="1"/>
                    </a:moveTo>
                    <a:lnTo>
                      <a:pt x="349" y="134"/>
                    </a:lnTo>
                    <a:lnTo>
                      <a:pt x="296" y="242"/>
                    </a:lnTo>
                    <a:lnTo>
                      <a:pt x="188" y="483"/>
                    </a:lnTo>
                    <a:lnTo>
                      <a:pt x="28" y="724"/>
                    </a:lnTo>
                    <a:lnTo>
                      <a:pt x="1" y="750"/>
                    </a:lnTo>
                    <a:lnTo>
                      <a:pt x="108" y="777"/>
                    </a:lnTo>
                    <a:lnTo>
                      <a:pt x="215" y="777"/>
                    </a:lnTo>
                    <a:lnTo>
                      <a:pt x="296" y="724"/>
                    </a:lnTo>
                    <a:lnTo>
                      <a:pt x="349" y="670"/>
                    </a:lnTo>
                    <a:lnTo>
                      <a:pt x="429" y="563"/>
                    </a:lnTo>
                    <a:lnTo>
                      <a:pt x="510" y="483"/>
                    </a:lnTo>
                    <a:lnTo>
                      <a:pt x="617" y="402"/>
                    </a:lnTo>
                    <a:lnTo>
                      <a:pt x="670" y="268"/>
                    </a:lnTo>
                    <a:lnTo>
                      <a:pt x="670" y="215"/>
                    </a:lnTo>
                    <a:lnTo>
                      <a:pt x="670" y="134"/>
                    </a:lnTo>
                    <a:lnTo>
                      <a:pt x="617" y="81"/>
                    </a:lnTo>
                    <a:lnTo>
                      <a:pt x="537" y="27"/>
                    </a:lnTo>
                    <a:lnTo>
                      <a:pt x="456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39" name="Google Shape;2439;p71"/>
              <p:cNvSpPr/>
              <p:nvPr/>
            </p:nvSpPr>
            <p:spPr>
              <a:xfrm>
                <a:off x="1255900" y="3581925"/>
                <a:ext cx="7232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2893" h="3429" extrusionOk="0">
                    <a:moveTo>
                      <a:pt x="1232" y="0"/>
                    </a:moveTo>
                    <a:lnTo>
                      <a:pt x="1152" y="27"/>
                    </a:lnTo>
                    <a:lnTo>
                      <a:pt x="991" y="134"/>
                    </a:lnTo>
                    <a:lnTo>
                      <a:pt x="884" y="241"/>
                    </a:lnTo>
                    <a:lnTo>
                      <a:pt x="777" y="375"/>
                    </a:lnTo>
                    <a:lnTo>
                      <a:pt x="723" y="482"/>
                    </a:lnTo>
                    <a:lnTo>
                      <a:pt x="670" y="509"/>
                    </a:lnTo>
                    <a:lnTo>
                      <a:pt x="616" y="563"/>
                    </a:lnTo>
                    <a:lnTo>
                      <a:pt x="509" y="616"/>
                    </a:lnTo>
                    <a:lnTo>
                      <a:pt x="402" y="723"/>
                    </a:lnTo>
                    <a:lnTo>
                      <a:pt x="322" y="857"/>
                    </a:lnTo>
                    <a:lnTo>
                      <a:pt x="241" y="991"/>
                    </a:lnTo>
                    <a:lnTo>
                      <a:pt x="134" y="1232"/>
                    </a:lnTo>
                    <a:lnTo>
                      <a:pt x="107" y="1339"/>
                    </a:lnTo>
                    <a:lnTo>
                      <a:pt x="27" y="1634"/>
                    </a:lnTo>
                    <a:lnTo>
                      <a:pt x="0" y="1902"/>
                    </a:lnTo>
                    <a:lnTo>
                      <a:pt x="0" y="2143"/>
                    </a:lnTo>
                    <a:lnTo>
                      <a:pt x="0" y="2357"/>
                    </a:lnTo>
                    <a:lnTo>
                      <a:pt x="27" y="2598"/>
                    </a:lnTo>
                    <a:lnTo>
                      <a:pt x="107" y="2839"/>
                    </a:lnTo>
                    <a:lnTo>
                      <a:pt x="214" y="3027"/>
                    </a:lnTo>
                    <a:lnTo>
                      <a:pt x="348" y="3241"/>
                    </a:lnTo>
                    <a:lnTo>
                      <a:pt x="429" y="3321"/>
                    </a:lnTo>
                    <a:lnTo>
                      <a:pt x="509" y="3375"/>
                    </a:lnTo>
                    <a:lnTo>
                      <a:pt x="616" y="3402"/>
                    </a:lnTo>
                    <a:lnTo>
                      <a:pt x="723" y="3429"/>
                    </a:lnTo>
                    <a:lnTo>
                      <a:pt x="964" y="3429"/>
                    </a:lnTo>
                    <a:lnTo>
                      <a:pt x="1205" y="3402"/>
                    </a:lnTo>
                    <a:lnTo>
                      <a:pt x="1420" y="3321"/>
                    </a:lnTo>
                    <a:lnTo>
                      <a:pt x="1634" y="3214"/>
                    </a:lnTo>
                    <a:lnTo>
                      <a:pt x="1821" y="3107"/>
                    </a:lnTo>
                    <a:lnTo>
                      <a:pt x="2009" y="2946"/>
                    </a:lnTo>
                    <a:lnTo>
                      <a:pt x="2196" y="2759"/>
                    </a:lnTo>
                    <a:lnTo>
                      <a:pt x="2411" y="2545"/>
                    </a:lnTo>
                    <a:lnTo>
                      <a:pt x="2464" y="2438"/>
                    </a:lnTo>
                    <a:lnTo>
                      <a:pt x="2625" y="2223"/>
                    </a:lnTo>
                    <a:lnTo>
                      <a:pt x="2679" y="2063"/>
                    </a:lnTo>
                    <a:lnTo>
                      <a:pt x="2732" y="1929"/>
                    </a:lnTo>
                    <a:lnTo>
                      <a:pt x="2759" y="1795"/>
                    </a:lnTo>
                    <a:lnTo>
                      <a:pt x="2759" y="1661"/>
                    </a:lnTo>
                    <a:lnTo>
                      <a:pt x="2759" y="1607"/>
                    </a:lnTo>
                    <a:lnTo>
                      <a:pt x="2759" y="1527"/>
                    </a:lnTo>
                    <a:lnTo>
                      <a:pt x="2812" y="1420"/>
                    </a:lnTo>
                    <a:lnTo>
                      <a:pt x="2866" y="1286"/>
                    </a:lnTo>
                    <a:lnTo>
                      <a:pt x="2893" y="1125"/>
                    </a:lnTo>
                    <a:lnTo>
                      <a:pt x="2866" y="938"/>
                    </a:lnTo>
                    <a:lnTo>
                      <a:pt x="2839" y="857"/>
                    </a:lnTo>
                    <a:lnTo>
                      <a:pt x="2812" y="777"/>
                    </a:lnTo>
                    <a:lnTo>
                      <a:pt x="2759" y="697"/>
                    </a:lnTo>
                    <a:lnTo>
                      <a:pt x="2679" y="616"/>
                    </a:lnTo>
                    <a:lnTo>
                      <a:pt x="2571" y="536"/>
                    </a:lnTo>
                    <a:lnTo>
                      <a:pt x="2437" y="482"/>
                    </a:lnTo>
                    <a:lnTo>
                      <a:pt x="2304" y="456"/>
                    </a:lnTo>
                    <a:lnTo>
                      <a:pt x="2116" y="429"/>
                    </a:lnTo>
                    <a:lnTo>
                      <a:pt x="2062" y="402"/>
                    </a:lnTo>
                    <a:lnTo>
                      <a:pt x="2009" y="348"/>
                    </a:lnTo>
                    <a:lnTo>
                      <a:pt x="1875" y="241"/>
                    </a:lnTo>
                    <a:lnTo>
                      <a:pt x="1741" y="134"/>
                    </a:lnTo>
                    <a:lnTo>
                      <a:pt x="1634" y="54"/>
                    </a:lnTo>
                    <a:lnTo>
                      <a:pt x="1527" y="27"/>
                    </a:lnTo>
                    <a:lnTo>
                      <a:pt x="1420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40" name="Google Shape;2440;p71"/>
              <p:cNvSpPr/>
              <p:nvPr/>
            </p:nvSpPr>
            <p:spPr>
              <a:xfrm>
                <a:off x="1258575" y="3550450"/>
                <a:ext cx="64300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2090" extrusionOk="0">
                    <a:moveTo>
                      <a:pt x="1232" y="0"/>
                    </a:moveTo>
                    <a:lnTo>
                      <a:pt x="1045" y="27"/>
                    </a:lnTo>
                    <a:lnTo>
                      <a:pt x="831" y="81"/>
                    </a:lnTo>
                    <a:lnTo>
                      <a:pt x="670" y="161"/>
                    </a:lnTo>
                    <a:lnTo>
                      <a:pt x="509" y="268"/>
                    </a:lnTo>
                    <a:lnTo>
                      <a:pt x="375" y="375"/>
                    </a:lnTo>
                    <a:lnTo>
                      <a:pt x="241" y="509"/>
                    </a:lnTo>
                    <a:lnTo>
                      <a:pt x="161" y="670"/>
                    </a:lnTo>
                    <a:lnTo>
                      <a:pt x="81" y="804"/>
                    </a:lnTo>
                    <a:lnTo>
                      <a:pt x="27" y="965"/>
                    </a:lnTo>
                    <a:lnTo>
                      <a:pt x="0" y="1125"/>
                    </a:lnTo>
                    <a:lnTo>
                      <a:pt x="0" y="1286"/>
                    </a:lnTo>
                    <a:lnTo>
                      <a:pt x="0" y="1420"/>
                    </a:lnTo>
                    <a:lnTo>
                      <a:pt x="27" y="1581"/>
                    </a:lnTo>
                    <a:lnTo>
                      <a:pt x="81" y="1715"/>
                    </a:lnTo>
                    <a:lnTo>
                      <a:pt x="161" y="1822"/>
                    </a:lnTo>
                    <a:lnTo>
                      <a:pt x="241" y="1929"/>
                    </a:lnTo>
                    <a:lnTo>
                      <a:pt x="375" y="2009"/>
                    </a:lnTo>
                    <a:lnTo>
                      <a:pt x="509" y="2063"/>
                    </a:lnTo>
                    <a:lnTo>
                      <a:pt x="643" y="2090"/>
                    </a:lnTo>
                    <a:lnTo>
                      <a:pt x="938" y="2090"/>
                    </a:lnTo>
                    <a:lnTo>
                      <a:pt x="1232" y="2036"/>
                    </a:lnTo>
                    <a:lnTo>
                      <a:pt x="1527" y="1929"/>
                    </a:lnTo>
                    <a:lnTo>
                      <a:pt x="1822" y="1849"/>
                    </a:lnTo>
                    <a:lnTo>
                      <a:pt x="2089" y="1795"/>
                    </a:lnTo>
                    <a:lnTo>
                      <a:pt x="2357" y="1795"/>
                    </a:lnTo>
                    <a:lnTo>
                      <a:pt x="2464" y="1822"/>
                    </a:lnTo>
                    <a:lnTo>
                      <a:pt x="2572" y="1875"/>
                    </a:lnTo>
                    <a:lnTo>
                      <a:pt x="2572" y="858"/>
                    </a:lnTo>
                    <a:lnTo>
                      <a:pt x="2491" y="697"/>
                    </a:lnTo>
                    <a:lnTo>
                      <a:pt x="2384" y="536"/>
                    </a:lnTo>
                    <a:lnTo>
                      <a:pt x="2223" y="375"/>
                    </a:lnTo>
                    <a:lnTo>
                      <a:pt x="2009" y="188"/>
                    </a:lnTo>
                    <a:lnTo>
                      <a:pt x="1902" y="134"/>
                    </a:lnTo>
                    <a:lnTo>
                      <a:pt x="1741" y="81"/>
                    </a:lnTo>
                    <a:lnTo>
                      <a:pt x="1607" y="27"/>
                    </a:lnTo>
                    <a:lnTo>
                      <a:pt x="142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41" name="Google Shape;2441;p71"/>
              <p:cNvSpPr/>
              <p:nvPr/>
            </p:nvSpPr>
            <p:spPr>
              <a:xfrm>
                <a:off x="1089175" y="3633475"/>
                <a:ext cx="186150" cy="109175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4367" extrusionOk="0">
                    <a:moveTo>
                      <a:pt x="643" y="1"/>
                    </a:moveTo>
                    <a:lnTo>
                      <a:pt x="509" y="27"/>
                    </a:lnTo>
                    <a:lnTo>
                      <a:pt x="375" y="54"/>
                    </a:lnTo>
                    <a:lnTo>
                      <a:pt x="268" y="134"/>
                    </a:lnTo>
                    <a:lnTo>
                      <a:pt x="161" y="215"/>
                    </a:lnTo>
                    <a:lnTo>
                      <a:pt x="107" y="322"/>
                    </a:lnTo>
                    <a:lnTo>
                      <a:pt x="54" y="429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27" y="831"/>
                    </a:lnTo>
                    <a:lnTo>
                      <a:pt x="81" y="938"/>
                    </a:lnTo>
                    <a:lnTo>
                      <a:pt x="375" y="1608"/>
                    </a:lnTo>
                    <a:lnTo>
                      <a:pt x="402" y="1661"/>
                    </a:lnTo>
                    <a:lnTo>
                      <a:pt x="455" y="1741"/>
                    </a:lnTo>
                    <a:lnTo>
                      <a:pt x="723" y="2036"/>
                    </a:lnTo>
                    <a:lnTo>
                      <a:pt x="2786" y="4179"/>
                    </a:lnTo>
                    <a:lnTo>
                      <a:pt x="2946" y="4286"/>
                    </a:lnTo>
                    <a:lnTo>
                      <a:pt x="3107" y="4366"/>
                    </a:lnTo>
                    <a:lnTo>
                      <a:pt x="3295" y="4366"/>
                    </a:lnTo>
                    <a:lnTo>
                      <a:pt x="3455" y="4339"/>
                    </a:lnTo>
                    <a:lnTo>
                      <a:pt x="6991" y="3241"/>
                    </a:lnTo>
                    <a:lnTo>
                      <a:pt x="7124" y="3188"/>
                    </a:lnTo>
                    <a:lnTo>
                      <a:pt x="7232" y="3107"/>
                    </a:lnTo>
                    <a:lnTo>
                      <a:pt x="7312" y="3027"/>
                    </a:lnTo>
                    <a:lnTo>
                      <a:pt x="7392" y="2920"/>
                    </a:lnTo>
                    <a:lnTo>
                      <a:pt x="7446" y="2813"/>
                    </a:lnTo>
                    <a:lnTo>
                      <a:pt x="7446" y="2679"/>
                    </a:lnTo>
                    <a:lnTo>
                      <a:pt x="7446" y="2545"/>
                    </a:lnTo>
                    <a:lnTo>
                      <a:pt x="7419" y="2411"/>
                    </a:lnTo>
                    <a:lnTo>
                      <a:pt x="7392" y="2304"/>
                    </a:lnTo>
                    <a:lnTo>
                      <a:pt x="7312" y="2197"/>
                    </a:lnTo>
                    <a:lnTo>
                      <a:pt x="7205" y="2090"/>
                    </a:lnTo>
                    <a:lnTo>
                      <a:pt x="7098" y="2036"/>
                    </a:lnTo>
                    <a:lnTo>
                      <a:pt x="6991" y="1983"/>
                    </a:lnTo>
                    <a:lnTo>
                      <a:pt x="6857" y="1956"/>
                    </a:lnTo>
                    <a:lnTo>
                      <a:pt x="6723" y="1956"/>
                    </a:lnTo>
                    <a:lnTo>
                      <a:pt x="6616" y="1983"/>
                    </a:lnTo>
                    <a:lnTo>
                      <a:pt x="3455" y="2973"/>
                    </a:lnTo>
                    <a:lnTo>
                      <a:pt x="1714" y="1152"/>
                    </a:lnTo>
                    <a:lnTo>
                      <a:pt x="1768" y="992"/>
                    </a:lnTo>
                    <a:lnTo>
                      <a:pt x="1795" y="750"/>
                    </a:lnTo>
                    <a:lnTo>
                      <a:pt x="1795" y="643"/>
                    </a:lnTo>
                    <a:lnTo>
                      <a:pt x="1768" y="536"/>
                    </a:lnTo>
                    <a:lnTo>
                      <a:pt x="1741" y="456"/>
                    </a:lnTo>
                    <a:lnTo>
                      <a:pt x="1661" y="402"/>
                    </a:lnTo>
                    <a:lnTo>
                      <a:pt x="1607" y="376"/>
                    </a:lnTo>
                    <a:lnTo>
                      <a:pt x="1554" y="402"/>
                    </a:lnTo>
                    <a:lnTo>
                      <a:pt x="1473" y="429"/>
                    </a:lnTo>
                    <a:lnTo>
                      <a:pt x="1420" y="536"/>
                    </a:lnTo>
                    <a:lnTo>
                      <a:pt x="1393" y="617"/>
                    </a:lnTo>
                    <a:lnTo>
                      <a:pt x="1259" y="376"/>
                    </a:lnTo>
                    <a:lnTo>
                      <a:pt x="1205" y="268"/>
                    </a:lnTo>
                    <a:lnTo>
                      <a:pt x="1098" y="161"/>
                    </a:lnTo>
                    <a:lnTo>
                      <a:pt x="991" y="81"/>
                    </a:lnTo>
                    <a:lnTo>
                      <a:pt x="884" y="27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442" name="Google Shape;2442;p71"/>
          <p:cNvGrpSpPr/>
          <p:nvPr/>
        </p:nvGrpSpPr>
        <p:grpSpPr>
          <a:xfrm>
            <a:off x="1768800" y="3496225"/>
            <a:ext cx="425200" cy="444600"/>
            <a:chOff x="1768800" y="3496225"/>
            <a:chExt cx="425200" cy="444600"/>
          </a:xfrm>
        </p:grpSpPr>
        <p:sp>
          <p:nvSpPr>
            <p:cNvPr id="2443" name="Google Shape;2443;p71"/>
            <p:cNvSpPr/>
            <p:nvPr/>
          </p:nvSpPr>
          <p:spPr>
            <a:xfrm>
              <a:off x="1768800" y="3514950"/>
              <a:ext cx="425200" cy="425875"/>
            </a:xfrm>
            <a:custGeom>
              <a:avLst/>
              <a:gdLst/>
              <a:ahLst/>
              <a:cxnLst/>
              <a:rect l="l" t="t" r="r" b="b"/>
              <a:pathLst>
                <a:path w="17008" h="17035" extrusionOk="0">
                  <a:moveTo>
                    <a:pt x="8517" y="1"/>
                  </a:moveTo>
                  <a:lnTo>
                    <a:pt x="8062" y="28"/>
                  </a:lnTo>
                  <a:lnTo>
                    <a:pt x="7633" y="55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8" y="1715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6" y="2813"/>
                  </a:lnTo>
                  <a:lnTo>
                    <a:pt x="1929" y="3108"/>
                  </a:lnTo>
                  <a:lnTo>
                    <a:pt x="1687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74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61" y="6804"/>
                  </a:lnTo>
                  <a:lnTo>
                    <a:pt x="107" y="7232"/>
                  </a:lnTo>
                  <a:lnTo>
                    <a:pt x="54" y="7661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27" y="9161"/>
                  </a:lnTo>
                  <a:lnTo>
                    <a:pt x="107" y="9804"/>
                  </a:lnTo>
                  <a:lnTo>
                    <a:pt x="214" y="10420"/>
                  </a:lnTo>
                  <a:lnTo>
                    <a:pt x="375" y="11036"/>
                  </a:lnTo>
                  <a:lnTo>
                    <a:pt x="589" y="11625"/>
                  </a:lnTo>
                  <a:lnTo>
                    <a:pt x="830" y="12187"/>
                  </a:lnTo>
                  <a:lnTo>
                    <a:pt x="1125" y="12723"/>
                  </a:lnTo>
                  <a:lnTo>
                    <a:pt x="1446" y="13259"/>
                  </a:lnTo>
                  <a:lnTo>
                    <a:pt x="1795" y="13741"/>
                  </a:lnTo>
                  <a:lnTo>
                    <a:pt x="2196" y="14196"/>
                  </a:lnTo>
                  <a:lnTo>
                    <a:pt x="2598" y="14651"/>
                  </a:lnTo>
                  <a:lnTo>
                    <a:pt x="3053" y="15053"/>
                  </a:lnTo>
                  <a:lnTo>
                    <a:pt x="3536" y="15428"/>
                  </a:lnTo>
                  <a:lnTo>
                    <a:pt x="4044" y="15776"/>
                  </a:lnTo>
                  <a:lnTo>
                    <a:pt x="4580" y="16071"/>
                  </a:lnTo>
                  <a:lnTo>
                    <a:pt x="5142" y="16339"/>
                  </a:lnTo>
                  <a:lnTo>
                    <a:pt x="7098" y="16901"/>
                  </a:lnTo>
                  <a:lnTo>
                    <a:pt x="7794" y="16981"/>
                  </a:lnTo>
                  <a:lnTo>
                    <a:pt x="8517" y="17035"/>
                  </a:lnTo>
                  <a:lnTo>
                    <a:pt x="9214" y="16981"/>
                  </a:lnTo>
                  <a:lnTo>
                    <a:pt x="9910" y="16901"/>
                  </a:lnTo>
                  <a:lnTo>
                    <a:pt x="11865" y="16339"/>
                  </a:lnTo>
                  <a:lnTo>
                    <a:pt x="12428" y="16071"/>
                  </a:lnTo>
                  <a:lnTo>
                    <a:pt x="12963" y="15776"/>
                  </a:lnTo>
                  <a:lnTo>
                    <a:pt x="13472" y="15428"/>
                  </a:lnTo>
                  <a:lnTo>
                    <a:pt x="13954" y="15053"/>
                  </a:lnTo>
                  <a:lnTo>
                    <a:pt x="14409" y="14651"/>
                  </a:lnTo>
                  <a:lnTo>
                    <a:pt x="14838" y="14196"/>
                  </a:lnTo>
                  <a:lnTo>
                    <a:pt x="15213" y="13741"/>
                  </a:lnTo>
                  <a:lnTo>
                    <a:pt x="15561" y="13259"/>
                  </a:lnTo>
                  <a:lnTo>
                    <a:pt x="15909" y="12723"/>
                  </a:lnTo>
                  <a:lnTo>
                    <a:pt x="16177" y="12187"/>
                  </a:lnTo>
                  <a:lnTo>
                    <a:pt x="16418" y="11625"/>
                  </a:lnTo>
                  <a:lnTo>
                    <a:pt x="16632" y="11036"/>
                  </a:lnTo>
                  <a:lnTo>
                    <a:pt x="16793" y="10420"/>
                  </a:lnTo>
                  <a:lnTo>
                    <a:pt x="16900" y="9804"/>
                  </a:lnTo>
                  <a:lnTo>
                    <a:pt x="16981" y="9161"/>
                  </a:lnTo>
                  <a:lnTo>
                    <a:pt x="17007" y="8518"/>
                  </a:lnTo>
                  <a:lnTo>
                    <a:pt x="17007" y="8089"/>
                  </a:lnTo>
                  <a:lnTo>
                    <a:pt x="16954" y="7661"/>
                  </a:lnTo>
                  <a:lnTo>
                    <a:pt x="16900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2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74"/>
                  </a:lnTo>
                  <a:lnTo>
                    <a:pt x="15775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1" y="2813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7" y="1956"/>
                  </a:lnTo>
                  <a:lnTo>
                    <a:pt x="13606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1" y="1046"/>
                  </a:lnTo>
                  <a:lnTo>
                    <a:pt x="12186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1" y="188"/>
                  </a:lnTo>
                  <a:lnTo>
                    <a:pt x="9803" y="108"/>
                  </a:lnTo>
                  <a:lnTo>
                    <a:pt x="9374" y="55"/>
                  </a:lnTo>
                  <a:lnTo>
                    <a:pt x="8946" y="28"/>
                  </a:lnTo>
                  <a:lnTo>
                    <a:pt x="8517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444" name="Google Shape;2444;p71"/>
            <p:cNvGrpSpPr/>
            <p:nvPr/>
          </p:nvGrpSpPr>
          <p:grpSpPr>
            <a:xfrm>
              <a:off x="1845125" y="3496225"/>
              <a:ext cx="272550" cy="441275"/>
              <a:chOff x="1845125" y="3496225"/>
              <a:chExt cx="272550" cy="441275"/>
            </a:xfrm>
          </p:grpSpPr>
          <p:sp>
            <p:nvSpPr>
              <p:cNvPr id="2445" name="Google Shape;2445;p71"/>
              <p:cNvSpPr/>
              <p:nvPr/>
            </p:nvSpPr>
            <p:spPr>
              <a:xfrm>
                <a:off x="1897350" y="3791500"/>
                <a:ext cx="168100" cy="146000"/>
              </a:xfrm>
              <a:custGeom>
                <a:avLst/>
                <a:gdLst/>
                <a:ahLst/>
                <a:cxnLst/>
                <a:rect l="l" t="t" r="r" b="b"/>
                <a:pathLst>
                  <a:path w="6724" h="5840" extrusionOk="0">
                    <a:moveTo>
                      <a:pt x="1822" y="0"/>
                    </a:moveTo>
                    <a:lnTo>
                      <a:pt x="0" y="5277"/>
                    </a:lnTo>
                    <a:lnTo>
                      <a:pt x="456" y="5464"/>
                    </a:lnTo>
                    <a:lnTo>
                      <a:pt x="965" y="5625"/>
                    </a:lnTo>
                    <a:lnTo>
                      <a:pt x="1447" y="5759"/>
                    </a:lnTo>
                    <a:lnTo>
                      <a:pt x="1956" y="5839"/>
                    </a:lnTo>
                    <a:lnTo>
                      <a:pt x="3161" y="2438"/>
                    </a:lnTo>
                    <a:lnTo>
                      <a:pt x="3188" y="2384"/>
                    </a:lnTo>
                    <a:lnTo>
                      <a:pt x="3241" y="2331"/>
                    </a:lnTo>
                    <a:lnTo>
                      <a:pt x="3295" y="2304"/>
                    </a:lnTo>
                    <a:lnTo>
                      <a:pt x="3429" y="2304"/>
                    </a:lnTo>
                    <a:lnTo>
                      <a:pt x="3482" y="2331"/>
                    </a:lnTo>
                    <a:lnTo>
                      <a:pt x="3536" y="2384"/>
                    </a:lnTo>
                    <a:lnTo>
                      <a:pt x="3563" y="2438"/>
                    </a:lnTo>
                    <a:lnTo>
                      <a:pt x="4768" y="5839"/>
                    </a:lnTo>
                    <a:lnTo>
                      <a:pt x="5277" y="5759"/>
                    </a:lnTo>
                    <a:lnTo>
                      <a:pt x="5759" y="5625"/>
                    </a:lnTo>
                    <a:lnTo>
                      <a:pt x="6268" y="5464"/>
                    </a:lnTo>
                    <a:lnTo>
                      <a:pt x="6723" y="5277"/>
                    </a:lnTo>
                    <a:lnTo>
                      <a:pt x="490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46" name="Google Shape;2446;p71"/>
              <p:cNvSpPr/>
              <p:nvPr/>
            </p:nvSpPr>
            <p:spPr>
              <a:xfrm>
                <a:off x="1960300" y="3614725"/>
                <a:ext cx="44200" cy="38875"/>
              </a:xfrm>
              <a:custGeom>
                <a:avLst/>
                <a:gdLst/>
                <a:ahLst/>
                <a:cxnLst/>
                <a:rect l="l" t="t" r="r" b="b"/>
                <a:pathLst>
                  <a:path w="1768" h="1555" extrusionOk="0">
                    <a:moveTo>
                      <a:pt x="161" y="1"/>
                    </a:moveTo>
                    <a:lnTo>
                      <a:pt x="161" y="429"/>
                    </a:lnTo>
                    <a:lnTo>
                      <a:pt x="161" y="483"/>
                    </a:lnTo>
                    <a:lnTo>
                      <a:pt x="107" y="536"/>
                    </a:lnTo>
                    <a:lnTo>
                      <a:pt x="54" y="590"/>
                    </a:lnTo>
                    <a:lnTo>
                      <a:pt x="0" y="590"/>
                    </a:lnTo>
                    <a:lnTo>
                      <a:pt x="27" y="643"/>
                    </a:lnTo>
                    <a:lnTo>
                      <a:pt x="134" y="911"/>
                    </a:lnTo>
                    <a:lnTo>
                      <a:pt x="214" y="1045"/>
                    </a:lnTo>
                    <a:lnTo>
                      <a:pt x="295" y="1206"/>
                    </a:lnTo>
                    <a:lnTo>
                      <a:pt x="429" y="1340"/>
                    </a:lnTo>
                    <a:lnTo>
                      <a:pt x="536" y="1447"/>
                    </a:lnTo>
                    <a:lnTo>
                      <a:pt x="696" y="1527"/>
                    </a:lnTo>
                    <a:lnTo>
                      <a:pt x="857" y="1554"/>
                    </a:lnTo>
                    <a:lnTo>
                      <a:pt x="991" y="1527"/>
                    </a:lnTo>
                    <a:lnTo>
                      <a:pt x="1125" y="1474"/>
                    </a:lnTo>
                    <a:lnTo>
                      <a:pt x="1232" y="1367"/>
                    </a:lnTo>
                    <a:lnTo>
                      <a:pt x="1366" y="1233"/>
                    </a:lnTo>
                    <a:lnTo>
                      <a:pt x="1527" y="965"/>
                    </a:lnTo>
                    <a:lnTo>
                      <a:pt x="1634" y="724"/>
                    </a:lnTo>
                    <a:lnTo>
                      <a:pt x="1687" y="643"/>
                    </a:lnTo>
                    <a:lnTo>
                      <a:pt x="1768" y="590"/>
                    </a:lnTo>
                    <a:lnTo>
                      <a:pt x="1634" y="590"/>
                    </a:lnTo>
                    <a:lnTo>
                      <a:pt x="1580" y="536"/>
                    </a:lnTo>
                    <a:lnTo>
                      <a:pt x="1527" y="483"/>
                    </a:lnTo>
                    <a:lnTo>
                      <a:pt x="1527" y="429"/>
                    </a:lnTo>
                    <a:lnTo>
                      <a:pt x="1527" y="1"/>
                    </a:lnTo>
                    <a:lnTo>
                      <a:pt x="1500" y="1"/>
                    </a:lnTo>
                    <a:lnTo>
                      <a:pt x="1339" y="108"/>
                    </a:lnTo>
                    <a:lnTo>
                      <a:pt x="1179" y="188"/>
                    </a:lnTo>
                    <a:lnTo>
                      <a:pt x="1018" y="215"/>
                    </a:lnTo>
                    <a:lnTo>
                      <a:pt x="830" y="242"/>
                    </a:lnTo>
                    <a:lnTo>
                      <a:pt x="670" y="215"/>
                    </a:lnTo>
                    <a:lnTo>
                      <a:pt x="509" y="188"/>
                    </a:lnTo>
                    <a:lnTo>
                      <a:pt x="348" y="108"/>
                    </a:lnTo>
                    <a:lnTo>
                      <a:pt x="18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47" name="Google Shape;2447;p71"/>
              <p:cNvSpPr/>
              <p:nvPr/>
            </p:nvSpPr>
            <p:spPr>
              <a:xfrm>
                <a:off x="1947575" y="3647550"/>
                <a:ext cx="67650" cy="159375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6375" extrusionOk="0">
                    <a:moveTo>
                      <a:pt x="456" y="0"/>
                    </a:moveTo>
                    <a:lnTo>
                      <a:pt x="348" y="54"/>
                    </a:lnTo>
                    <a:lnTo>
                      <a:pt x="241" y="107"/>
                    </a:lnTo>
                    <a:lnTo>
                      <a:pt x="161" y="161"/>
                    </a:lnTo>
                    <a:lnTo>
                      <a:pt x="81" y="268"/>
                    </a:lnTo>
                    <a:lnTo>
                      <a:pt x="27" y="348"/>
                    </a:lnTo>
                    <a:lnTo>
                      <a:pt x="0" y="455"/>
                    </a:lnTo>
                    <a:lnTo>
                      <a:pt x="0" y="589"/>
                    </a:lnTo>
                    <a:lnTo>
                      <a:pt x="0" y="5785"/>
                    </a:lnTo>
                    <a:lnTo>
                      <a:pt x="0" y="5892"/>
                    </a:lnTo>
                    <a:lnTo>
                      <a:pt x="27" y="5999"/>
                    </a:lnTo>
                    <a:lnTo>
                      <a:pt x="81" y="6107"/>
                    </a:lnTo>
                    <a:lnTo>
                      <a:pt x="161" y="6187"/>
                    </a:lnTo>
                    <a:lnTo>
                      <a:pt x="241" y="6267"/>
                    </a:lnTo>
                    <a:lnTo>
                      <a:pt x="348" y="6321"/>
                    </a:lnTo>
                    <a:lnTo>
                      <a:pt x="456" y="6348"/>
                    </a:lnTo>
                    <a:lnTo>
                      <a:pt x="589" y="6374"/>
                    </a:lnTo>
                    <a:lnTo>
                      <a:pt x="2116" y="6374"/>
                    </a:lnTo>
                    <a:lnTo>
                      <a:pt x="2250" y="6348"/>
                    </a:lnTo>
                    <a:lnTo>
                      <a:pt x="2357" y="6321"/>
                    </a:lnTo>
                    <a:lnTo>
                      <a:pt x="2464" y="6267"/>
                    </a:lnTo>
                    <a:lnTo>
                      <a:pt x="2545" y="6187"/>
                    </a:lnTo>
                    <a:lnTo>
                      <a:pt x="2625" y="6107"/>
                    </a:lnTo>
                    <a:lnTo>
                      <a:pt x="2679" y="5999"/>
                    </a:lnTo>
                    <a:lnTo>
                      <a:pt x="2705" y="5892"/>
                    </a:lnTo>
                    <a:lnTo>
                      <a:pt x="2705" y="5785"/>
                    </a:lnTo>
                    <a:lnTo>
                      <a:pt x="2705" y="589"/>
                    </a:lnTo>
                    <a:lnTo>
                      <a:pt x="2705" y="455"/>
                    </a:lnTo>
                    <a:lnTo>
                      <a:pt x="2679" y="348"/>
                    </a:lnTo>
                    <a:lnTo>
                      <a:pt x="2625" y="268"/>
                    </a:lnTo>
                    <a:lnTo>
                      <a:pt x="2545" y="161"/>
                    </a:lnTo>
                    <a:lnTo>
                      <a:pt x="2464" y="107"/>
                    </a:lnTo>
                    <a:lnTo>
                      <a:pt x="2357" y="54"/>
                    </a:lnTo>
                    <a:lnTo>
                      <a:pt x="2250" y="0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48" name="Google Shape;2448;p71"/>
              <p:cNvSpPr/>
              <p:nvPr/>
            </p:nvSpPr>
            <p:spPr>
              <a:xfrm>
                <a:off x="1956275" y="3624100"/>
                <a:ext cx="21450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260" extrusionOk="0">
                    <a:moveTo>
                      <a:pt x="322" y="1"/>
                    </a:moveTo>
                    <a:lnTo>
                      <a:pt x="0" y="268"/>
                    </a:lnTo>
                    <a:lnTo>
                      <a:pt x="295" y="1206"/>
                    </a:lnTo>
                    <a:lnTo>
                      <a:pt x="349" y="1259"/>
                    </a:lnTo>
                    <a:lnTo>
                      <a:pt x="402" y="1259"/>
                    </a:lnTo>
                    <a:lnTo>
                      <a:pt x="857" y="93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49" name="Google Shape;2449;p71"/>
              <p:cNvSpPr/>
              <p:nvPr/>
            </p:nvSpPr>
            <p:spPr>
              <a:xfrm>
                <a:off x="1985075" y="3624100"/>
                <a:ext cx="21450" cy="315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1260" extrusionOk="0">
                    <a:moveTo>
                      <a:pt x="536" y="1"/>
                    </a:moveTo>
                    <a:lnTo>
                      <a:pt x="0" y="938"/>
                    </a:lnTo>
                    <a:lnTo>
                      <a:pt x="455" y="1259"/>
                    </a:lnTo>
                    <a:lnTo>
                      <a:pt x="509" y="1259"/>
                    </a:lnTo>
                    <a:lnTo>
                      <a:pt x="563" y="1206"/>
                    </a:lnTo>
                    <a:lnTo>
                      <a:pt x="857" y="268"/>
                    </a:lnTo>
                    <a:lnTo>
                      <a:pt x="536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0" name="Google Shape;2450;p71"/>
              <p:cNvSpPr/>
              <p:nvPr/>
            </p:nvSpPr>
            <p:spPr>
              <a:xfrm>
                <a:off x="1934175" y="3628125"/>
                <a:ext cx="47575" cy="200900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8036" extrusionOk="0">
                    <a:moveTo>
                      <a:pt x="1018" y="0"/>
                    </a:moveTo>
                    <a:lnTo>
                      <a:pt x="483" y="27"/>
                    </a:lnTo>
                    <a:lnTo>
                      <a:pt x="483" y="322"/>
                    </a:lnTo>
                    <a:lnTo>
                      <a:pt x="429" y="750"/>
                    </a:lnTo>
                    <a:lnTo>
                      <a:pt x="376" y="991"/>
                    </a:lnTo>
                    <a:lnTo>
                      <a:pt x="268" y="1286"/>
                    </a:lnTo>
                    <a:lnTo>
                      <a:pt x="161" y="1581"/>
                    </a:lnTo>
                    <a:lnTo>
                      <a:pt x="1" y="1902"/>
                    </a:lnTo>
                    <a:lnTo>
                      <a:pt x="81" y="1982"/>
                    </a:lnTo>
                    <a:lnTo>
                      <a:pt x="134" y="2116"/>
                    </a:lnTo>
                    <a:lnTo>
                      <a:pt x="322" y="5250"/>
                    </a:lnTo>
                    <a:lnTo>
                      <a:pt x="322" y="5437"/>
                    </a:lnTo>
                    <a:lnTo>
                      <a:pt x="322" y="5598"/>
                    </a:lnTo>
                    <a:lnTo>
                      <a:pt x="134" y="6535"/>
                    </a:lnTo>
                    <a:lnTo>
                      <a:pt x="134" y="6643"/>
                    </a:lnTo>
                    <a:lnTo>
                      <a:pt x="161" y="6723"/>
                    </a:lnTo>
                    <a:lnTo>
                      <a:pt x="188" y="6830"/>
                    </a:lnTo>
                    <a:lnTo>
                      <a:pt x="242" y="6884"/>
                    </a:lnTo>
                    <a:lnTo>
                      <a:pt x="1313" y="7928"/>
                    </a:lnTo>
                    <a:lnTo>
                      <a:pt x="1393" y="8008"/>
                    </a:lnTo>
                    <a:lnTo>
                      <a:pt x="1500" y="8035"/>
                    </a:lnTo>
                    <a:lnTo>
                      <a:pt x="1581" y="8035"/>
                    </a:lnTo>
                    <a:lnTo>
                      <a:pt x="1688" y="8008"/>
                    </a:lnTo>
                    <a:lnTo>
                      <a:pt x="1768" y="7982"/>
                    </a:lnTo>
                    <a:lnTo>
                      <a:pt x="1822" y="7901"/>
                    </a:lnTo>
                    <a:lnTo>
                      <a:pt x="1875" y="7821"/>
                    </a:lnTo>
                    <a:lnTo>
                      <a:pt x="1902" y="7714"/>
                    </a:lnTo>
                    <a:lnTo>
                      <a:pt x="1902" y="4741"/>
                    </a:lnTo>
                    <a:lnTo>
                      <a:pt x="1875" y="4580"/>
                    </a:lnTo>
                    <a:lnTo>
                      <a:pt x="10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1" name="Google Shape;2451;p71"/>
              <p:cNvSpPr/>
              <p:nvPr/>
            </p:nvSpPr>
            <p:spPr>
              <a:xfrm>
                <a:off x="1981725" y="3628125"/>
                <a:ext cx="46875" cy="200900"/>
              </a:xfrm>
              <a:custGeom>
                <a:avLst/>
                <a:gdLst/>
                <a:ahLst/>
                <a:cxnLst/>
                <a:rect l="l" t="t" r="r" b="b"/>
                <a:pathLst>
                  <a:path w="1875" h="8036" extrusionOk="0">
                    <a:moveTo>
                      <a:pt x="857" y="0"/>
                    </a:moveTo>
                    <a:lnTo>
                      <a:pt x="0" y="4580"/>
                    </a:lnTo>
                    <a:lnTo>
                      <a:pt x="0" y="4741"/>
                    </a:lnTo>
                    <a:lnTo>
                      <a:pt x="0" y="7714"/>
                    </a:lnTo>
                    <a:lnTo>
                      <a:pt x="0" y="7821"/>
                    </a:lnTo>
                    <a:lnTo>
                      <a:pt x="54" y="7901"/>
                    </a:lnTo>
                    <a:lnTo>
                      <a:pt x="107" y="7982"/>
                    </a:lnTo>
                    <a:lnTo>
                      <a:pt x="188" y="8008"/>
                    </a:lnTo>
                    <a:lnTo>
                      <a:pt x="295" y="8035"/>
                    </a:lnTo>
                    <a:lnTo>
                      <a:pt x="402" y="8035"/>
                    </a:lnTo>
                    <a:lnTo>
                      <a:pt x="482" y="8008"/>
                    </a:lnTo>
                    <a:lnTo>
                      <a:pt x="563" y="7928"/>
                    </a:lnTo>
                    <a:lnTo>
                      <a:pt x="1634" y="6884"/>
                    </a:lnTo>
                    <a:lnTo>
                      <a:pt x="1688" y="6830"/>
                    </a:lnTo>
                    <a:lnTo>
                      <a:pt x="1714" y="6723"/>
                    </a:lnTo>
                    <a:lnTo>
                      <a:pt x="1741" y="6643"/>
                    </a:lnTo>
                    <a:lnTo>
                      <a:pt x="1741" y="6535"/>
                    </a:lnTo>
                    <a:lnTo>
                      <a:pt x="1554" y="5598"/>
                    </a:lnTo>
                    <a:lnTo>
                      <a:pt x="1554" y="5437"/>
                    </a:lnTo>
                    <a:lnTo>
                      <a:pt x="1554" y="5250"/>
                    </a:lnTo>
                    <a:lnTo>
                      <a:pt x="1741" y="2116"/>
                    </a:lnTo>
                    <a:lnTo>
                      <a:pt x="1795" y="1982"/>
                    </a:lnTo>
                    <a:lnTo>
                      <a:pt x="1875" y="1902"/>
                    </a:lnTo>
                    <a:lnTo>
                      <a:pt x="1714" y="1581"/>
                    </a:lnTo>
                    <a:lnTo>
                      <a:pt x="1607" y="1286"/>
                    </a:lnTo>
                    <a:lnTo>
                      <a:pt x="1500" y="991"/>
                    </a:lnTo>
                    <a:lnTo>
                      <a:pt x="1446" y="750"/>
                    </a:lnTo>
                    <a:lnTo>
                      <a:pt x="1393" y="322"/>
                    </a:lnTo>
                    <a:lnTo>
                      <a:pt x="1393" y="27"/>
                    </a:lnTo>
                    <a:lnTo>
                      <a:pt x="85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2" name="Google Shape;2452;p71"/>
              <p:cNvSpPr/>
              <p:nvPr/>
            </p:nvSpPr>
            <p:spPr>
              <a:xfrm>
                <a:off x="1966325" y="3643525"/>
                <a:ext cx="12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483" h="563" extrusionOk="0">
                    <a:moveTo>
                      <a:pt x="107" y="0"/>
                    </a:moveTo>
                    <a:lnTo>
                      <a:pt x="54" y="27"/>
                    </a:lnTo>
                    <a:lnTo>
                      <a:pt x="27" y="54"/>
                    </a:lnTo>
                    <a:lnTo>
                      <a:pt x="0" y="134"/>
                    </a:lnTo>
                    <a:lnTo>
                      <a:pt x="0" y="295"/>
                    </a:lnTo>
                    <a:lnTo>
                      <a:pt x="0" y="456"/>
                    </a:lnTo>
                    <a:lnTo>
                      <a:pt x="27" y="509"/>
                    </a:lnTo>
                    <a:lnTo>
                      <a:pt x="54" y="536"/>
                    </a:lnTo>
                    <a:lnTo>
                      <a:pt x="107" y="563"/>
                    </a:lnTo>
                    <a:lnTo>
                      <a:pt x="161" y="563"/>
                    </a:lnTo>
                    <a:lnTo>
                      <a:pt x="482" y="456"/>
                    </a:lnTo>
                    <a:lnTo>
                      <a:pt x="402" y="375"/>
                    </a:lnTo>
                    <a:lnTo>
                      <a:pt x="402" y="295"/>
                    </a:lnTo>
                    <a:lnTo>
                      <a:pt x="402" y="188"/>
                    </a:lnTo>
                    <a:lnTo>
                      <a:pt x="482" y="10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04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3" name="Google Shape;2453;p71"/>
              <p:cNvSpPr/>
              <p:nvPr/>
            </p:nvSpPr>
            <p:spPr>
              <a:xfrm>
                <a:off x="1984400" y="3643525"/>
                <a:ext cx="12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483" h="563" extrusionOk="0">
                    <a:moveTo>
                      <a:pt x="322" y="0"/>
                    </a:moveTo>
                    <a:lnTo>
                      <a:pt x="0" y="107"/>
                    </a:lnTo>
                    <a:lnTo>
                      <a:pt x="81" y="188"/>
                    </a:lnTo>
                    <a:lnTo>
                      <a:pt x="81" y="295"/>
                    </a:lnTo>
                    <a:lnTo>
                      <a:pt x="81" y="375"/>
                    </a:lnTo>
                    <a:lnTo>
                      <a:pt x="0" y="456"/>
                    </a:lnTo>
                    <a:lnTo>
                      <a:pt x="322" y="563"/>
                    </a:lnTo>
                    <a:lnTo>
                      <a:pt x="375" y="563"/>
                    </a:lnTo>
                    <a:lnTo>
                      <a:pt x="429" y="536"/>
                    </a:lnTo>
                    <a:lnTo>
                      <a:pt x="456" y="509"/>
                    </a:lnTo>
                    <a:lnTo>
                      <a:pt x="482" y="456"/>
                    </a:lnTo>
                    <a:lnTo>
                      <a:pt x="482" y="295"/>
                    </a:lnTo>
                    <a:lnTo>
                      <a:pt x="482" y="134"/>
                    </a:lnTo>
                    <a:lnTo>
                      <a:pt x="456" y="54"/>
                    </a:lnTo>
                    <a:lnTo>
                      <a:pt x="429" y="27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4" name="Google Shape;2454;p71"/>
              <p:cNvSpPr/>
              <p:nvPr/>
            </p:nvSpPr>
            <p:spPr>
              <a:xfrm>
                <a:off x="1975700" y="3644850"/>
                <a:ext cx="1140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456" h="483" extrusionOk="0">
                    <a:moveTo>
                      <a:pt x="134" y="1"/>
                    </a:moveTo>
                    <a:lnTo>
                      <a:pt x="54" y="54"/>
                    </a:lnTo>
                    <a:lnTo>
                      <a:pt x="0" y="135"/>
                    </a:lnTo>
                    <a:lnTo>
                      <a:pt x="0" y="242"/>
                    </a:lnTo>
                    <a:lnTo>
                      <a:pt x="0" y="322"/>
                    </a:lnTo>
                    <a:lnTo>
                      <a:pt x="54" y="403"/>
                    </a:lnTo>
                    <a:lnTo>
                      <a:pt x="134" y="456"/>
                    </a:lnTo>
                    <a:lnTo>
                      <a:pt x="214" y="483"/>
                    </a:lnTo>
                    <a:lnTo>
                      <a:pt x="322" y="456"/>
                    </a:lnTo>
                    <a:lnTo>
                      <a:pt x="402" y="403"/>
                    </a:lnTo>
                    <a:lnTo>
                      <a:pt x="455" y="322"/>
                    </a:lnTo>
                    <a:lnTo>
                      <a:pt x="455" y="242"/>
                    </a:lnTo>
                    <a:lnTo>
                      <a:pt x="455" y="135"/>
                    </a:lnTo>
                    <a:lnTo>
                      <a:pt x="402" y="54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rgbClr val="FF3C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5" name="Google Shape;2455;p71"/>
              <p:cNvSpPr/>
              <p:nvPr/>
            </p:nvSpPr>
            <p:spPr>
              <a:xfrm>
                <a:off x="2010500" y="3754000"/>
                <a:ext cx="53600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1876" extrusionOk="0">
                    <a:moveTo>
                      <a:pt x="563" y="1"/>
                    </a:moveTo>
                    <a:lnTo>
                      <a:pt x="483" y="27"/>
                    </a:lnTo>
                    <a:lnTo>
                      <a:pt x="403" y="54"/>
                    </a:lnTo>
                    <a:lnTo>
                      <a:pt x="376" y="108"/>
                    </a:lnTo>
                    <a:lnTo>
                      <a:pt x="376" y="161"/>
                    </a:lnTo>
                    <a:lnTo>
                      <a:pt x="403" y="268"/>
                    </a:lnTo>
                    <a:lnTo>
                      <a:pt x="456" y="375"/>
                    </a:lnTo>
                    <a:lnTo>
                      <a:pt x="563" y="456"/>
                    </a:lnTo>
                    <a:lnTo>
                      <a:pt x="429" y="509"/>
                    </a:lnTo>
                    <a:lnTo>
                      <a:pt x="295" y="590"/>
                    </a:lnTo>
                    <a:lnTo>
                      <a:pt x="188" y="670"/>
                    </a:lnTo>
                    <a:lnTo>
                      <a:pt x="108" y="777"/>
                    </a:lnTo>
                    <a:lnTo>
                      <a:pt x="54" y="911"/>
                    </a:lnTo>
                    <a:lnTo>
                      <a:pt x="1" y="1045"/>
                    </a:lnTo>
                    <a:lnTo>
                      <a:pt x="1" y="1179"/>
                    </a:lnTo>
                    <a:lnTo>
                      <a:pt x="1" y="1313"/>
                    </a:lnTo>
                    <a:lnTo>
                      <a:pt x="54" y="1447"/>
                    </a:lnTo>
                    <a:lnTo>
                      <a:pt x="135" y="1581"/>
                    </a:lnTo>
                    <a:lnTo>
                      <a:pt x="215" y="1688"/>
                    </a:lnTo>
                    <a:lnTo>
                      <a:pt x="376" y="1795"/>
                    </a:lnTo>
                    <a:lnTo>
                      <a:pt x="590" y="1875"/>
                    </a:lnTo>
                    <a:lnTo>
                      <a:pt x="778" y="1875"/>
                    </a:lnTo>
                    <a:lnTo>
                      <a:pt x="885" y="1849"/>
                    </a:lnTo>
                    <a:lnTo>
                      <a:pt x="992" y="1822"/>
                    </a:lnTo>
                    <a:lnTo>
                      <a:pt x="1715" y="1500"/>
                    </a:lnTo>
                    <a:lnTo>
                      <a:pt x="1849" y="1420"/>
                    </a:lnTo>
                    <a:lnTo>
                      <a:pt x="1956" y="1340"/>
                    </a:lnTo>
                    <a:lnTo>
                      <a:pt x="2036" y="1233"/>
                    </a:lnTo>
                    <a:lnTo>
                      <a:pt x="2090" y="1099"/>
                    </a:lnTo>
                    <a:lnTo>
                      <a:pt x="2144" y="965"/>
                    </a:lnTo>
                    <a:lnTo>
                      <a:pt x="2144" y="831"/>
                    </a:lnTo>
                    <a:lnTo>
                      <a:pt x="2144" y="697"/>
                    </a:lnTo>
                    <a:lnTo>
                      <a:pt x="2090" y="563"/>
                    </a:lnTo>
                    <a:lnTo>
                      <a:pt x="2010" y="429"/>
                    </a:lnTo>
                    <a:lnTo>
                      <a:pt x="1929" y="322"/>
                    </a:lnTo>
                    <a:lnTo>
                      <a:pt x="1822" y="242"/>
                    </a:lnTo>
                    <a:lnTo>
                      <a:pt x="1688" y="188"/>
                    </a:lnTo>
                    <a:lnTo>
                      <a:pt x="1581" y="161"/>
                    </a:lnTo>
                    <a:lnTo>
                      <a:pt x="1447" y="134"/>
                    </a:lnTo>
                    <a:lnTo>
                      <a:pt x="1286" y="161"/>
                    </a:lnTo>
                    <a:lnTo>
                      <a:pt x="1153" y="188"/>
                    </a:lnTo>
                    <a:lnTo>
                      <a:pt x="1126" y="215"/>
                    </a:lnTo>
                    <a:lnTo>
                      <a:pt x="965" y="134"/>
                    </a:lnTo>
                    <a:lnTo>
                      <a:pt x="751" y="54"/>
                    </a:lnTo>
                    <a:lnTo>
                      <a:pt x="644" y="27"/>
                    </a:lnTo>
                    <a:lnTo>
                      <a:pt x="563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6" name="Google Shape;2456;p71"/>
              <p:cNvSpPr/>
              <p:nvPr/>
            </p:nvSpPr>
            <p:spPr>
              <a:xfrm>
                <a:off x="2015875" y="3628800"/>
                <a:ext cx="101800" cy="154025"/>
              </a:xfrm>
              <a:custGeom>
                <a:avLst/>
                <a:gdLst/>
                <a:ahLst/>
                <a:cxnLst/>
                <a:rect l="l" t="t" r="r" b="b"/>
                <a:pathLst>
                  <a:path w="4072" h="6161" extrusionOk="0">
                    <a:moveTo>
                      <a:pt x="27" y="0"/>
                    </a:moveTo>
                    <a:lnTo>
                      <a:pt x="0" y="134"/>
                    </a:lnTo>
                    <a:lnTo>
                      <a:pt x="0" y="321"/>
                    </a:lnTo>
                    <a:lnTo>
                      <a:pt x="27" y="536"/>
                    </a:lnTo>
                    <a:lnTo>
                      <a:pt x="80" y="830"/>
                    </a:lnTo>
                    <a:lnTo>
                      <a:pt x="161" y="1152"/>
                    </a:lnTo>
                    <a:lnTo>
                      <a:pt x="295" y="1500"/>
                    </a:lnTo>
                    <a:lnTo>
                      <a:pt x="509" y="1875"/>
                    </a:lnTo>
                    <a:lnTo>
                      <a:pt x="2303" y="3187"/>
                    </a:lnTo>
                    <a:lnTo>
                      <a:pt x="2330" y="3241"/>
                    </a:lnTo>
                    <a:lnTo>
                      <a:pt x="2357" y="3294"/>
                    </a:lnTo>
                    <a:lnTo>
                      <a:pt x="2357" y="3348"/>
                    </a:lnTo>
                    <a:lnTo>
                      <a:pt x="2330" y="3375"/>
                    </a:lnTo>
                    <a:lnTo>
                      <a:pt x="857" y="5035"/>
                    </a:lnTo>
                    <a:lnTo>
                      <a:pt x="804" y="5116"/>
                    </a:lnTo>
                    <a:lnTo>
                      <a:pt x="804" y="5223"/>
                    </a:lnTo>
                    <a:lnTo>
                      <a:pt x="804" y="5303"/>
                    </a:lnTo>
                    <a:lnTo>
                      <a:pt x="884" y="5383"/>
                    </a:lnTo>
                    <a:lnTo>
                      <a:pt x="1768" y="6107"/>
                    </a:lnTo>
                    <a:lnTo>
                      <a:pt x="1848" y="6160"/>
                    </a:lnTo>
                    <a:lnTo>
                      <a:pt x="1929" y="6160"/>
                    </a:lnTo>
                    <a:lnTo>
                      <a:pt x="2036" y="6133"/>
                    </a:lnTo>
                    <a:lnTo>
                      <a:pt x="2089" y="6080"/>
                    </a:lnTo>
                    <a:lnTo>
                      <a:pt x="3803" y="3991"/>
                    </a:lnTo>
                    <a:lnTo>
                      <a:pt x="3937" y="3777"/>
                    </a:lnTo>
                    <a:lnTo>
                      <a:pt x="4044" y="3562"/>
                    </a:lnTo>
                    <a:lnTo>
                      <a:pt x="4071" y="3294"/>
                    </a:lnTo>
                    <a:lnTo>
                      <a:pt x="4071" y="3053"/>
                    </a:lnTo>
                    <a:lnTo>
                      <a:pt x="4018" y="2812"/>
                    </a:lnTo>
                    <a:lnTo>
                      <a:pt x="3910" y="2598"/>
                    </a:lnTo>
                    <a:lnTo>
                      <a:pt x="3777" y="2384"/>
                    </a:lnTo>
                    <a:lnTo>
                      <a:pt x="3589" y="2196"/>
                    </a:lnTo>
                    <a:lnTo>
                      <a:pt x="1955" y="937"/>
                    </a:lnTo>
                    <a:lnTo>
                      <a:pt x="1500" y="616"/>
                    </a:lnTo>
                    <a:lnTo>
                      <a:pt x="1045" y="348"/>
                    </a:lnTo>
                    <a:lnTo>
                      <a:pt x="804" y="241"/>
                    </a:lnTo>
                    <a:lnTo>
                      <a:pt x="563" y="134"/>
                    </a:lnTo>
                    <a:lnTo>
                      <a:pt x="295" y="54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7" name="Google Shape;2457;p71"/>
              <p:cNvSpPr/>
              <p:nvPr/>
            </p:nvSpPr>
            <p:spPr>
              <a:xfrm>
                <a:off x="1898700" y="3754000"/>
                <a:ext cx="53575" cy="4690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1876" extrusionOk="0">
                    <a:moveTo>
                      <a:pt x="1580" y="1"/>
                    </a:moveTo>
                    <a:lnTo>
                      <a:pt x="1500" y="27"/>
                    </a:lnTo>
                    <a:lnTo>
                      <a:pt x="1393" y="54"/>
                    </a:lnTo>
                    <a:lnTo>
                      <a:pt x="1179" y="134"/>
                    </a:lnTo>
                    <a:lnTo>
                      <a:pt x="1045" y="215"/>
                    </a:lnTo>
                    <a:lnTo>
                      <a:pt x="991" y="188"/>
                    </a:lnTo>
                    <a:lnTo>
                      <a:pt x="857" y="161"/>
                    </a:lnTo>
                    <a:lnTo>
                      <a:pt x="723" y="134"/>
                    </a:lnTo>
                    <a:lnTo>
                      <a:pt x="563" y="161"/>
                    </a:lnTo>
                    <a:lnTo>
                      <a:pt x="455" y="188"/>
                    </a:lnTo>
                    <a:lnTo>
                      <a:pt x="321" y="242"/>
                    </a:lnTo>
                    <a:lnTo>
                      <a:pt x="214" y="322"/>
                    </a:lnTo>
                    <a:lnTo>
                      <a:pt x="134" y="429"/>
                    </a:lnTo>
                    <a:lnTo>
                      <a:pt x="54" y="563"/>
                    </a:lnTo>
                    <a:lnTo>
                      <a:pt x="0" y="697"/>
                    </a:lnTo>
                    <a:lnTo>
                      <a:pt x="0" y="831"/>
                    </a:lnTo>
                    <a:lnTo>
                      <a:pt x="0" y="965"/>
                    </a:lnTo>
                    <a:lnTo>
                      <a:pt x="54" y="1099"/>
                    </a:lnTo>
                    <a:lnTo>
                      <a:pt x="107" y="1233"/>
                    </a:lnTo>
                    <a:lnTo>
                      <a:pt x="188" y="1340"/>
                    </a:lnTo>
                    <a:lnTo>
                      <a:pt x="295" y="1420"/>
                    </a:lnTo>
                    <a:lnTo>
                      <a:pt x="429" y="1500"/>
                    </a:lnTo>
                    <a:lnTo>
                      <a:pt x="1152" y="1822"/>
                    </a:lnTo>
                    <a:lnTo>
                      <a:pt x="1259" y="1849"/>
                    </a:lnTo>
                    <a:lnTo>
                      <a:pt x="1366" y="1875"/>
                    </a:lnTo>
                    <a:lnTo>
                      <a:pt x="1580" y="1875"/>
                    </a:lnTo>
                    <a:lnTo>
                      <a:pt x="1768" y="1795"/>
                    </a:lnTo>
                    <a:lnTo>
                      <a:pt x="1928" y="1688"/>
                    </a:lnTo>
                    <a:lnTo>
                      <a:pt x="2009" y="1581"/>
                    </a:lnTo>
                    <a:lnTo>
                      <a:pt x="2089" y="1447"/>
                    </a:lnTo>
                    <a:lnTo>
                      <a:pt x="2143" y="1313"/>
                    </a:lnTo>
                    <a:lnTo>
                      <a:pt x="2143" y="1179"/>
                    </a:lnTo>
                    <a:lnTo>
                      <a:pt x="2143" y="1045"/>
                    </a:lnTo>
                    <a:lnTo>
                      <a:pt x="2089" y="911"/>
                    </a:lnTo>
                    <a:lnTo>
                      <a:pt x="2036" y="777"/>
                    </a:lnTo>
                    <a:lnTo>
                      <a:pt x="1955" y="670"/>
                    </a:lnTo>
                    <a:lnTo>
                      <a:pt x="1848" y="590"/>
                    </a:lnTo>
                    <a:lnTo>
                      <a:pt x="1714" y="509"/>
                    </a:lnTo>
                    <a:lnTo>
                      <a:pt x="1580" y="456"/>
                    </a:lnTo>
                    <a:lnTo>
                      <a:pt x="1687" y="375"/>
                    </a:lnTo>
                    <a:lnTo>
                      <a:pt x="1741" y="268"/>
                    </a:lnTo>
                    <a:lnTo>
                      <a:pt x="1768" y="161"/>
                    </a:lnTo>
                    <a:lnTo>
                      <a:pt x="1768" y="108"/>
                    </a:lnTo>
                    <a:lnTo>
                      <a:pt x="1741" y="54"/>
                    </a:lnTo>
                    <a:lnTo>
                      <a:pt x="1661" y="27"/>
                    </a:lnTo>
                    <a:lnTo>
                      <a:pt x="158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8" name="Google Shape;2458;p71"/>
              <p:cNvSpPr/>
              <p:nvPr/>
            </p:nvSpPr>
            <p:spPr>
              <a:xfrm>
                <a:off x="1845125" y="3628800"/>
                <a:ext cx="101800" cy="154025"/>
              </a:xfrm>
              <a:custGeom>
                <a:avLst/>
                <a:gdLst/>
                <a:ahLst/>
                <a:cxnLst/>
                <a:rect l="l" t="t" r="r" b="b"/>
                <a:pathLst>
                  <a:path w="4072" h="6161" extrusionOk="0">
                    <a:moveTo>
                      <a:pt x="4045" y="0"/>
                    </a:moveTo>
                    <a:lnTo>
                      <a:pt x="3777" y="54"/>
                    </a:lnTo>
                    <a:lnTo>
                      <a:pt x="3509" y="134"/>
                    </a:lnTo>
                    <a:lnTo>
                      <a:pt x="3268" y="241"/>
                    </a:lnTo>
                    <a:lnTo>
                      <a:pt x="3027" y="348"/>
                    </a:lnTo>
                    <a:lnTo>
                      <a:pt x="2572" y="616"/>
                    </a:lnTo>
                    <a:lnTo>
                      <a:pt x="2116" y="937"/>
                    </a:lnTo>
                    <a:lnTo>
                      <a:pt x="483" y="2196"/>
                    </a:lnTo>
                    <a:lnTo>
                      <a:pt x="295" y="2384"/>
                    </a:lnTo>
                    <a:lnTo>
                      <a:pt x="161" y="2598"/>
                    </a:lnTo>
                    <a:lnTo>
                      <a:pt x="54" y="2812"/>
                    </a:lnTo>
                    <a:lnTo>
                      <a:pt x="0" y="3053"/>
                    </a:lnTo>
                    <a:lnTo>
                      <a:pt x="0" y="3294"/>
                    </a:lnTo>
                    <a:lnTo>
                      <a:pt x="27" y="3562"/>
                    </a:lnTo>
                    <a:lnTo>
                      <a:pt x="134" y="3777"/>
                    </a:lnTo>
                    <a:lnTo>
                      <a:pt x="268" y="3991"/>
                    </a:lnTo>
                    <a:lnTo>
                      <a:pt x="1982" y="6080"/>
                    </a:lnTo>
                    <a:lnTo>
                      <a:pt x="2063" y="6133"/>
                    </a:lnTo>
                    <a:lnTo>
                      <a:pt x="2143" y="6160"/>
                    </a:lnTo>
                    <a:lnTo>
                      <a:pt x="2223" y="6160"/>
                    </a:lnTo>
                    <a:lnTo>
                      <a:pt x="2304" y="6107"/>
                    </a:lnTo>
                    <a:lnTo>
                      <a:pt x="3188" y="5383"/>
                    </a:lnTo>
                    <a:lnTo>
                      <a:pt x="3268" y="5303"/>
                    </a:lnTo>
                    <a:lnTo>
                      <a:pt x="3295" y="5223"/>
                    </a:lnTo>
                    <a:lnTo>
                      <a:pt x="3268" y="5116"/>
                    </a:lnTo>
                    <a:lnTo>
                      <a:pt x="3214" y="5035"/>
                    </a:lnTo>
                    <a:lnTo>
                      <a:pt x="1741" y="3375"/>
                    </a:lnTo>
                    <a:lnTo>
                      <a:pt x="1715" y="3348"/>
                    </a:lnTo>
                    <a:lnTo>
                      <a:pt x="1715" y="3294"/>
                    </a:lnTo>
                    <a:lnTo>
                      <a:pt x="1741" y="3241"/>
                    </a:lnTo>
                    <a:lnTo>
                      <a:pt x="1768" y="3187"/>
                    </a:lnTo>
                    <a:lnTo>
                      <a:pt x="3563" y="1875"/>
                    </a:lnTo>
                    <a:lnTo>
                      <a:pt x="3777" y="1500"/>
                    </a:lnTo>
                    <a:lnTo>
                      <a:pt x="3911" y="1152"/>
                    </a:lnTo>
                    <a:lnTo>
                      <a:pt x="3991" y="830"/>
                    </a:lnTo>
                    <a:lnTo>
                      <a:pt x="4045" y="536"/>
                    </a:lnTo>
                    <a:lnTo>
                      <a:pt x="4071" y="321"/>
                    </a:lnTo>
                    <a:lnTo>
                      <a:pt x="4071" y="134"/>
                    </a:lnTo>
                    <a:lnTo>
                      <a:pt x="404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59" name="Google Shape;2459;p71"/>
              <p:cNvSpPr/>
              <p:nvPr/>
            </p:nvSpPr>
            <p:spPr>
              <a:xfrm>
                <a:off x="1938875" y="3496225"/>
                <a:ext cx="86400" cy="60950"/>
              </a:xfrm>
              <a:custGeom>
                <a:avLst/>
                <a:gdLst/>
                <a:ahLst/>
                <a:cxnLst/>
                <a:rect l="l" t="t" r="r" b="b"/>
                <a:pathLst>
                  <a:path w="3456" h="2438" extrusionOk="0">
                    <a:moveTo>
                      <a:pt x="1580" y="0"/>
                    </a:moveTo>
                    <a:lnTo>
                      <a:pt x="1393" y="27"/>
                    </a:lnTo>
                    <a:lnTo>
                      <a:pt x="1071" y="80"/>
                    </a:lnTo>
                    <a:lnTo>
                      <a:pt x="830" y="188"/>
                    </a:lnTo>
                    <a:lnTo>
                      <a:pt x="643" y="295"/>
                    </a:lnTo>
                    <a:lnTo>
                      <a:pt x="509" y="429"/>
                    </a:lnTo>
                    <a:lnTo>
                      <a:pt x="429" y="562"/>
                    </a:lnTo>
                    <a:lnTo>
                      <a:pt x="375" y="670"/>
                    </a:lnTo>
                    <a:lnTo>
                      <a:pt x="348" y="804"/>
                    </a:lnTo>
                    <a:lnTo>
                      <a:pt x="348" y="884"/>
                    </a:lnTo>
                    <a:lnTo>
                      <a:pt x="321" y="937"/>
                    </a:lnTo>
                    <a:lnTo>
                      <a:pt x="295" y="991"/>
                    </a:lnTo>
                    <a:lnTo>
                      <a:pt x="214" y="1045"/>
                    </a:lnTo>
                    <a:lnTo>
                      <a:pt x="134" y="1098"/>
                    </a:lnTo>
                    <a:lnTo>
                      <a:pt x="80" y="1205"/>
                    </a:lnTo>
                    <a:lnTo>
                      <a:pt x="54" y="1286"/>
                    </a:lnTo>
                    <a:lnTo>
                      <a:pt x="0" y="1527"/>
                    </a:lnTo>
                    <a:lnTo>
                      <a:pt x="0" y="1768"/>
                    </a:lnTo>
                    <a:lnTo>
                      <a:pt x="0" y="2009"/>
                    </a:lnTo>
                    <a:lnTo>
                      <a:pt x="27" y="2196"/>
                    </a:lnTo>
                    <a:lnTo>
                      <a:pt x="54" y="2384"/>
                    </a:lnTo>
                    <a:lnTo>
                      <a:pt x="134" y="2384"/>
                    </a:lnTo>
                    <a:lnTo>
                      <a:pt x="214" y="2411"/>
                    </a:lnTo>
                    <a:lnTo>
                      <a:pt x="241" y="2250"/>
                    </a:lnTo>
                    <a:lnTo>
                      <a:pt x="321" y="2116"/>
                    </a:lnTo>
                    <a:lnTo>
                      <a:pt x="348" y="2009"/>
                    </a:lnTo>
                    <a:lnTo>
                      <a:pt x="375" y="1875"/>
                    </a:lnTo>
                    <a:lnTo>
                      <a:pt x="375" y="1661"/>
                    </a:lnTo>
                    <a:lnTo>
                      <a:pt x="402" y="1420"/>
                    </a:lnTo>
                    <a:lnTo>
                      <a:pt x="429" y="1286"/>
                    </a:lnTo>
                    <a:lnTo>
                      <a:pt x="509" y="1178"/>
                    </a:lnTo>
                    <a:lnTo>
                      <a:pt x="563" y="1098"/>
                    </a:lnTo>
                    <a:lnTo>
                      <a:pt x="670" y="1018"/>
                    </a:lnTo>
                    <a:lnTo>
                      <a:pt x="777" y="991"/>
                    </a:lnTo>
                    <a:lnTo>
                      <a:pt x="884" y="964"/>
                    </a:lnTo>
                    <a:lnTo>
                      <a:pt x="1098" y="964"/>
                    </a:lnTo>
                    <a:lnTo>
                      <a:pt x="1312" y="991"/>
                    </a:lnTo>
                    <a:lnTo>
                      <a:pt x="1500" y="1045"/>
                    </a:lnTo>
                    <a:lnTo>
                      <a:pt x="1607" y="1071"/>
                    </a:lnTo>
                    <a:lnTo>
                      <a:pt x="1821" y="1071"/>
                    </a:lnTo>
                    <a:lnTo>
                      <a:pt x="1902" y="1045"/>
                    </a:lnTo>
                    <a:lnTo>
                      <a:pt x="2089" y="991"/>
                    </a:lnTo>
                    <a:lnTo>
                      <a:pt x="2303" y="964"/>
                    </a:lnTo>
                    <a:lnTo>
                      <a:pt x="2518" y="964"/>
                    </a:lnTo>
                    <a:lnTo>
                      <a:pt x="2625" y="991"/>
                    </a:lnTo>
                    <a:lnTo>
                      <a:pt x="2732" y="1018"/>
                    </a:lnTo>
                    <a:lnTo>
                      <a:pt x="2839" y="1098"/>
                    </a:lnTo>
                    <a:lnTo>
                      <a:pt x="2893" y="1178"/>
                    </a:lnTo>
                    <a:lnTo>
                      <a:pt x="2946" y="1286"/>
                    </a:lnTo>
                    <a:lnTo>
                      <a:pt x="3000" y="1420"/>
                    </a:lnTo>
                    <a:lnTo>
                      <a:pt x="3027" y="1661"/>
                    </a:lnTo>
                    <a:lnTo>
                      <a:pt x="3000" y="1875"/>
                    </a:lnTo>
                    <a:lnTo>
                      <a:pt x="3027" y="2009"/>
                    </a:lnTo>
                    <a:lnTo>
                      <a:pt x="3080" y="2116"/>
                    </a:lnTo>
                    <a:lnTo>
                      <a:pt x="3160" y="2277"/>
                    </a:lnTo>
                    <a:lnTo>
                      <a:pt x="3214" y="2437"/>
                    </a:lnTo>
                    <a:lnTo>
                      <a:pt x="3294" y="2384"/>
                    </a:lnTo>
                    <a:lnTo>
                      <a:pt x="3375" y="2384"/>
                    </a:lnTo>
                    <a:lnTo>
                      <a:pt x="3402" y="1848"/>
                    </a:lnTo>
                    <a:lnTo>
                      <a:pt x="3455" y="1607"/>
                    </a:lnTo>
                    <a:lnTo>
                      <a:pt x="3455" y="1366"/>
                    </a:lnTo>
                    <a:lnTo>
                      <a:pt x="3428" y="1152"/>
                    </a:lnTo>
                    <a:lnTo>
                      <a:pt x="3348" y="964"/>
                    </a:lnTo>
                    <a:lnTo>
                      <a:pt x="3268" y="777"/>
                    </a:lnTo>
                    <a:lnTo>
                      <a:pt x="3160" y="643"/>
                    </a:lnTo>
                    <a:lnTo>
                      <a:pt x="3027" y="482"/>
                    </a:lnTo>
                    <a:lnTo>
                      <a:pt x="2893" y="375"/>
                    </a:lnTo>
                    <a:lnTo>
                      <a:pt x="2732" y="268"/>
                    </a:lnTo>
                    <a:lnTo>
                      <a:pt x="2544" y="188"/>
                    </a:lnTo>
                    <a:lnTo>
                      <a:pt x="2357" y="107"/>
                    </a:lnTo>
                    <a:lnTo>
                      <a:pt x="2169" y="54"/>
                    </a:lnTo>
                    <a:lnTo>
                      <a:pt x="1982" y="27"/>
                    </a:lnTo>
                    <a:lnTo>
                      <a:pt x="17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60" name="Google Shape;2460;p71"/>
              <p:cNvSpPr/>
              <p:nvPr/>
            </p:nvSpPr>
            <p:spPr>
              <a:xfrm>
                <a:off x="1944225" y="3556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61" name="Google Shape;2461;p71"/>
              <p:cNvSpPr/>
              <p:nvPr/>
            </p:nvSpPr>
            <p:spPr>
              <a:xfrm>
                <a:off x="2016525" y="3555800"/>
                <a:ext cx="11425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457" h="992" extrusionOk="0">
                    <a:moveTo>
                      <a:pt x="162" y="1"/>
                    </a:moveTo>
                    <a:lnTo>
                      <a:pt x="81" y="28"/>
                    </a:lnTo>
                    <a:lnTo>
                      <a:pt x="108" y="161"/>
                    </a:lnTo>
                    <a:lnTo>
                      <a:pt x="81" y="295"/>
                    </a:lnTo>
                    <a:lnTo>
                      <a:pt x="28" y="831"/>
                    </a:lnTo>
                    <a:lnTo>
                      <a:pt x="1" y="965"/>
                    </a:lnTo>
                    <a:lnTo>
                      <a:pt x="81" y="992"/>
                    </a:lnTo>
                    <a:lnTo>
                      <a:pt x="135" y="965"/>
                    </a:lnTo>
                    <a:lnTo>
                      <a:pt x="215" y="911"/>
                    </a:lnTo>
                    <a:lnTo>
                      <a:pt x="269" y="831"/>
                    </a:lnTo>
                    <a:lnTo>
                      <a:pt x="296" y="751"/>
                    </a:lnTo>
                    <a:lnTo>
                      <a:pt x="349" y="617"/>
                    </a:lnTo>
                    <a:lnTo>
                      <a:pt x="403" y="483"/>
                    </a:lnTo>
                    <a:lnTo>
                      <a:pt x="456" y="322"/>
                    </a:lnTo>
                    <a:lnTo>
                      <a:pt x="456" y="242"/>
                    </a:lnTo>
                    <a:lnTo>
                      <a:pt x="456" y="161"/>
                    </a:lnTo>
                    <a:lnTo>
                      <a:pt x="429" y="81"/>
                    </a:lnTo>
                    <a:lnTo>
                      <a:pt x="376" y="28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62" name="Google Shape;2462;p71"/>
              <p:cNvSpPr/>
              <p:nvPr/>
            </p:nvSpPr>
            <p:spPr>
              <a:xfrm>
                <a:off x="1934850" y="3555800"/>
                <a:ext cx="11400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992" extrusionOk="0">
                    <a:moveTo>
                      <a:pt x="134" y="1"/>
                    </a:moveTo>
                    <a:lnTo>
                      <a:pt x="81" y="28"/>
                    </a:lnTo>
                    <a:lnTo>
                      <a:pt x="27" y="81"/>
                    </a:lnTo>
                    <a:lnTo>
                      <a:pt x="0" y="161"/>
                    </a:lnTo>
                    <a:lnTo>
                      <a:pt x="0" y="242"/>
                    </a:lnTo>
                    <a:lnTo>
                      <a:pt x="0" y="322"/>
                    </a:lnTo>
                    <a:lnTo>
                      <a:pt x="54" y="483"/>
                    </a:lnTo>
                    <a:lnTo>
                      <a:pt x="107" y="617"/>
                    </a:lnTo>
                    <a:lnTo>
                      <a:pt x="161" y="751"/>
                    </a:lnTo>
                    <a:lnTo>
                      <a:pt x="188" y="831"/>
                    </a:lnTo>
                    <a:lnTo>
                      <a:pt x="241" y="911"/>
                    </a:lnTo>
                    <a:lnTo>
                      <a:pt x="322" y="965"/>
                    </a:lnTo>
                    <a:lnTo>
                      <a:pt x="375" y="992"/>
                    </a:lnTo>
                    <a:lnTo>
                      <a:pt x="456" y="965"/>
                    </a:lnTo>
                    <a:lnTo>
                      <a:pt x="429" y="831"/>
                    </a:lnTo>
                    <a:lnTo>
                      <a:pt x="375" y="295"/>
                    </a:lnTo>
                    <a:lnTo>
                      <a:pt x="349" y="161"/>
                    </a:lnTo>
                    <a:lnTo>
                      <a:pt x="375" y="28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63" name="Google Shape;2463;p71"/>
              <p:cNvSpPr/>
              <p:nvPr/>
            </p:nvSpPr>
            <p:spPr>
              <a:xfrm>
                <a:off x="1943550" y="3519650"/>
                <a:ext cx="75700" cy="102475"/>
              </a:xfrm>
              <a:custGeom>
                <a:avLst/>
                <a:gdLst/>
                <a:ahLst/>
                <a:cxnLst/>
                <a:rect l="l" t="t" r="r" b="b"/>
                <a:pathLst>
                  <a:path w="3028" h="4099" extrusionOk="0">
                    <a:moveTo>
                      <a:pt x="911" y="0"/>
                    </a:moveTo>
                    <a:lnTo>
                      <a:pt x="697" y="27"/>
                    </a:lnTo>
                    <a:lnTo>
                      <a:pt x="590" y="27"/>
                    </a:lnTo>
                    <a:lnTo>
                      <a:pt x="483" y="81"/>
                    </a:lnTo>
                    <a:lnTo>
                      <a:pt x="376" y="134"/>
                    </a:lnTo>
                    <a:lnTo>
                      <a:pt x="295" y="241"/>
                    </a:lnTo>
                    <a:lnTo>
                      <a:pt x="242" y="349"/>
                    </a:lnTo>
                    <a:lnTo>
                      <a:pt x="215" y="456"/>
                    </a:lnTo>
                    <a:lnTo>
                      <a:pt x="188" y="724"/>
                    </a:lnTo>
                    <a:lnTo>
                      <a:pt x="188" y="938"/>
                    </a:lnTo>
                    <a:lnTo>
                      <a:pt x="161" y="1072"/>
                    </a:lnTo>
                    <a:lnTo>
                      <a:pt x="108" y="1179"/>
                    </a:lnTo>
                    <a:lnTo>
                      <a:pt x="54" y="1313"/>
                    </a:lnTo>
                    <a:lnTo>
                      <a:pt x="1" y="1527"/>
                    </a:lnTo>
                    <a:lnTo>
                      <a:pt x="1" y="1741"/>
                    </a:lnTo>
                    <a:lnTo>
                      <a:pt x="81" y="2277"/>
                    </a:lnTo>
                    <a:lnTo>
                      <a:pt x="108" y="2572"/>
                    </a:lnTo>
                    <a:lnTo>
                      <a:pt x="161" y="2839"/>
                    </a:lnTo>
                    <a:lnTo>
                      <a:pt x="242" y="3054"/>
                    </a:lnTo>
                    <a:lnTo>
                      <a:pt x="349" y="3268"/>
                    </a:lnTo>
                    <a:lnTo>
                      <a:pt x="456" y="3455"/>
                    </a:lnTo>
                    <a:lnTo>
                      <a:pt x="590" y="3616"/>
                    </a:lnTo>
                    <a:lnTo>
                      <a:pt x="724" y="3777"/>
                    </a:lnTo>
                    <a:lnTo>
                      <a:pt x="858" y="3884"/>
                    </a:lnTo>
                    <a:lnTo>
                      <a:pt x="1018" y="3991"/>
                    </a:lnTo>
                    <a:lnTo>
                      <a:pt x="1179" y="4045"/>
                    </a:lnTo>
                    <a:lnTo>
                      <a:pt x="1340" y="4098"/>
                    </a:lnTo>
                    <a:lnTo>
                      <a:pt x="1688" y="4098"/>
                    </a:lnTo>
                    <a:lnTo>
                      <a:pt x="1849" y="4045"/>
                    </a:lnTo>
                    <a:lnTo>
                      <a:pt x="2009" y="3991"/>
                    </a:lnTo>
                    <a:lnTo>
                      <a:pt x="2170" y="3884"/>
                    </a:lnTo>
                    <a:lnTo>
                      <a:pt x="2304" y="3777"/>
                    </a:lnTo>
                    <a:lnTo>
                      <a:pt x="2438" y="3616"/>
                    </a:lnTo>
                    <a:lnTo>
                      <a:pt x="2572" y="3455"/>
                    </a:lnTo>
                    <a:lnTo>
                      <a:pt x="2679" y="3268"/>
                    </a:lnTo>
                    <a:lnTo>
                      <a:pt x="2786" y="3054"/>
                    </a:lnTo>
                    <a:lnTo>
                      <a:pt x="2866" y="2839"/>
                    </a:lnTo>
                    <a:lnTo>
                      <a:pt x="2920" y="2572"/>
                    </a:lnTo>
                    <a:lnTo>
                      <a:pt x="2947" y="2277"/>
                    </a:lnTo>
                    <a:lnTo>
                      <a:pt x="3027" y="1741"/>
                    </a:lnTo>
                    <a:lnTo>
                      <a:pt x="3027" y="1527"/>
                    </a:lnTo>
                    <a:lnTo>
                      <a:pt x="2973" y="1313"/>
                    </a:lnTo>
                    <a:lnTo>
                      <a:pt x="2893" y="1179"/>
                    </a:lnTo>
                    <a:lnTo>
                      <a:pt x="2866" y="1045"/>
                    </a:lnTo>
                    <a:lnTo>
                      <a:pt x="2840" y="938"/>
                    </a:lnTo>
                    <a:lnTo>
                      <a:pt x="2840" y="724"/>
                    </a:lnTo>
                    <a:lnTo>
                      <a:pt x="2813" y="456"/>
                    </a:lnTo>
                    <a:lnTo>
                      <a:pt x="2786" y="349"/>
                    </a:lnTo>
                    <a:lnTo>
                      <a:pt x="2732" y="241"/>
                    </a:lnTo>
                    <a:lnTo>
                      <a:pt x="2652" y="134"/>
                    </a:lnTo>
                    <a:lnTo>
                      <a:pt x="2545" y="81"/>
                    </a:lnTo>
                    <a:lnTo>
                      <a:pt x="2438" y="27"/>
                    </a:lnTo>
                    <a:lnTo>
                      <a:pt x="2331" y="27"/>
                    </a:lnTo>
                    <a:lnTo>
                      <a:pt x="2116" y="0"/>
                    </a:lnTo>
                    <a:lnTo>
                      <a:pt x="1902" y="54"/>
                    </a:lnTo>
                    <a:lnTo>
                      <a:pt x="1715" y="81"/>
                    </a:lnTo>
                    <a:lnTo>
                      <a:pt x="1608" y="108"/>
                    </a:lnTo>
                    <a:lnTo>
                      <a:pt x="1500" y="134"/>
                    </a:lnTo>
                    <a:lnTo>
                      <a:pt x="1393" y="108"/>
                    </a:lnTo>
                    <a:lnTo>
                      <a:pt x="1313" y="81"/>
                    </a:lnTo>
                    <a:lnTo>
                      <a:pt x="1125" y="54"/>
                    </a:lnTo>
                    <a:lnTo>
                      <a:pt x="91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464" name="Google Shape;2464;p71"/>
          <p:cNvGrpSpPr/>
          <p:nvPr/>
        </p:nvGrpSpPr>
        <p:grpSpPr>
          <a:xfrm>
            <a:off x="2518725" y="3496225"/>
            <a:ext cx="434575" cy="444600"/>
            <a:chOff x="2518725" y="3496225"/>
            <a:chExt cx="434575" cy="444600"/>
          </a:xfrm>
        </p:grpSpPr>
        <p:sp>
          <p:nvSpPr>
            <p:cNvPr id="2465" name="Google Shape;2465;p71"/>
            <p:cNvSpPr/>
            <p:nvPr/>
          </p:nvSpPr>
          <p:spPr>
            <a:xfrm>
              <a:off x="2518725" y="3514950"/>
              <a:ext cx="425200" cy="415850"/>
            </a:xfrm>
            <a:custGeom>
              <a:avLst/>
              <a:gdLst/>
              <a:ahLst/>
              <a:cxnLst/>
              <a:rect l="l" t="t" r="r" b="b"/>
              <a:pathLst>
                <a:path w="17008" h="16634" extrusionOk="0">
                  <a:moveTo>
                    <a:pt x="8491" y="1"/>
                  </a:moveTo>
                  <a:lnTo>
                    <a:pt x="8062" y="28"/>
                  </a:lnTo>
                  <a:lnTo>
                    <a:pt x="7634" y="55"/>
                  </a:lnTo>
                  <a:lnTo>
                    <a:pt x="7205" y="108"/>
                  </a:lnTo>
                  <a:lnTo>
                    <a:pt x="6776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02" y="1715"/>
                  </a:lnTo>
                  <a:lnTo>
                    <a:pt x="3080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197" y="2813"/>
                  </a:lnTo>
                  <a:lnTo>
                    <a:pt x="1929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2" y="4099"/>
                  </a:lnTo>
                  <a:lnTo>
                    <a:pt x="1018" y="4474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61" y="6804"/>
                  </a:lnTo>
                  <a:lnTo>
                    <a:pt x="107" y="7232"/>
                  </a:lnTo>
                  <a:lnTo>
                    <a:pt x="54" y="7661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27" y="9134"/>
                  </a:lnTo>
                  <a:lnTo>
                    <a:pt x="81" y="9723"/>
                  </a:lnTo>
                  <a:lnTo>
                    <a:pt x="188" y="10312"/>
                  </a:lnTo>
                  <a:lnTo>
                    <a:pt x="322" y="10875"/>
                  </a:lnTo>
                  <a:lnTo>
                    <a:pt x="509" y="11437"/>
                  </a:lnTo>
                  <a:lnTo>
                    <a:pt x="723" y="11973"/>
                  </a:lnTo>
                  <a:lnTo>
                    <a:pt x="991" y="12482"/>
                  </a:lnTo>
                  <a:lnTo>
                    <a:pt x="1259" y="12991"/>
                  </a:lnTo>
                  <a:lnTo>
                    <a:pt x="1581" y="13473"/>
                  </a:lnTo>
                  <a:lnTo>
                    <a:pt x="1929" y="13928"/>
                  </a:lnTo>
                  <a:lnTo>
                    <a:pt x="2304" y="14357"/>
                  </a:lnTo>
                  <a:lnTo>
                    <a:pt x="2705" y="14758"/>
                  </a:lnTo>
                  <a:lnTo>
                    <a:pt x="3134" y="15133"/>
                  </a:lnTo>
                  <a:lnTo>
                    <a:pt x="3589" y="15455"/>
                  </a:lnTo>
                  <a:lnTo>
                    <a:pt x="4071" y="15776"/>
                  </a:lnTo>
                  <a:lnTo>
                    <a:pt x="4580" y="16071"/>
                  </a:lnTo>
                  <a:lnTo>
                    <a:pt x="11035" y="16633"/>
                  </a:lnTo>
                  <a:lnTo>
                    <a:pt x="11678" y="16419"/>
                  </a:lnTo>
                  <a:lnTo>
                    <a:pt x="12294" y="16124"/>
                  </a:lnTo>
                  <a:lnTo>
                    <a:pt x="12883" y="15830"/>
                  </a:lnTo>
                  <a:lnTo>
                    <a:pt x="13419" y="15455"/>
                  </a:lnTo>
                  <a:lnTo>
                    <a:pt x="13954" y="15053"/>
                  </a:lnTo>
                  <a:lnTo>
                    <a:pt x="14436" y="14598"/>
                  </a:lnTo>
                  <a:lnTo>
                    <a:pt x="14892" y="14116"/>
                  </a:lnTo>
                  <a:lnTo>
                    <a:pt x="15320" y="13607"/>
                  </a:lnTo>
                  <a:lnTo>
                    <a:pt x="15695" y="13071"/>
                  </a:lnTo>
                  <a:lnTo>
                    <a:pt x="16043" y="12482"/>
                  </a:lnTo>
                  <a:lnTo>
                    <a:pt x="16311" y="11866"/>
                  </a:lnTo>
                  <a:lnTo>
                    <a:pt x="16552" y="11250"/>
                  </a:lnTo>
                  <a:lnTo>
                    <a:pt x="16740" y="10580"/>
                  </a:lnTo>
                  <a:lnTo>
                    <a:pt x="16901" y="9911"/>
                  </a:lnTo>
                  <a:lnTo>
                    <a:pt x="16981" y="9214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54" y="7661"/>
                  </a:lnTo>
                  <a:lnTo>
                    <a:pt x="16901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74"/>
                  </a:lnTo>
                  <a:lnTo>
                    <a:pt x="15776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52" y="3108"/>
                  </a:lnTo>
                  <a:lnTo>
                    <a:pt x="14785" y="2813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01" y="1956"/>
                  </a:lnTo>
                  <a:lnTo>
                    <a:pt x="13579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05" y="188"/>
                  </a:lnTo>
                  <a:lnTo>
                    <a:pt x="9803" y="108"/>
                  </a:lnTo>
                  <a:lnTo>
                    <a:pt x="9374" y="55"/>
                  </a:lnTo>
                  <a:lnTo>
                    <a:pt x="8946" y="28"/>
                  </a:lnTo>
                  <a:lnTo>
                    <a:pt x="8491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466" name="Google Shape;2466;p71"/>
            <p:cNvGrpSpPr/>
            <p:nvPr/>
          </p:nvGrpSpPr>
          <p:grpSpPr>
            <a:xfrm>
              <a:off x="2617825" y="3496225"/>
              <a:ext cx="335475" cy="444600"/>
              <a:chOff x="2617825" y="3496225"/>
              <a:chExt cx="335475" cy="444600"/>
            </a:xfrm>
          </p:grpSpPr>
          <p:sp>
            <p:nvSpPr>
              <p:cNvPr id="2467" name="Google Shape;2467;p71"/>
              <p:cNvSpPr/>
              <p:nvPr/>
            </p:nvSpPr>
            <p:spPr>
              <a:xfrm>
                <a:off x="2682775" y="3754675"/>
                <a:ext cx="76350" cy="68325"/>
              </a:xfrm>
              <a:custGeom>
                <a:avLst/>
                <a:gdLst/>
                <a:ahLst/>
                <a:cxnLst/>
                <a:rect l="l" t="t" r="r" b="b"/>
                <a:pathLst>
                  <a:path w="3054" h="2733" extrusionOk="0">
                    <a:moveTo>
                      <a:pt x="1313" y="0"/>
                    </a:moveTo>
                    <a:lnTo>
                      <a:pt x="1098" y="27"/>
                    </a:lnTo>
                    <a:lnTo>
                      <a:pt x="884" y="81"/>
                    </a:lnTo>
                    <a:lnTo>
                      <a:pt x="697" y="134"/>
                    </a:lnTo>
                    <a:lnTo>
                      <a:pt x="509" y="188"/>
                    </a:lnTo>
                    <a:lnTo>
                      <a:pt x="348" y="268"/>
                    </a:lnTo>
                    <a:lnTo>
                      <a:pt x="188" y="375"/>
                    </a:lnTo>
                    <a:lnTo>
                      <a:pt x="54" y="482"/>
                    </a:lnTo>
                    <a:lnTo>
                      <a:pt x="107" y="723"/>
                    </a:lnTo>
                    <a:lnTo>
                      <a:pt x="161" y="1098"/>
                    </a:lnTo>
                    <a:lnTo>
                      <a:pt x="188" y="1581"/>
                    </a:lnTo>
                    <a:lnTo>
                      <a:pt x="188" y="1741"/>
                    </a:lnTo>
                    <a:lnTo>
                      <a:pt x="134" y="1902"/>
                    </a:lnTo>
                    <a:lnTo>
                      <a:pt x="81" y="2063"/>
                    </a:lnTo>
                    <a:lnTo>
                      <a:pt x="0" y="2197"/>
                    </a:lnTo>
                    <a:lnTo>
                      <a:pt x="134" y="2304"/>
                    </a:lnTo>
                    <a:lnTo>
                      <a:pt x="295" y="2411"/>
                    </a:lnTo>
                    <a:lnTo>
                      <a:pt x="482" y="2491"/>
                    </a:lnTo>
                    <a:lnTo>
                      <a:pt x="670" y="2571"/>
                    </a:lnTo>
                    <a:lnTo>
                      <a:pt x="884" y="2652"/>
                    </a:lnTo>
                    <a:lnTo>
                      <a:pt x="1098" y="2679"/>
                    </a:lnTo>
                    <a:lnTo>
                      <a:pt x="1313" y="2705"/>
                    </a:lnTo>
                    <a:lnTo>
                      <a:pt x="1554" y="2732"/>
                    </a:lnTo>
                    <a:lnTo>
                      <a:pt x="1768" y="2705"/>
                    </a:lnTo>
                    <a:lnTo>
                      <a:pt x="1982" y="2679"/>
                    </a:lnTo>
                    <a:lnTo>
                      <a:pt x="2196" y="2652"/>
                    </a:lnTo>
                    <a:lnTo>
                      <a:pt x="2384" y="2598"/>
                    </a:lnTo>
                    <a:lnTo>
                      <a:pt x="2571" y="2518"/>
                    </a:lnTo>
                    <a:lnTo>
                      <a:pt x="2759" y="2438"/>
                    </a:lnTo>
                    <a:lnTo>
                      <a:pt x="2920" y="2330"/>
                    </a:lnTo>
                    <a:lnTo>
                      <a:pt x="3053" y="2223"/>
                    </a:lnTo>
                    <a:lnTo>
                      <a:pt x="2973" y="2089"/>
                    </a:lnTo>
                    <a:lnTo>
                      <a:pt x="2893" y="1929"/>
                    </a:lnTo>
                    <a:lnTo>
                      <a:pt x="2866" y="1768"/>
                    </a:lnTo>
                    <a:lnTo>
                      <a:pt x="2866" y="1607"/>
                    </a:lnTo>
                    <a:lnTo>
                      <a:pt x="2893" y="1045"/>
                    </a:lnTo>
                    <a:lnTo>
                      <a:pt x="2920" y="643"/>
                    </a:lnTo>
                    <a:lnTo>
                      <a:pt x="2973" y="456"/>
                    </a:lnTo>
                    <a:lnTo>
                      <a:pt x="2839" y="375"/>
                    </a:lnTo>
                    <a:lnTo>
                      <a:pt x="2679" y="268"/>
                    </a:lnTo>
                    <a:lnTo>
                      <a:pt x="2330" y="134"/>
                    </a:lnTo>
                    <a:lnTo>
                      <a:pt x="1929" y="27"/>
                    </a:lnTo>
                    <a:lnTo>
                      <a:pt x="174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68" name="Google Shape;2468;p71"/>
              <p:cNvSpPr/>
              <p:nvPr/>
            </p:nvSpPr>
            <p:spPr>
              <a:xfrm>
                <a:off x="2683425" y="3606025"/>
                <a:ext cx="101825" cy="138625"/>
              </a:xfrm>
              <a:custGeom>
                <a:avLst/>
                <a:gdLst/>
                <a:ahLst/>
                <a:cxnLst/>
                <a:rect l="l" t="t" r="r" b="b"/>
                <a:pathLst>
                  <a:path w="4073" h="5545" extrusionOk="0">
                    <a:moveTo>
                      <a:pt x="296" y="0"/>
                    </a:moveTo>
                    <a:lnTo>
                      <a:pt x="188" y="402"/>
                    </a:lnTo>
                    <a:lnTo>
                      <a:pt x="81" y="750"/>
                    </a:lnTo>
                    <a:lnTo>
                      <a:pt x="28" y="1099"/>
                    </a:lnTo>
                    <a:lnTo>
                      <a:pt x="1" y="1393"/>
                    </a:lnTo>
                    <a:lnTo>
                      <a:pt x="28" y="1661"/>
                    </a:lnTo>
                    <a:lnTo>
                      <a:pt x="55" y="1902"/>
                    </a:lnTo>
                    <a:lnTo>
                      <a:pt x="108" y="2143"/>
                    </a:lnTo>
                    <a:lnTo>
                      <a:pt x="162" y="2357"/>
                    </a:lnTo>
                    <a:lnTo>
                      <a:pt x="296" y="2732"/>
                    </a:lnTo>
                    <a:lnTo>
                      <a:pt x="430" y="3081"/>
                    </a:lnTo>
                    <a:lnTo>
                      <a:pt x="510" y="3402"/>
                    </a:lnTo>
                    <a:lnTo>
                      <a:pt x="537" y="3563"/>
                    </a:lnTo>
                    <a:lnTo>
                      <a:pt x="537" y="3723"/>
                    </a:lnTo>
                    <a:lnTo>
                      <a:pt x="537" y="3911"/>
                    </a:lnTo>
                    <a:lnTo>
                      <a:pt x="537" y="4071"/>
                    </a:lnTo>
                    <a:lnTo>
                      <a:pt x="590" y="4232"/>
                    </a:lnTo>
                    <a:lnTo>
                      <a:pt x="644" y="4420"/>
                    </a:lnTo>
                    <a:lnTo>
                      <a:pt x="724" y="4580"/>
                    </a:lnTo>
                    <a:lnTo>
                      <a:pt x="804" y="4714"/>
                    </a:lnTo>
                    <a:lnTo>
                      <a:pt x="938" y="4875"/>
                    </a:lnTo>
                    <a:lnTo>
                      <a:pt x="1072" y="5009"/>
                    </a:lnTo>
                    <a:lnTo>
                      <a:pt x="1233" y="5143"/>
                    </a:lnTo>
                    <a:lnTo>
                      <a:pt x="1394" y="5250"/>
                    </a:lnTo>
                    <a:lnTo>
                      <a:pt x="1581" y="5357"/>
                    </a:lnTo>
                    <a:lnTo>
                      <a:pt x="1795" y="5437"/>
                    </a:lnTo>
                    <a:lnTo>
                      <a:pt x="2010" y="5491"/>
                    </a:lnTo>
                    <a:lnTo>
                      <a:pt x="2251" y="5545"/>
                    </a:lnTo>
                    <a:lnTo>
                      <a:pt x="2786" y="5545"/>
                    </a:lnTo>
                    <a:lnTo>
                      <a:pt x="3054" y="5518"/>
                    </a:lnTo>
                    <a:lnTo>
                      <a:pt x="3269" y="5464"/>
                    </a:lnTo>
                    <a:lnTo>
                      <a:pt x="3456" y="5384"/>
                    </a:lnTo>
                    <a:lnTo>
                      <a:pt x="3643" y="5277"/>
                    </a:lnTo>
                    <a:lnTo>
                      <a:pt x="3777" y="5143"/>
                    </a:lnTo>
                    <a:lnTo>
                      <a:pt x="3885" y="5036"/>
                    </a:lnTo>
                    <a:lnTo>
                      <a:pt x="3965" y="4902"/>
                    </a:lnTo>
                    <a:lnTo>
                      <a:pt x="4018" y="4741"/>
                    </a:lnTo>
                    <a:lnTo>
                      <a:pt x="4045" y="4607"/>
                    </a:lnTo>
                    <a:lnTo>
                      <a:pt x="4072" y="4446"/>
                    </a:lnTo>
                    <a:lnTo>
                      <a:pt x="4072" y="4313"/>
                    </a:lnTo>
                    <a:lnTo>
                      <a:pt x="4018" y="4179"/>
                    </a:lnTo>
                    <a:lnTo>
                      <a:pt x="3992" y="4045"/>
                    </a:lnTo>
                    <a:lnTo>
                      <a:pt x="3911" y="3938"/>
                    </a:lnTo>
                    <a:lnTo>
                      <a:pt x="3831" y="3830"/>
                    </a:lnTo>
                    <a:lnTo>
                      <a:pt x="3751" y="3750"/>
                    </a:lnTo>
                    <a:lnTo>
                      <a:pt x="3643" y="3670"/>
                    </a:lnTo>
                    <a:lnTo>
                      <a:pt x="3617" y="3589"/>
                    </a:lnTo>
                    <a:lnTo>
                      <a:pt x="3590" y="3482"/>
                    </a:lnTo>
                    <a:lnTo>
                      <a:pt x="3590" y="3402"/>
                    </a:lnTo>
                    <a:lnTo>
                      <a:pt x="3670" y="3161"/>
                    </a:lnTo>
                    <a:lnTo>
                      <a:pt x="3777" y="2920"/>
                    </a:lnTo>
                    <a:lnTo>
                      <a:pt x="3858" y="2679"/>
                    </a:lnTo>
                    <a:lnTo>
                      <a:pt x="3885" y="2545"/>
                    </a:lnTo>
                    <a:lnTo>
                      <a:pt x="3885" y="2411"/>
                    </a:lnTo>
                    <a:lnTo>
                      <a:pt x="3885" y="2304"/>
                    </a:lnTo>
                    <a:lnTo>
                      <a:pt x="3831" y="2170"/>
                    </a:lnTo>
                    <a:lnTo>
                      <a:pt x="3751" y="2063"/>
                    </a:lnTo>
                    <a:lnTo>
                      <a:pt x="3617" y="1956"/>
                    </a:lnTo>
                    <a:lnTo>
                      <a:pt x="3483" y="1822"/>
                    </a:lnTo>
                    <a:lnTo>
                      <a:pt x="3376" y="1715"/>
                    </a:lnTo>
                    <a:lnTo>
                      <a:pt x="3269" y="1554"/>
                    </a:lnTo>
                    <a:lnTo>
                      <a:pt x="3188" y="1420"/>
                    </a:lnTo>
                    <a:lnTo>
                      <a:pt x="3054" y="1125"/>
                    </a:lnTo>
                    <a:lnTo>
                      <a:pt x="2947" y="804"/>
                    </a:lnTo>
                    <a:lnTo>
                      <a:pt x="2920" y="536"/>
                    </a:lnTo>
                    <a:lnTo>
                      <a:pt x="2894" y="322"/>
                    </a:lnTo>
                    <a:lnTo>
                      <a:pt x="2894" y="108"/>
                    </a:lnTo>
                    <a:lnTo>
                      <a:pt x="29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69" name="Google Shape;2469;p71"/>
              <p:cNvSpPr/>
              <p:nvPr/>
            </p:nvSpPr>
            <p:spPr>
              <a:xfrm>
                <a:off x="2741025" y="3676325"/>
                <a:ext cx="21227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8491" h="3429" extrusionOk="0">
                    <a:moveTo>
                      <a:pt x="670" y="1"/>
                    </a:moveTo>
                    <a:lnTo>
                      <a:pt x="563" y="27"/>
                    </a:lnTo>
                    <a:lnTo>
                      <a:pt x="429" y="54"/>
                    </a:lnTo>
                    <a:lnTo>
                      <a:pt x="322" y="108"/>
                    </a:lnTo>
                    <a:lnTo>
                      <a:pt x="215" y="188"/>
                    </a:lnTo>
                    <a:lnTo>
                      <a:pt x="134" y="295"/>
                    </a:lnTo>
                    <a:lnTo>
                      <a:pt x="54" y="429"/>
                    </a:lnTo>
                    <a:lnTo>
                      <a:pt x="27" y="563"/>
                    </a:lnTo>
                    <a:lnTo>
                      <a:pt x="0" y="697"/>
                    </a:lnTo>
                    <a:lnTo>
                      <a:pt x="27" y="804"/>
                    </a:lnTo>
                    <a:lnTo>
                      <a:pt x="54" y="938"/>
                    </a:lnTo>
                    <a:lnTo>
                      <a:pt x="134" y="1045"/>
                    </a:lnTo>
                    <a:lnTo>
                      <a:pt x="215" y="1152"/>
                    </a:lnTo>
                    <a:lnTo>
                      <a:pt x="322" y="1233"/>
                    </a:lnTo>
                    <a:lnTo>
                      <a:pt x="3482" y="3322"/>
                    </a:lnTo>
                    <a:lnTo>
                      <a:pt x="3509" y="3349"/>
                    </a:lnTo>
                    <a:lnTo>
                      <a:pt x="3616" y="3402"/>
                    </a:lnTo>
                    <a:lnTo>
                      <a:pt x="3723" y="3429"/>
                    </a:lnTo>
                    <a:lnTo>
                      <a:pt x="3964" y="3429"/>
                    </a:lnTo>
                    <a:lnTo>
                      <a:pt x="7285" y="2786"/>
                    </a:lnTo>
                    <a:lnTo>
                      <a:pt x="7392" y="2759"/>
                    </a:lnTo>
                    <a:lnTo>
                      <a:pt x="7500" y="2679"/>
                    </a:lnTo>
                    <a:lnTo>
                      <a:pt x="8142" y="2331"/>
                    </a:lnTo>
                    <a:lnTo>
                      <a:pt x="8276" y="2250"/>
                    </a:lnTo>
                    <a:lnTo>
                      <a:pt x="8357" y="2170"/>
                    </a:lnTo>
                    <a:lnTo>
                      <a:pt x="8437" y="2036"/>
                    </a:lnTo>
                    <a:lnTo>
                      <a:pt x="8464" y="1929"/>
                    </a:lnTo>
                    <a:lnTo>
                      <a:pt x="8491" y="1795"/>
                    </a:lnTo>
                    <a:lnTo>
                      <a:pt x="8491" y="1661"/>
                    </a:lnTo>
                    <a:lnTo>
                      <a:pt x="8464" y="1527"/>
                    </a:lnTo>
                    <a:lnTo>
                      <a:pt x="8410" y="1420"/>
                    </a:lnTo>
                    <a:lnTo>
                      <a:pt x="8330" y="1313"/>
                    </a:lnTo>
                    <a:lnTo>
                      <a:pt x="8223" y="1206"/>
                    </a:lnTo>
                    <a:lnTo>
                      <a:pt x="8116" y="1126"/>
                    </a:lnTo>
                    <a:lnTo>
                      <a:pt x="8009" y="1099"/>
                    </a:lnTo>
                    <a:lnTo>
                      <a:pt x="7875" y="1072"/>
                    </a:lnTo>
                    <a:lnTo>
                      <a:pt x="7741" y="1072"/>
                    </a:lnTo>
                    <a:lnTo>
                      <a:pt x="7607" y="1099"/>
                    </a:lnTo>
                    <a:lnTo>
                      <a:pt x="7500" y="1152"/>
                    </a:lnTo>
                    <a:lnTo>
                      <a:pt x="7178" y="1340"/>
                    </a:lnTo>
                    <a:lnTo>
                      <a:pt x="7205" y="1179"/>
                    </a:lnTo>
                    <a:lnTo>
                      <a:pt x="7205" y="1045"/>
                    </a:lnTo>
                    <a:lnTo>
                      <a:pt x="7205" y="992"/>
                    </a:lnTo>
                    <a:lnTo>
                      <a:pt x="7178" y="938"/>
                    </a:lnTo>
                    <a:lnTo>
                      <a:pt x="7125" y="885"/>
                    </a:lnTo>
                    <a:lnTo>
                      <a:pt x="6964" y="885"/>
                    </a:lnTo>
                    <a:lnTo>
                      <a:pt x="6884" y="938"/>
                    </a:lnTo>
                    <a:lnTo>
                      <a:pt x="6830" y="1018"/>
                    </a:lnTo>
                    <a:lnTo>
                      <a:pt x="6776" y="1126"/>
                    </a:lnTo>
                    <a:lnTo>
                      <a:pt x="6723" y="1340"/>
                    </a:lnTo>
                    <a:lnTo>
                      <a:pt x="6669" y="1527"/>
                    </a:lnTo>
                    <a:lnTo>
                      <a:pt x="3991" y="2036"/>
                    </a:lnTo>
                    <a:lnTo>
                      <a:pt x="1072" y="108"/>
                    </a:lnTo>
                    <a:lnTo>
                      <a:pt x="938" y="54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0" name="Google Shape;2470;p71"/>
              <p:cNvSpPr/>
              <p:nvPr/>
            </p:nvSpPr>
            <p:spPr>
              <a:xfrm>
                <a:off x="2617825" y="3496225"/>
                <a:ext cx="73000" cy="227000"/>
              </a:xfrm>
              <a:custGeom>
                <a:avLst/>
                <a:gdLst/>
                <a:ahLst/>
                <a:cxnLst/>
                <a:rect l="l" t="t" r="r" b="b"/>
                <a:pathLst>
                  <a:path w="2920" h="9080" extrusionOk="0">
                    <a:moveTo>
                      <a:pt x="1982" y="0"/>
                    </a:moveTo>
                    <a:lnTo>
                      <a:pt x="1848" y="54"/>
                    </a:lnTo>
                    <a:lnTo>
                      <a:pt x="1741" y="107"/>
                    </a:lnTo>
                    <a:lnTo>
                      <a:pt x="1634" y="188"/>
                    </a:lnTo>
                    <a:lnTo>
                      <a:pt x="1527" y="295"/>
                    </a:lnTo>
                    <a:lnTo>
                      <a:pt x="1098" y="884"/>
                    </a:lnTo>
                    <a:lnTo>
                      <a:pt x="1045" y="991"/>
                    </a:lnTo>
                    <a:lnTo>
                      <a:pt x="991" y="1098"/>
                    </a:lnTo>
                    <a:lnTo>
                      <a:pt x="27" y="4339"/>
                    </a:lnTo>
                    <a:lnTo>
                      <a:pt x="0" y="4473"/>
                    </a:lnTo>
                    <a:lnTo>
                      <a:pt x="0" y="4580"/>
                    </a:lnTo>
                    <a:lnTo>
                      <a:pt x="27" y="4714"/>
                    </a:lnTo>
                    <a:lnTo>
                      <a:pt x="81" y="4848"/>
                    </a:lnTo>
                    <a:lnTo>
                      <a:pt x="1821" y="8196"/>
                    </a:lnTo>
                    <a:lnTo>
                      <a:pt x="2063" y="8731"/>
                    </a:lnTo>
                    <a:lnTo>
                      <a:pt x="2170" y="9080"/>
                    </a:lnTo>
                    <a:lnTo>
                      <a:pt x="2250" y="8919"/>
                    </a:lnTo>
                    <a:lnTo>
                      <a:pt x="2277" y="8838"/>
                    </a:lnTo>
                    <a:lnTo>
                      <a:pt x="2330" y="8758"/>
                    </a:lnTo>
                    <a:lnTo>
                      <a:pt x="2384" y="8651"/>
                    </a:lnTo>
                    <a:lnTo>
                      <a:pt x="2545" y="8356"/>
                    </a:lnTo>
                    <a:lnTo>
                      <a:pt x="2625" y="8142"/>
                    </a:lnTo>
                    <a:lnTo>
                      <a:pt x="2679" y="7901"/>
                    </a:lnTo>
                    <a:lnTo>
                      <a:pt x="2732" y="7580"/>
                    </a:lnTo>
                    <a:lnTo>
                      <a:pt x="2732" y="7231"/>
                    </a:lnTo>
                    <a:lnTo>
                      <a:pt x="2732" y="7151"/>
                    </a:lnTo>
                    <a:lnTo>
                      <a:pt x="2786" y="7098"/>
                    </a:lnTo>
                    <a:lnTo>
                      <a:pt x="1393" y="4446"/>
                    </a:lnTo>
                    <a:lnTo>
                      <a:pt x="2223" y="1687"/>
                    </a:lnTo>
                    <a:lnTo>
                      <a:pt x="2411" y="1687"/>
                    </a:lnTo>
                    <a:lnTo>
                      <a:pt x="2625" y="1661"/>
                    </a:lnTo>
                    <a:lnTo>
                      <a:pt x="2732" y="1607"/>
                    </a:lnTo>
                    <a:lnTo>
                      <a:pt x="2839" y="1580"/>
                    </a:lnTo>
                    <a:lnTo>
                      <a:pt x="2893" y="1500"/>
                    </a:lnTo>
                    <a:lnTo>
                      <a:pt x="2920" y="1420"/>
                    </a:lnTo>
                    <a:lnTo>
                      <a:pt x="2920" y="1366"/>
                    </a:lnTo>
                    <a:lnTo>
                      <a:pt x="2893" y="1312"/>
                    </a:lnTo>
                    <a:lnTo>
                      <a:pt x="2839" y="1259"/>
                    </a:lnTo>
                    <a:lnTo>
                      <a:pt x="2786" y="1232"/>
                    </a:lnTo>
                    <a:lnTo>
                      <a:pt x="2518" y="1232"/>
                    </a:lnTo>
                    <a:lnTo>
                      <a:pt x="2652" y="1071"/>
                    </a:lnTo>
                    <a:lnTo>
                      <a:pt x="2705" y="937"/>
                    </a:lnTo>
                    <a:lnTo>
                      <a:pt x="2759" y="830"/>
                    </a:lnTo>
                    <a:lnTo>
                      <a:pt x="2759" y="696"/>
                    </a:lnTo>
                    <a:lnTo>
                      <a:pt x="2759" y="562"/>
                    </a:lnTo>
                    <a:lnTo>
                      <a:pt x="2732" y="429"/>
                    </a:lnTo>
                    <a:lnTo>
                      <a:pt x="2652" y="321"/>
                    </a:lnTo>
                    <a:lnTo>
                      <a:pt x="2571" y="214"/>
                    </a:lnTo>
                    <a:lnTo>
                      <a:pt x="2464" y="134"/>
                    </a:lnTo>
                    <a:lnTo>
                      <a:pt x="2357" y="54"/>
                    </a:lnTo>
                    <a:lnTo>
                      <a:pt x="2223" y="27"/>
                    </a:lnTo>
                    <a:lnTo>
                      <a:pt x="208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1" name="Google Shape;2471;p71"/>
              <p:cNvSpPr/>
              <p:nvPr/>
            </p:nvSpPr>
            <p:spPr>
              <a:xfrm>
                <a:off x="2697500" y="3661600"/>
                <a:ext cx="46225" cy="54925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2197" extrusionOk="0">
                    <a:moveTo>
                      <a:pt x="295" y="0"/>
                    </a:moveTo>
                    <a:lnTo>
                      <a:pt x="295" y="483"/>
                    </a:lnTo>
                    <a:lnTo>
                      <a:pt x="241" y="536"/>
                    </a:lnTo>
                    <a:lnTo>
                      <a:pt x="188" y="590"/>
                    </a:lnTo>
                    <a:lnTo>
                      <a:pt x="108" y="616"/>
                    </a:lnTo>
                    <a:lnTo>
                      <a:pt x="27" y="643"/>
                    </a:lnTo>
                    <a:lnTo>
                      <a:pt x="0" y="643"/>
                    </a:lnTo>
                    <a:lnTo>
                      <a:pt x="81" y="991"/>
                    </a:lnTo>
                    <a:lnTo>
                      <a:pt x="215" y="1393"/>
                    </a:lnTo>
                    <a:lnTo>
                      <a:pt x="349" y="1715"/>
                    </a:lnTo>
                    <a:lnTo>
                      <a:pt x="483" y="1956"/>
                    </a:lnTo>
                    <a:lnTo>
                      <a:pt x="563" y="2063"/>
                    </a:lnTo>
                    <a:lnTo>
                      <a:pt x="643" y="2116"/>
                    </a:lnTo>
                    <a:lnTo>
                      <a:pt x="777" y="2170"/>
                    </a:lnTo>
                    <a:lnTo>
                      <a:pt x="938" y="2197"/>
                    </a:lnTo>
                    <a:lnTo>
                      <a:pt x="1072" y="2170"/>
                    </a:lnTo>
                    <a:lnTo>
                      <a:pt x="1206" y="2116"/>
                    </a:lnTo>
                    <a:lnTo>
                      <a:pt x="1286" y="2063"/>
                    </a:lnTo>
                    <a:lnTo>
                      <a:pt x="1366" y="1956"/>
                    </a:lnTo>
                    <a:lnTo>
                      <a:pt x="1500" y="1715"/>
                    </a:lnTo>
                    <a:lnTo>
                      <a:pt x="1634" y="1393"/>
                    </a:lnTo>
                    <a:lnTo>
                      <a:pt x="1768" y="991"/>
                    </a:lnTo>
                    <a:lnTo>
                      <a:pt x="1848" y="643"/>
                    </a:lnTo>
                    <a:lnTo>
                      <a:pt x="1768" y="643"/>
                    </a:lnTo>
                    <a:lnTo>
                      <a:pt x="1715" y="616"/>
                    </a:lnTo>
                    <a:lnTo>
                      <a:pt x="1634" y="590"/>
                    </a:lnTo>
                    <a:lnTo>
                      <a:pt x="1581" y="536"/>
                    </a:lnTo>
                    <a:lnTo>
                      <a:pt x="1581" y="483"/>
                    </a:lnTo>
                    <a:lnTo>
                      <a:pt x="1581" y="0"/>
                    </a:lnTo>
                    <a:lnTo>
                      <a:pt x="1366" y="134"/>
                    </a:lnTo>
                    <a:lnTo>
                      <a:pt x="1152" y="268"/>
                    </a:lnTo>
                    <a:lnTo>
                      <a:pt x="1045" y="295"/>
                    </a:lnTo>
                    <a:lnTo>
                      <a:pt x="831" y="295"/>
                    </a:lnTo>
                    <a:lnTo>
                      <a:pt x="724" y="268"/>
                    </a:lnTo>
                    <a:lnTo>
                      <a:pt x="483" y="134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2" name="Google Shape;2472;p71"/>
              <p:cNvSpPr/>
              <p:nvPr/>
            </p:nvSpPr>
            <p:spPr>
              <a:xfrm>
                <a:off x="2669375" y="3671650"/>
                <a:ext cx="101800" cy="96425"/>
              </a:xfrm>
              <a:custGeom>
                <a:avLst/>
                <a:gdLst/>
                <a:ahLst/>
                <a:cxnLst/>
                <a:rect l="l" t="t" r="r" b="b"/>
                <a:pathLst>
                  <a:path w="4072" h="3857" extrusionOk="0">
                    <a:moveTo>
                      <a:pt x="831" y="0"/>
                    </a:moveTo>
                    <a:lnTo>
                      <a:pt x="750" y="27"/>
                    </a:lnTo>
                    <a:lnTo>
                      <a:pt x="697" y="54"/>
                    </a:lnTo>
                    <a:lnTo>
                      <a:pt x="670" y="107"/>
                    </a:lnTo>
                    <a:lnTo>
                      <a:pt x="643" y="188"/>
                    </a:lnTo>
                    <a:lnTo>
                      <a:pt x="643" y="563"/>
                    </a:lnTo>
                    <a:lnTo>
                      <a:pt x="617" y="857"/>
                    </a:lnTo>
                    <a:lnTo>
                      <a:pt x="536" y="1125"/>
                    </a:lnTo>
                    <a:lnTo>
                      <a:pt x="483" y="1339"/>
                    </a:lnTo>
                    <a:lnTo>
                      <a:pt x="375" y="1500"/>
                    </a:lnTo>
                    <a:lnTo>
                      <a:pt x="322" y="1634"/>
                    </a:lnTo>
                    <a:lnTo>
                      <a:pt x="215" y="1821"/>
                    </a:lnTo>
                    <a:lnTo>
                      <a:pt x="108" y="2009"/>
                    </a:lnTo>
                    <a:lnTo>
                      <a:pt x="54" y="2170"/>
                    </a:lnTo>
                    <a:lnTo>
                      <a:pt x="1" y="2384"/>
                    </a:lnTo>
                    <a:lnTo>
                      <a:pt x="1" y="2598"/>
                    </a:lnTo>
                    <a:lnTo>
                      <a:pt x="27" y="2866"/>
                    </a:lnTo>
                    <a:lnTo>
                      <a:pt x="81" y="3000"/>
                    </a:lnTo>
                    <a:lnTo>
                      <a:pt x="161" y="3161"/>
                    </a:lnTo>
                    <a:lnTo>
                      <a:pt x="242" y="3295"/>
                    </a:lnTo>
                    <a:lnTo>
                      <a:pt x="375" y="3428"/>
                    </a:lnTo>
                    <a:lnTo>
                      <a:pt x="509" y="3643"/>
                    </a:lnTo>
                    <a:lnTo>
                      <a:pt x="617" y="3857"/>
                    </a:lnTo>
                    <a:lnTo>
                      <a:pt x="750" y="3750"/>
                    </a:lnTo>
                    <a:lnTo>
                      <a:pt x="884" y="3669"/>
                    </a:lnTo>
                    <a:lnTo>
                      <a:pt x="1072" y="3562"/>
                    </a:lnTo>
                    <a:lnTo>
                      <a:pt x="1233" y="3509"/>
                    </a:lnTo>
                    <a:lnTo>
                      <a:pt x="1420" y="3428"/>
                    </a:lnTo>
                    <a:lnTo>
                      <a:pt x="1634" y="3402"/>
                    </a:lnTo>
                    <a:lnTo>
                      <a:pt x="1849" y="3375"/>
                    </a:lnTo>
                    <a:lnTo>
                      <a:pt x="2277" y="3375"/>
                    </a:lnTo>
                    <a:lnTo>
                      <a:pt x="2465" y="3402"/>
                    </a:lnTo>
                    <a:lnTo>
                      <a:pt x="2679" y="3428"/>
                    </a:lnTo>
                    <a:lnTo>
                      <a:pt x="2866" y="3509"/>
                    </a:lnTo>
                    <a:lnTo>
                      <a:pt x="3027" y="3562"/>
                    </a:lnTo>
                    <a:lnTo>
                      <a:pt x="3215" y="3643"/>
                    </a:lnTo>
                    <a:lnTo>
                      <a:pt x="3348" y="3750"/>
                    </a:lnTo>
                    <a:lnTo>
                      <a:pt x="3482" y="3857"/>
                    </a:lnTo>
                    <a:lnTo>
                      <a:pt x="3589" y="3616"/>
                    </a:lnTo>
                    <a:lnTo>
                      <a:pt x="3723" y="3402"/>
                    </a:lnTo>
                    <a:lnTo>
                      <a:pt x="3831" y="3241"/>
                    </a:lnTo>
                    <a:lnTo>
                      <a:pt x="3938" y="3107"/>
                    </a:lnTo>
                    <a:lnTo>
                      <a:pt x="3991" y="2946"/>
                    </a:lnTo>
                    <a:lnTo>
                      <a:pt x="4045" y="2812"/>
                    </a:lnTo>
                    <a:lnTo>
                      <a:pt x="4072" y="2679"/>
                    </a:lnTo>
                    <a:lnTo>
                      <a:pt x="4072" y="2545"/>
                    </a:lnTo>
                    <a:lnTo>
                      <a:pt x="4045" y="2304"/>
                    </a:lnTo>
                    <a:lnTo>
                      <a:pt x="3991" y="2089"/>
                    </a:lnTo>
                    <a:lnTo>
                      <a:pt x="3911" y="1929"/>
                    </a:lnTo>
                    <a:lnTo>
                      <a:pt x="3831" y="1795"/>
                    </a:lnTo>
                    <a:lnTo>
                      <a:pt x="3723" y="1607"/>
                    </a:lnTo>
                    <a:lnTo>
                      <a:pt x="3643" y="1393"/>
                    </a:lnTo>
                    <a:lnTo>
                      <a:pt x="3563" y="1205"/>
                    </a:lnTo>
                    <a:lnTo>
                      <a:pt x="3509" y="991"/>
                    </a:lnTo>
                    <a:lnTo>
                      <a:pt x="3456" y="563"/>
                    </a:lnTo>
                    <a:lnTo>
                      <a:pt x="3456" y="188"/>
                    </a:lnTo>
                    <a:lnTo>
                      <a:pt x="3429" y="107"/>
                    </a:lnTo>
                    <a:lnTo>
                      <a:pt x="3402" y="54"/>
                    </a:lnTo>
                    <a:lnTo>
                      <a:pt x="3348" y="27"/>
                    </a:lnTo>
                    <a:lnTo>
                      <a:pt x="3268" y="0"/>
                    </a:lnTo>
                    <a:lnTo>
                      <a:pt x="3107" y="0"/>
                    </a:lnTo>
                    <a:lnTo>
                      <a:pt x="3027" y="27"/>
                    </a:lnTo>
                    <a:lnTo>
                      <a:pt x="2947" y="107"/>
                    </a:lnTo>
                    <a:lnTo>
                      <a:pt x="2840" y="456"/>
                    </a:lnTo>
                    <a:lnTo>
                      <a:pt x="2679" y="911"/>
                    </a:lnTo>
                    <a:lnTo>
                      <a:pt x="2599" y="1152"/>
                    </a:lnTo>
                    <a:lnTo>
                      <a:pt x="2491" y="1366"/>
                    </a:lnTo>
                    <a:lnTo>
                      <a:pt x="2384" y="1527"/>
                    </a:lnTo>
                    <a:lnTo>
                      <a:pt x="2277" y="1634"/>
                    </a:lnTo>
                    <a:lnTo>
                      <a:pt x="2170" y="1661"/>
                    </a:lnTo>
                    <a:lnTo>
                      <a:pt x="2063" y="1688"/>
                    </a:lnTo>
                    <a:lnTo>
                      <a:pt x="1929" y="1661"/>
                    </a:lnTo>
                    <a:lnTo>
                      <a:pt x="1822" y="1634"/>
                    </a:lnTo>
                    <a:lnTo>
                      <a:pt x="1715" y="1527"/>
                    </a:lnTo>
                    <a:lnTo>
                      <a:pt x="1608" y="1366"/>
                    </a:lnTo>
                    <a:lnTo>
                      <a:pt x="1527" y="1152"/>
                    </a:lnTo>
                    <a:lnTo>
                      <a:pt x="1420" y="911"/>
                    </a:lnTo>
                    <a:lnTo>
                      <a:pt x="1259" y="456"/>
                    </a:lnTo>
                    <a:lnTo>
                      <a:pt x="1152" y="107"/>
                    </a:lnTo>
                    <a:lnTo>
                      <a:pt x="1072" y="27"/>
                    </a:lnTo>
                    <a:lnTo>
                      <a:pt x="99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3" name="Google Shape;2473;p71"/>
              <p:cNvSpPr/>
              <p:nvPr/>
            </p:nvSpPr>
            <p:spPr>
              <a:xfrm>
                <a:off x="2631200" y="3808225"/>
                <a:ext cx="165425" cy="132600"/>
              </a:xfrm>
              <a:custGeom>
                <a:avLst/>
                <a:gdLst/>
                <a:ahLst/>
                <a:cxnLst/>
                <a:rect l="l" t="t" r="r" b="b"/>
                <a:pathLst>
                  <a:path w="6617" h="5304" extrusionOk="0">
                    <a:moveTo>
                      <a:pt x="2090" y="1"/>
                    </a:moveTo>
                    <a:lnTo>
                      <a:pt x="1983" y="135"/>
                    </a:lnTo>
                    <a:lnTo>
                      <a:pt x="1849" y="242"/>
                    </a:lnTo>
                    <a:lnTo>
                      <a:pt x="1715" y="376"/>
                    </a:lnTo>
                    <a:lnTo>
                      <a:pt x="1554" y="510"/>
                    </a:lnTo>
                    <a:lnTo>
                      <a:pt x="1286" y="831"/>
                    </a:lnTo>
                    <a:lnTo>
                      <a:pt x="1045" y="1206"/>
                    </a:lnTo>
                    <a:lnTo>
                      <a:pt x="804" y="1635"/>
                    </a:lnTo>
                    <a:lnTo>
                      <a:pt x="617" y="2144"/>
                    </a:lnTo>
                    <a:lnTo>
                      <a:pt x="429" y="2706"/>
                    </a:lnTo>
                    <a:lnTo>
                      <a:pt x="242" y="3322"/>
                    </a:lnTo>
                    <a:lnTo>
                      <a:pt x="81" y="3992"/>
                    </a:lnTo>
                    <a:lnTo>
                      <a:pt x="1" y="4286"/>
                    </a:lnTo>
                    <a:lnTo>
                      <a:pt x="456" y="4527"/>
                    </a:lnTo>
                    <a:lnTo>
                      <a:pt x="912" y="4715"/>
                    </a:lnTo>
                    <a:lnTo>
                      <a:pt x="1394" y="4875"/>
                    </a:lnTo>
                    <a:lnTo>
                      <a:pt x="1902" y="5036"/>
                    </a:lnTo>
                    <a:lnTo>
                      <a:pt x="2411" y="5143"/>
                    </a:lnTo>
                    <a:lnTo>
                      <a:pt x="2947" y="5224"/>
                    </a:lnTo>
                    <a:lnTo>
                      <a:pt x="3456" y="5277"/>
                    </a:lnTo>
                    <a:lnTo>
                      <a:pt x="3992" y="5304"/>
                    </a:lnTo>
                    <a:lnTo>
                      <a:pt x="4688" y="5277"/>
                    </a:lnTo>
                    <a:lnTo>
                      <a:pt x="5358" y="5197"/>
                    </a:lnTo>
                    <a:lnTo>
                      <a:pt x="6000" y="5063"/>
                    </a:lnTo>
                    <a:lnTo>
                      <a:pt x="6616" y="4875"/>
                    </a:lnTo>
                    <a:lnTo>
                      <a:pt x="6509" y="4420"/>
                    </a:lnTo>
                    <a:lnTo>
                      <a:pt x="6456" y="3938"/>
                    </a:lnTo>
                    <a:lnTo>
                      <a:pt x="6349" y="3081"/>
                    </a:lnTo>
                    <a:lnTo>
                      <a:pt x="6295" y="2331"/>
                    </a:lnTo>
                    <a:lnTo>
                      <a:pt x="6241" y="1983"/>
                    </a:lnTo>
                    <a:lnTo>
                      <a:pt x="6161" y="1662"/>
                    </a:lnTo>
                    <a:lnTo>
                      <a:pt x="6054" y="1394"/>
                    </a:lnTo>
                    <a:lnTo>
                      <a:pt x="5947" y="1153"/>
                    </a:lnTo>
                    <a:lnTo>
                      <a:pt x="5840" y="938"/>
                    </a:lnTo>
                    <a:lnTo>
                      <a:pt x="5732" y="751"/>
                    </a:lnTo>
                    <a:lnTo>
                      <a:pt x="5491" y="456"/>
                    </a:lnTo>
                    <a:lnTo>
                      <a:pt x="5277" y="242"/>
                    </a:lnTo>
                    <a:lnTo>
                      <a:pt x="5143" y="135"/>
                    </a:lnTo>
                    <a:lnTo>
                      <a:pt x="5063" y="1"/>
                    </a:lnTo>
                    <a:lnTo>
                      <a:pt x="4929" y="108"/>
                    </a:lnTo>
                    <a:lnTo>
                      <a:pt x="4768" y="215"/>
                    </a:lnTo>
                    <a:lnTo>
                      <a:pt x="4608" y="322"/>
                    </a:lnTo>
                    <a:lnTo>
                      <a:pt x="4420" y="403"/>
                    </a:lnTo>
                    <a:lnTo>
                      <a:pt x="4233" y="456"/>
                    </a:lnTo>
                    <a:lnTo>
                      <a:pt x="4018" y="510"/>
                    </a:lnTo>
                    <a:lnTo>
                      <a:pt x="3804" y="537"/>
                    </a:lnTo>
                    <a:lnTo>
                      <a:pt x="3349" y="537"/>
                    </a:lnTo>
                    <a:lnTo>
                      <a:pt x="3135" y="510"/>
                    </a:lnTo>
                    <a:lnTo>
                      <a:pt x="2920" y="456"/>
                    </a:lnTo>
                    <a:lnTo>
                      <a:pt x="2733" y="376"/>
                    </a:lnTo>
                    <a:lnTo>
                      <a:pt x="2545" y="322"/>
                    </a:lnTo>
                    <a:lnTo>
                      <a:pt x="2385" y="215"/>
                    </a:lnTo>
                    <a:lnTo>
                      <a:pt x="2224" y="108"/>
                    </a:lnTo>
                    <a:lnTo>
                      <a:pt x="209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4" name="Google Shape;2474;p71"/>
              <p:cNvSpPr/>
              <p:nvPr/>
            </p:nvSpPr>
            <p:spPr>
              <a:xfrm>
                <a:off x="2689475" y="3610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5" name="Google Shape;2475;p71"/>
              <p:cNvSpPr/>
              <p:nvPr/>
            </p:nvSpPr>
            <p:spPr>
              <a:xfrm>
                <a:off x="2680100" y="3557150"/>
                <a:ext cx="77675" cy="54250"/>
              </a:xfrm>
              <a:custGeom>
                <a:avLst/>
                <a:gdLst/>
                <a:ahLst/>
                <a:cxnLst/>
                <a:rect l="l" t="t" r="r" b="b"/>
                <a:pathLst>
                  <a:path w="3107" h="2170" extrusionOk="0">
                    <a:moveTo>
                      <a:pt x="2089" y="0"/>
                    </a:moveTo>
                    <a:lnTo>
                      <a:pt x="1902" y="54"/>
                    </a:lnTo>
                    <a:lnTo>
                      <a:pt x="1714" y="161"/>
                    </a:lnTo>
                    <a:lnTo>
                      <a:pt x="1527" y="107"/>
                    </a:lnTo>
                    <a:lnTo>
                      <a:pt x="1286" y="81"/>
                    </a:lnTo>
                    <a:lnTo>
                      <a:pt x="1152" y="81"/>
                    </a:lnTo>
                    <a:lnTo>
                      <a:pt x="991" y="107"/>
                    </a:lnTo>
                    <a:lnTo>
                      <a:pt x="857" y="134"/>
                    </a:lnTo>
                    <a:lnTo>
                      <a:pt x="696" y="215"/>
                    </a:lnTo>
                    <a:lnTo>
                      <a:pt x="589" y="295"/>
                    </a:lnTo>
                    <a:lnTo>
                      <a:pt x="482" y="375"/>
                    </a:lnTo>
                    <a:lnTo>
                      <a:pt x="375" y="482"/>
                    </a:lnTo>
                    <a:lnTo>
                      <a:pt x="295" y="590"/>
                    </a:lnTo>
                    <a:lnTo>
                      <a:pt x="161" y="857"/>
                    </a:lnTo>
                    <a:lnTo>
                      <a:pt x="54" y="1152"/>
                    </a:lnTo>
                    <a:lnTo>
                      <a:pt x="0" y="1420"/>
                    </a:lnTo>
                    <a:lnTo>
                      <a:pt x="27" y="1688"/>
                    </a:lnTo>
                    <a:lnTo>
                      <a:pt x="80" y="1902"/>
                    </a:lnTo>
                    <a:lnTo>
                      <a:pt x="107" y="2009"/>
                    </a:lnTo>
                    <a:lnTo>
                      <a:pt x="161" y="2063"/>
                    </a:lnTo>
                    <a:lnTo>
                      <a:pt x="268" y="2089"/>
                    </a:lnTo>
                    <a:lnTo>
                      <a:pt x="375" y="2143"/>
                    </a:lnTo>
                    <a:lnTo>
                      <a:pt x="723" y="2143"/>
                    </a:lnTo>
                    <a:lnTo>
                      <a:pt x="884" y="2116"/>
                    </a:lnTo>
                    <a:lnTo>
                      <a:pt x="1045" y="2089"/>
                    </a:lnTo>
                    <a:lnTo>
                      <a:pt x="1179" y="2036"/>
                    </a:lnTo>
                    <a:lnTo>
                      <a:pt x="1286" y="1982"/>
                    </a:lnTo>
                    <a:lnTo>
                      <a:pt x="1500" y="1822"/>
                    </a:lnTo>
                    <a:lnTo>
                      <a:pt x="1661" y="1661"/>
                    </a:lnTo>
                    <a:lnTo>
                      <a:pt x="1795" y="1447"/>
                    </a:lnTo>
                    <a:lnTo>
                      <a:pt x="1902" y="1286"/>
                    </a:lnTo>
                    <a:lnTo>
                      <a:pt x="1955" y="1098"/>
                    </a:lnTo>
                    <a:lnTo>
                      <a:pt x="2089" y="1072"/>
                    </a:lnTo>
                    <a:lnTo>
                      <a:pt x="2196" y="1098"/>
                    </a:lnTo>
                    <a:lnTo>
                      <a:pt x="2303" y="1098"/>
                    </a:lnTo>
                    <a:lnTo>
                      <a:pt x="2384" y="1125"/>
                    </a:lnTo>
                    <a:lnTo>
                      <a:pt x="2544" y="1232"/>
                    </a:lnTo>
                    <a:lnTo>
                      <a:pt x="2625" y="1366"/>
                    </a:lnTo>
                    <a:lnTo>
                      <a:pt x="2705" y="1500"/>
                    </a:lnTo>
                    <a:lnTo>
                      <a:pt x="2732" y="1634"/>
                    </a:lnTo>
                    <a:lnTo>
                      <a:pt x="2759" y="1902"/>
                    </a:lnTo>
                    <a:lnTo>
                      <a:pt x="2786" y="1955"/>
                    </a:lnTo>
                    <a:lnTo>
                      <a:pt x="2812" y="2009"/>
                    </a:lnTo>
                    <a:lnTo>
                      <a:pt x="2866" y="2089"/>
                    </a:lnTo>
                    <a:lnTo>
                      <a:pt x="2893" y="2170"/>
                    </a:lnTo>
                    <a:lnTo>
                      <a:pt x="2973" y="2143"/>
                    </a:lnTo>
                    <a:lnTo>
                      <a:pt x="3080" y="2143"/>
                    </a:lnTo>
                    <a:lnTo>
                      <a:pt x="3107" y="1875"/>
                    </a:lnTo>
                    <a:lnTo>
                      <a:pt x="3107" y="1581"/>
                    </a:lnTo>
                    <a:lnTo>
                      <a:pt x="3080" y="1286"/>
                    </a:lnTo>
                    <a:lnTo>
                      <a:pt x="3027" y="991"/>
                    </a:lnTo>
                    <a:lnTo>
                      <a:pt x="2919" y="697"/>
                    </a:lnTo>
                    <a:lnTo>
                      <a:pt x="2786" y="456"/>
                    </a:lnTo>
                    <a:lnTo>
                      <a:pt x="2705" y="322"/>
                    </a:lnTo>
                    <a:lnTo>
                      <a:pt x="2598" y="215"/>
                    </a:lnTo>
                    <a:lnTo>
                      <a:pt x="2491" y="134"/>
                    </a:lnTo>
                    <a:lnTo>
                      <a:pt x="2384" y="54"/>
                    </a:lnTo>
                    <a:lnTo>
                      <a:pt x="222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6" name="Google Shape;2476;p71"/>
              <p:cNvSpPr/>
              <p:nvPr/>
            </p:nvSpPr>
            <p:spPr>
              <a:xfrm>
                <a:off x="2678750" y="3609375"/>
                <a:ext cx="9400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85" extrusionOk="0">
                    <a:moveTo>
                      <a:pt x="134" y="0"/>
                    </a:moveTo>
                    <a:lnTo>
                      <a:pt x="54" y="54"/>
                    </a:lnTo>
                    <a:lnTo>
                      <a:pt x="27" y="108"/>
                    </a:lnTo>
                    <a:lnTo>
                      <a:pt x="0" y="161"/>
                    </a:lnTo>
                    <a:lnTo>
                      <a:pt x="0" y="295"/>
                    </a:lnTo>
                    <a:lnTo>
                      <a:pt x="27" y="429"/>
                    </a:lnTo>
                    <a:lnTo>
                      <a:pt x="81" y="536"/>
                    </a:lnTo>
                    <a:lnTo>
                      <a:pt x="108" y="670"/>
                    </a:lnTo>
                    <a:lnTo>
                      <a:pt x="134" y="750"/>
                    </a:lnTo>
                    <a:lnTo>
                      <a:pt x="161" y="804"/>
                    </a:lnTo>
                    <a:lnTo>
                      <a:pt x="242" y="857"/>
                    </a:lnTo>
                    <a:lnTo>
                      <a:pt x="375" y="884"/>
                    </a:lnTo>
                    <a:lnTo>
                      <a:pt x="375" y="857"/>
                    </a:lnTo>
                    <a:lnTo>
                      <a:pt x="349" y="563"/>
                    </a:lnTo>
                    <a:lnTo>
                      <a:pt x="349" y="295"/>
                    </a:lnTo>
                    <a:lnTo>
                      <a:pt x="349" y="188"/>
                    </a:lnTo>
                    <a:lnTo>
                      <a:pt x="375" y="54"/>
                    </a:lnTo>
                    <a:lnTo>
                      <a:pt x="322" y="27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7" name="Google Shape;2477;p71"/>
              <p:cNvSpPr/>
              <p:nvPr/>
            </p:nvSpPr>
            <p:spPr>
              <a:xfrm>
                <a:off x="2752400" y="3609375"/>
                <a:ext cx="1007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85" extrusionOk="0">
                    <a:moveTo>
                      <a:pt x="188" y="0"/>
                    </a:moveTo>
                    <a:lnTo>
                      <a:pt x="81" y="27"/>
                    </a:lnTo>
                    <a:lnTo>
                      <a:pt x="1" y="54"/>
                    </a:lnTo>
                    <a:lnTo>
                      <a:pt x="27" y="188"/>
                    </a:lnTo>
                    <a:lnTo>
                      <a:pt x="54" y="295"/>
                    </a:lnTo>
                    <a:lnTo>
                      <a:pt x="54" y="563"/>
                    </a:lnTo>
                    <a:lnTo>
                      <a:pt x="27" y="857"/>
                    </a:lnTo>
                    <a:lnTo>
                      <a:pt x="27" y="884"/>
                    </a:lnTo>
                    <a:lnTo>
                      <a:pt x="135" y="857"/>
                    </a:lnTo>
                    <a:lnTo>
                      <a:pt x="215" y="804"/>
                    </a:lnTo>
                    <a:lnTo>
                      <a:pt x="268" y="750"/>
                    </a:lnTo>
                    <a:lnTo>
                      <a:pt x="295" y="670"/>
                    </a:lnTo>
                    <a:lnTo>
                      <a:pt x="322" y="536"/>
                    </a:lnTo>
                    <a:lnTo>
                      <a:pt x="376" y="429"/>
                    </a:lnTo>
                    <a:lnTo>
                      <a:pt x="402" y="295"/>
                    </a:lnTo>
                    <a:lnTo>
                      <a:pt x="402" y="161"/>
                    </a:lnTo>
                    <a:lnTo>
                      <a:pt x="376" y="108"/>
                    </a:lnTo>
                    <a:lnTo>
                      <a:pt x="322" y="54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8" name="Google Shape;2478;p71"/>
              <p:cNvSpPr/>
              <p:nvPr/>
            </p:nvSpPr>
            <p:spPr>
              <a:xfrm>
                <a:off x="2686775" y="3584600"/>
                <a:ext cx="67000" cy="86400"/>
              </a:xfrm>
              <a:custGeom>
                <a:avLst/>
                <a:gdLst/>
                <a:ahLst/>
                <a:cxnLst/>
                <a:rect l="l" t="t" r="r" b="b"/>
                <a:pathLst>
                  <a:path w="2680" h="3456" extrusionOk="0">
                    <a:moveTo>
                      <a:pt x="697" y="0"/>
                    </a:moveTo>
                    <a:lnTo>
                      <a:pt x="590" y="27"/>
                    </a:lnTo>
                    <a:lnTo>
                      <a:pt x="510" y="81"/>
                    </a:lnTo>
                    <a:lnTo>
                      <a:pt x="429" y="134"/>
                    </a:lnTo>
                    <a:lnTo>
                      <a:pt x="376" y="188"/>
                    </a:lnTo>
                    <a:lnTo>
                      <a:pt x="269" y="349"/>
                    </a:lnTo>
                    <a:lnTo>
                      <a:pt x="215" y="509"/>
                    </a:lnTo>
                    <a:lnTo>
                      <a:pt x="188" y="670"/>
                    </a:lnTo>
                    <a:lnTo>
                      <a:pt x="188" y="777"/>
                    </a:lnTo>
                    <a:lnTo>
                      <a:pt x="162" y="857"/>
                    </a:lnTo>
                    <a:lnTo>
                      <a:pt x="135" y="911"/>
                    </a:lnTo>
                    <a:lnTo>
                      <a:pt x="81" y="1018"/>
                    </a:lnTo>
                    <a:lnTo>
                      <a:pt x="28" y="1152"/>
                    </a:lnTo>
                    <a:lnTo>
                      <a:pt x="28" y="1286"/>
                    </a:lnTo>
                    <a:lnTo>
                      <a:pt x="1" y="1447"/>
                    </a:lnTo>
                    <a:lnTo>
                      <a:pt x="28" y="1715"/>
                    </a:lnTo>
                    <a:lnTo>
                      <a:pt x="54" y="1848"/>
                    </a:lnTo>
                    <a:lnTo>
                      <a:pt x="135" y="2143"/>
                    </a:lnTo>
                    <a:lnTo>
                      <a:pt x="215" y="2411"/>
                    </a:lnTo>
                    <a:lnTo>
                      <a:pt x="322" y="2625"/>
                    </a:lnTo>
                    <a:lnTo>
                      <a:pt x="429" y="2813"/>
                    </a:lnTo>
                    <a:lnTo>
                      <a:pt x="563" y="3000"/>
                    </a:lnTo>
                    <a:lnTo>
                      <a:pt x="724" y="3161"/>
                    </a:lnTo>
                    <a:lnTo>
                      <a:pt x="912" y="3322"/>
                    </a:lnTo>
                    <a:lnTo>
                      <a:pt x="1153" y="3429"/>
                    </a:lnTo>
                    <a:lnTo>
                      <a:pt x="1233" y="3455"/>
                    </a:lnTo>
                    <a:lnTo>
                      <a:pt x="1447" y="3455"/>
                    </a:lnTo>
                    <a:lnTo>
                      <a:pt x="1554" y="3429"/>
                    </a:lnTo>
                    <a:lnTo>
                      <a:pt x="1769" y="3322"/>
                    </a:lnTo>
                    <a:lnTo>
                      <a:pt x="1983" y="3161"/>
                    </a:lnTo>
                    <a:lnTo>
                      <a:pt x="2144" y="3000"/>
                    </a:lnTo>
                    <a:lnTo>
                      <a:pt x="2277" y="2813"/>
                    </a:lnTo>
                    <a:lnTo>
                      <a:pt x="2385" y="2625"/>
                    </a:lnTo>
                    <a:lnTo>
                      <a:pt x="2492" y="2411"/>
                    </a:lnTo>
                    <a:lnTo>
                      <a:pt x="2572" y="2143"/>
                    </a:lnTo>
                    <a:lnTo>
                      <a:pt x="2652" y="1848"/>
                    </a:lnTo>
                    <a:lnTo>
                      <a:pt x="2679" y="1715"/>
                    </a:lnTo>
                    <a:lnTo>
                      <a:pt x="2679" y="1447"/>
                    </a:lnTo>
                    <a:lnTo>
                      <a:pt x="2679" y="1286"/>
                    </a:lnTo>
                    <a:lnTo>
                      <a:pt x="2679" y="1152"/>
                    </a:lnTo>
                    <a:lnTo>
                      <a:pt x="2626" y="1018"/>
                    </a:lnTo>
                    <a:lnTo>
                      <a:pt x="2572" y="911"/>
                    </a:lnTo>
                    <a:lnTo>
                      <a:pt x="2519" y="857"/>
                    </a:lnTo>
                    <a:lnTo>
                      <a:pt x="2519" y="777"/>
                    </a:lnTo>
                    <a:lnTo>
                      <a:pt x="2519" y="670"/>
                    </a:lnTo>
                    <a:lnTo>
                      <a:pt x="2492" y="509"/>
                    </a:lnTo>
                    <a:lnTo>
                      <a:pt x="2438" y="349"/>
                    </a:lnTo>
                    <a:lnTo>
                      <a:pt x="2331" y="188"/>
                    </a:lnTo>
                    <a:lnTo>
                      <a:pt x="2277" y="134"/>
                    </a:lnTo>
                    <a:lnTo>
                      <a:pt x="2197" y="81"/>
                    </a:lnTo>
                    <a:lnTo>
                      <a:pt x="2117" y="27"/>
                    </a:lnTo>
                    <a:lnTo>
                      <a:pt x="2010" y="0"/>
                    </a:lnTo>
                    <a:lnTo>
                      <a:pt x="1742" y="0"/>
                    </a:lnTo>
                    <a:lnTo>
                      <a:pt x="1581" y="27"/>
                    </a:lnTo>
                    <a:lnTo>
                      <a:pt x="1420" y="81"/>
                    </a:lnTo>
                    <a:lnTo>
                      <a:pt x="1340" y="108"/>
                    </a:lnTo>
                    <a:lnTo>
                      <a:pt x="1286" y="81"/>
                    </a:lnTo>
                    <a:lnTo>
                      <a:pt x="1126" y="27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79" name="Google Shape;2479;p71"/>
              <p:cNvSpPr/>
              <p:nvPr/>
            </p:nvSpPr>
            <p:spPr>
              <a:xfrm>
                <a:off x="2670050" y="3550450"/>
                <a:ext cx="68975" cy="60275"/>
              </a:xfrm>
              <a:custGeom>
                <a:avLst/>
                <a:gdLst/>
                <a:ahLst/>
                <a:cxnLst/>
                <a:rect l="l" t="t" r="r" b="b"/>
                <a:pathLst>
                  <a:path w="2759" h="2411" extrusionOk="0">
                    <a:moveTo>
                      <a:pt x="1232" y="0"/>
                    </a:moveTo>
                    <a:lnTo>
                      <a:pt x="1072" y="27"/>
                    </a:lnTo>
                    <a:lnTo>
                      <a:pt x="911" y="81"/>
                    </a:lnTo>
                    <a:lnTo>
                      <a:pt x="723" y="161"/>
                    </a:lnTo>
                    <a:lnTo>
                      <a:pt x="563" y="295"/>
                    </a:lnTo>
                    <a:lnTo>
                      <a:pt x="375" y="429"/>
                    </a:lnTo>
                    <a:lnTo>
                      <a:pt x="241" y="563"/>
                    </a:lnTo>
                    <a:lnTo>
                      <a:pt x="161" y="724"/>
                    </a:lnTo>
                    <a:lnTo>
                      <a:pt x="81" y="911"/>
                    </a:lnTo>
                    <a:lnTo>
                      <a:pt x="27" y="1072"/>
                    </a:lnTo>
                    <a:lnTo>
                      <a:pt x="0" y="1232"/>
                    </a:lnTo>
                    <a:lnTo>
                      <a:pt x="0" y="1420"/>
                    </a:lnTo>
                    <a:lnTo>
                      <a:pt x="0" y="1581"/>
                    </a:lnTo>
                    <a:lnTo>
                      <a:pt x="54" y="1741"/>
                    </a:lnTo>
                    <a:lnTo>
                      <a:pt x="107" y="1902"/>
                    </a:lnTo>
                    <a:lnTo>
                      <a:pt x="188" y="2036"/>
                    </a:lnTo>
                    <a:lnTo>
                      <a:pt x="268" y="2143"/>
                    </a:lnTo>
                    <a:lnTo>
                      <a:pt x="375" y="2250"/>
                    </a:lnTo>
                    <a:lnTo>
                      <a:pt x="482" y="2331"/>
                    </a:lnTo>
                    <a:lnTo>
                      <a:pt x="616" y="2384"/>
                    </a:lnTo>
                    <a:lnTo>
                      <a:pt x="777" y="2411"/>
                    </a:lnTo>
                    <a:lnTo>
                      <a:pt x="911" y="2384"/>
                    </a:lnTo>
                    <a:lnTo>
                      <a:pt x="1045" y="2357"/>
                    </a:lnTo>
                    <a:lnTo>
                      <a:pt x="1179" y="2304"/>
                    </a:lnTo>
                    <a:lnTo>
                      <a:pt x="1313" y="2250"/>
                    </a:lnTo>
                    <a:lnTo>
                      <a:pt x="1581" y="2063"/>
                    </a:lnTo>
                    <a:lnTo>
                      <a:pt x="1822" y="1849"/>
                    </a:lnTo>
                    <a:lnTo>
                      <a:pt x="2063" y="1634"/>
                    </a:lnTo>
                    <a:lnTo>
                      <a:pt x="2277" y="1474"/>
                    </a:lnTo>
                    <a:lnTo>
                      <a:pt x="2411" y="1420"/>
                    </a:lnTo>
                    <a:lnTo>
                      <a:pt x="2518" y="1366"/>
                    </a:lnTo>
                    <a:lnTo>
                      <a:pt x="2652" y="1340"/>
                    </a:lnTo>
                    <a:lnTo>
                      <a:pt x="2759" y="1340"/>
                    </a:lnTo>
                    <a:lnTo>
                      <a:pt x="2330" y="402"/>
                    </a:lnTo>
                    <a:lnTo>
                      <a:pt x="2170" y="295"/>
                    </a:lnTo>
                    <a:lnTo>
                      <a:pt x="2009" y="188"/>
                    </a:lnTo>
                    <a:lnTo>
                      <a:pt x="1795" y="81"/>
                    </a:lnTo>
                    <a:lnTo>
                      <a:pt x="1527" y="27"/>
                    </a:lnTo>
                    <a:lnTo>
                      <a:pt x="139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480" name="Google Shape;2480;p71"/>
          <p:cNvGrpSpPr/>
          <p:nvPr/>
        </p:nvGrpSpPr>
        <p:grpSpPr>
          <a:xfrm>
            <a:off x="3278025" y="3496225"/>
            <a:ext cx="425200" cy="444600"/>
            <a:chOff x="3278025" y="3496225"/>
            <a:chExt cx="425200" cy="444600"/>
          </a:xfrm>
        </p:grpSpPr>
        <p:sp>
          <p:nvSpPr>
            <p:cNvPr id="2481" name="Google Shape;2481;p71"/>
            <p:cNvSpPr/>
            <p:nvPr/>
          </p:nvSpPr>
          <p:spPr>
            <a:xfrm>
              <a:off x="3278025" y="3514950"/>
              <a:ext cx="425200" cy="425875"/>
            </a:xfrm>
            <a:custGeom>
              <a:avLst/>
              <a:gdLst/>
              <a:ahLst/>
              <a:cxnLst/>
              <a:rect l="l" t="t" r="r" b="b"/>
              <a:pathLst>
                <a:path w="17008" h="17035" extrusionOk="0">
                  <a:moveTo>
                    <a:pt x="8518" y="1"/>
                  </a:moveTo>
                  <a:lnTo>
                    <a:pt x="8062" y="28"/>
                  </a:lnTo>
                  <a:lnTo>
                    <a:pt x="7634" y="55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715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3" y="2813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2" y="4099"/>
                  </a:lnTo>
                  <a:lnTo>
                    <a:pt x="1018" y="4474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88" y="6804"/>
                  </a:lnTo>
                  <a:lnTo>
                    <a:pt x="108" y="7232"/>
                  </a:lnTo>
                  <a:lnTo>
                    <a:pt x="54" y="7661"/>
                  </a:lnTo>
                  <a:lnTo>
                    <a:pt x="0" y="8089"/>
                  </a:lnTo>
                  <a:lnTo>
                    <a:pt x="0" y="8518"/>
                  </a:lnTo>
                  <a:lnTo>
                    <a:pt x="27" y="9134"/>
                  </a:lnTo>
                  <a:lnTo>
                    <a:pt x="81" y="9723"/>
                  </a:lnTo>
                  <a:lnTo>
                    <a:pt x="188" y="10312"/>
                  </a:lnTo>
                  <a:lnTo>
                    <a:pt x="322" y="10875"/>
                  </a:lnTo>
                  <a:lnTo>
                    <a:pt x="509" y="11411"/>
                  </a:lnTo>
                  <a:lnTo>
                    <a:pt x="724" y="11946"/>
                  </a:lnTo>
                  <a:lnTo>
                    <a:pt x="965" y="12455"/>
                  </a:lnTo>
                  <a:lnTo>
                    <a:pt x="1259" y="12964"/>
                  </a:lnTo>
                  <a:lnTo>
                    <a:pt x="1554" y="13446"/>
                  </a:lnTo>
                  <a:lnTo>
                    <a:pt x="1902" y="13875"/>
                  </a:lnTo>
                  <a:lnTo>
                    <a:pt x="2277" y="14303"/>
                  </a:lnTo>
                  <a:lnTo>
                    <a:pt x="2679" y="14705"/>
                  </a:lnTo>
                  <a:lnTo>
                    <a:pt x="3107" y="15080"/>
                  </a:lnTo>
                  <a:lnTo>
                    <a:pt x="3563" y="15428"/>
                  </a:lnTo>
                  <a:lnTo>
                    <a:pt x="4018" y="15749"/>
                  </a:lnTo>
                  <a:lnTo>
                    <a:pt x="4527" y="16044"/>
                  </a:lnTo>
                  <a:lnTo>
                    <a:pt x="5920" y="16633"/>
                  </a:lnTo>
                  <a:lnTo>
                    <a:pt x="6536" y="16794"/>
                  </a:lnTo>
                  <a:lnTo>
                    <a:pt x="7178" y="16928"/>
                  </a:lnTo>
                  <a:lnTo>
                    <a:pt x="7848" y="17008"/>
                  </a:lnTo>
                  <a:lnTo>
                    <a:pt x="8518" y="17035"/>
                  </a:lnTo>
                  <a:lnTo>
                    <a:pt x="9160" y="17008"/>
                  </a:lnTo>
                  <a:lnTo>
                    <a:pt x="9803" y="16928"/>
                  </a:lnTo>
                  <a:lnTo>
                    <a:pt x="10446" y="16794"/>
                  </a:lnTo>
                  <a:lnTo>
                    <a:pt x="11035" y="16633"/>
                  </a:lnTo>
                  <a:lnTo>
                    <a:pt x="12455" y="16044"/>
                  </a:lnTo>
                  <a:lnTo>
                    <a:pt x="12937" y="15776"/>
                  </a:lnTo>
                  <a:lnTo>
                    <a:pt x="13419" y="15455"/>
                  </a:lnTo>
                  <a:lnTo>
                    <a:pt x="13874" y="15107"/>
                  </a:lnTo>
                  <a:lnTo>
                    <a:pt x="14303" y="14732"/>
                  </a:lnTo>
                  <a:lnTo>
                    <a:pt x="14704" y="14330"/>
                  </a:lnTo>
                  <a:lnTo>
                    <a:pt x="15079" y="13901"/>
                  </a:lnTo>
                  <a:lnTo>
                    <a:pt x="15428" y="13446"/>
                  </a:lnTo>
                  <a:lnTo>
                    <a:pt x="15749" y="12991"/>
                  </a:lnTo>
                  <a:lnTo>
                    <a:pt x="16044" y="12482"/>
                  </a:lnTo>
                  <a:lnTo>
                    <a:pt x="16285" y="11973"/>
                  </a:lnTo>
                  <a:lnTo>
                    <a:pt x="16499" y="11437"/>
                  </a:lnTo>
                  <a:lnTo>
                    <a:pt x="16686" y="10875"/>
                  </a:lnTo>
                  <a:lnTo>
                    <a:pt x="16820" y="10312"/>
                  </a:lnTo>
                  <a:lnTo>
                    <a:pt x="16927" y="9723"/>
                  </a:lnTo>
                  <a:lnTo>
                    <a:pt x="16981" y="9134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81" y="7661"/>
                  </a:lnTo>
                  <a:lnTo>
                    <a:pt x="16901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74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2" y="2813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8" y="1956"/>
                  </a:lnTo>
                  <a:lnTo>
                    <a:pt x="13606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5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482" name="Google Shape;2482;p71"/>
            <p:cNvGrpSpPr/>
            <p:nvPr/>
          </p:nvGrpSpPr>
          <p:grpSpPr>
            <a:xfrm>
              <a:off x="3336275" y="3496225"/>
              <a:ext cx="298000" cy="434575"/>
              <a:chOff x="3336275" y="3496225"/>
              <a:chExt cx="298000" cy="434575"/>
            </a:xfrm>
          </p:grpSpPr>
          <p:sp>
            <p:nvSpPr>
              <p:cNvPr id="2483" name="Google Shape;2483;p71"/>
              <p:cNvSpPr/>
              <p:nvPr/>
            </p:nvSpPr>
            <p:spPr>
              <a:xfrm>
                <a:off x="3391175" y="3855775"/>
                <a:ext cx="58275" cy="75025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3001" extrusionOk="0">
                    <a:moveTo>
                      <a:pt x="1019" y="1"/>
                    </a:moveTo>
                    <a:lnTo>
                      <a:pt x="858" y="376"/>
                    </a:lnTo>
                    <a:lnTo>
                      <a:pt x="1" y="2411"/>
                    </a:lnTo>
                    <a:lnTo>
                      <a:pt x="322" y="2572"/>
                    </a:lnTo>
                    <a:lnTo>
                      <a:pt x="670" y="2732"/>
                    </a:lnTo>
                    <a:lnTo>
                      <a:pt x="1019" y="2866"/>
                    </a:lnTo>
                    <a:lnTo>
                      <a:pt x="1394" y="3000"/>
                    </a:lnTo>
                    <a:lnTo>
                      <a:pt x="2331" y="831"/>
                    </a:lnTo>
                    <a:lnTo>
                      <a:pt x="1929" y="643"/>
                    </a:lnTo>
                    <a:lnTo>
                      <a:pt x="1581" y="429"/>
                    </a:lnTo>
                    <a:lnTo>
                      <a:pt x="1286" y="215"/>
                    </a:lnTo>
                    <a:lnTo>
                      <a:pt x="101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4" name="Google Shape;2484;p71"/>
              <p:cNvSpPr/>
              <p:nvPr/>
            </p:nvSpPr>
            <p:spPr>
              <a:xfrm>
                <a:off x="3531800" y="3855775"/>
                <a:ext cx="57600" cy="75025"/>
              </a:xfrm>
              <a:custGeom>
                <a:avLst/>
                <a:gdLst/>
                <a:ahLst/>
                <a:cxnLst/>
                <a:rect l="l" t="t" r="r" b="b"/>
                <a:pathLst>
                  <a:path w="2304" h="3001" extrusionOk="0">
                    <a:moveTo>
                      <a:pt x="1286" y="1"/>
                    </a:moveTo>
                    <a:lnTo>
                      <a:pt x="1045" y="215"/>
                    </a:lnTo>
                    <a:lnTo>
                      <a:pt x="750" y="429"/>
                    </a:lnTo>
                    <a:lnTo>
                      <a:pt x="402" y="643"/>
                    </a:lnTo>
                    <a:lnTo>
                      <a:pt x="0" y="831"/>
                    </a:lnTo>
                    <a:lnTo>
                      <a:pt x="884" y="3000"/>
                    </a:lnTo>
                    <a:lnTo>
                      <a:pt x="1259" y="2893"/>
                    </a:lnTo>
                    <a:lnTo>
                      <a:pt x="1607" y="2732"/>
                    </a:lnTo>
                    <a:lnTo>
                      <a:pt x="1955" y="2599"/>
                    </a:lnTo>
                    <a:lnTo>
                      <a:pt x="2304" y="2411"/>
                    </a:lnTo>
                    <a:lnTo>
                      <a:pt x="1447" y="376"/>
                    </a:lnTo>
                    <a:lnTo>
                      <a:pt x="1286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5" name="Google Shape;2485;p71"/>
              <p:cNvSpPr/>
              <p:nvPr/>
            </p:nvSpPr>
            <p:spPr>
              <a:xfrm>
                <a:off x="3336275" y="3499550"/>
                <a:ext cx="298000" cy="216300"/>
              </a:xfrm>
              <a:custGeom>
                <a:avLst/>
                <a:gdLst/>
                <a:ahLst/>
                <a:cxnLst/>
                <a:rect l="l" t="t" r="r" b="b"/>
                <a:pathLst>
                  <a:path w="11920" h="8652" extrusionOk="0">
                    <a:moveTo>
                      <a:pt x="10875" y="1"/>
                    </a:moveTo>
                    <a:lnTo>
                      <a:pt x="10741" y="28"/>
                    </a:lnTo>
                    <a:lnTo>
                      <a:pt x="10634" y="55"/>
                    </a:lnTo>
                    <a:lnTo>
                      <a:pt x="10500" y="108"/>
                    </a:lnTo>
                    <a:lnTo>
                      <a:pt x="10392" y="215"/>
                    </a:lnTo>
                    <a:lnTo>
                      <a:pt x="10312" y="322"/>
                    </a:lnTo>
                    <a:lnTo>
                      <a:pt x="10259" y="429"/>
                    </a:lnTo>
                    <a:lnTo>
                      <a:pt x="10151" y="697"/>
                    </a:lnTo>
                    <a:lnTo>
                      <a:pt x="10098" y="590"/>
                    </a:lnTo>
                    <a:lnTo>
                      <a:pt x="9991" y="510"/>
                    </a:lnTo>
                    <a:lnTo>
                      <a:pt x="9910" y="483"/>
                    </a:lnTo>
                    <a:lnTo>
                      <a:pt x="9857" y="456"/>
                    </a:lnTo>
                    <a:lnTo>
                      <a:pt x="9803" y="483"/>
                    </a:lnTo>
                    <a:lnTo>
                      <a:pt x="9723" y="510"/>
                    </a:lnTo>
                    <a:lnTo>
                      <a:pt x="9696" y="617"/>
                    </a:lnTo>
                    <a:lnTo>
                      <a:pt x="9696" y="724"/>
                    </a:lnTo>
                    <a:lnTo>
                      <a:pt x="9696" y="858"/>
                    </a:lnTo>
                    <a:lnTo>
                      <a:pt x="9750" y="1019"/>
                    </a:lnTo>
                    <a:lnTo>
                      <a:pt x="9803" y="1179"/>
                    </a:lnTo>
                    <a:lnTo>
                      <a:pt x="9857" y="1340"/>
                    </a:lnTo>
                    <a:lnTo>
                      <a:pt x="9964" y="1474"/>
                    </a:lnTo>
                    <a:lnTo>
                      <a:pt x="9964" y="1501"/>
                    </a:lnTo>
                    <a:lnTo>
                      <a:pt x="10446" y="4126"/>
                    </a:lnTo>
                    <a:lnTo>
                      <a:pt x="10446" y="4179"/>
                    </a:lnTo>
                    <a:lnTo>
                      <a:pt x="10419" y="4233"/>
                    </a:lnTo>
                    <a:lnTo>
                      <a:pt x="10392" y="4259"/>
                    </a:lnTo>
                    <a:lnTo>
                      <a:pt x="10339" y="4286"/>
                    </a:lnTo>
                    <a:lnTo>
                      <a:pt x="7607" y="5465"/>
                    </a:lnTo>
                    <a:lnTo>
                      <a:pt x="7366" y="5384"/>
                    </a:lnTo>
                    <a:lnTo>
                      <a:pt x="7152" y="5304"/>
                    </a:lnTo>
                    <a:lnTo>
                      <a:pt x="7018" y="5170"/>
                    </a:lnTo>
                    <a:lnTo>
                      <a:pt x="6911" y="5063"/>
                    </a:lnTo>
                    <a:lnTo>
                      <a:pt x="6857" y="4956"/>
                    </a:lnTo>
                    <a:lnTo>
                      <a:pt x="6804" y="4875"/>
                    </a:lnTo>
                    <a:lnTo>
                      <a:pt x="6804" y="4795"/>
                    </a:lnTo>
                    <a:lnTo>
                      <a:pt x="6804" y="4367"/>
                    </a:lnTo>
                    <a:lnTo>
                      <a:pt x="6589" y="4527"/>
                    </a:lnTo>
                    <a:lnTo>
                      <a:pt x="6348" y="4634"/>
                    </a:lnTo>
                    <a:lnTo>
                      <a:pt x="6241" y="4688"/>
                    </a:lnTo>
                    <a:lnTo>
                      <a:pt x="6027" y="4688"/>
                    </a:lnTo>
                    <a:lnTo>
                      <a:pt x="5946" y="4634"/>
                    </a:lnTo>
                    <a:lnTo>
                      <a:pt x="5705" y="4527"/>
                    </a:lnTo>
                    <a:lnTo>
                      <a:pt x="5491" y="4367"/>
                    </a:lnTo>
                    <a:lnTo>
                      <a:pt x="5491" y="4795"/>
                    </a:lnTo>
                    <a:lnTo>
                      <a:pt x="5464" y="4902"/>
                    </a:lnTo>
                    <a:lnTo>
                      <a:pt x="5411" y="5009"/>
                    </a:lnTo>
                    <a:lnTo>
                      <a:pt x="5304" y="5143"/>
                    </a:lnTo>
                    <a:lnTo>
                      <a:pt x="5143" y="5277"/>
                    </a:lnTo>
                    <a:lnTo>
                      <a:pt x="4929" y="5384"/>
                    </a:lnTo>
                    <a:lnTo>
                      <a:pt x="4795" y="5438"/>
                    </a:lnTo>
                    <a:lnTo>
                      <a:pt x="4607" y="5465"/>
                    </a:lnTo>
                    <a:lnTo>
                      <a:pt x="4420" y="5491"/>
                    </a:lnTo>
                    <a:lnTo>
                      <a:pt x="4206" y="5491"/>
                    </a:lnTo>
                    <a:lnTo>
                      <a:pt x="1688" y="5465"/>
                    </a:lnTo>
                    <a:lnTo>
                      <a:pt x="1608" y="5438"/>
                    </a:lnTo>
                    <a:lnTo>
                      <a:pt x="1554" y="5384"/>
                    </a:lnTo>
                    <a:lnTo>
                      <a:pt x="1527" y="5331"/>
                    </a:lnTo>
                    <a:lnTo>
                      <a:pt x="1527" y="5277"/>
                    </a:lnTo>
                    <a:lnTo>
                      <a:pt x="1902" y="3188"/>
                    </a:lnTo>
                    <a:lnTo>
                      <a:pt x="1956" y="2840"/>
                    </a:lnTo>
                    <a:lnTo>
                      <a:pt x="2036" y="2706"/>
                    </a:lnTo>
                    <a:lnTo>
                      <a:pt x="2116" y="2545"/>
                    </a:lnTo>
                    <a:lnTo>
                      <a:pt x="2170" y="2251"/>
                    </a:lnTo>
                    <a:lnTo>
                      <a:pt x="2197" y="2117"/>
                    </a:lnTo>
                    <a:lnTo>
                      <a:pt x="2170" y="2010"/>
                    </a:lnTo>
                    <a:lnTo>
                      <a:pt x="2143" y="1929"/>
                    </a:lnTo>
                    <a:lnTo>
                      <a:pt x="2090" y="1903"/>
                    </a:lnTo>
                    <a:lnTo>
                      <a:pt x="1983" y="1876"/>
                    </a:lnTo>
                    <a:lnTo>
                      <a:pt x="1875" y="1929"/>
                    </a:lnTo>
                    <a:lnTo>
                      <a:pt x="1795" y="2010"/>
                    </a:lnTo>
                    <a:lnTo>
                      <a:pt x="1742" y="2090"/>
                    </a:lnTo>
                    <a:lnTo>
                      <a:pt x="1661" y="1903"/>
                    </a:lnTo>
                    <a:lnTo>
                      <a:pt x="1608" y="1769"/>
                    </a:lnTo>
                    <a:lnTo>
                      <a:pt x="1527" y="1662"/>
                    </a:lnTo>
                    <a:lnTo>
                      <a:pt x="1420" y="1581"/>
                    </a:lnTo>
                    <a:lnTo>
                      <a:pt x="1313" y="1528"/>
                    </a:lnTo>
                    <a:lnTo>
                      <a:pt x="1179" y="1474"/>
                    </a:lnTo>
                    <a:lnTo>
                      <a:pt x="911" y="1474"/>
                    </a:lnTo>
                    <a:lnTo>
                      <a:pt x="777" y="1501"/>
                    </a:lnTo>
                    <a:lnTo>
                      <a:pt x="670" y="1554"/>
                    </a:lnTo>
                    <a:lnTo>
                      <a:pt x="563" y="1635"/>
                    </a:lnTo>
                    <a:lnTo>
                      <a:pt x="456" y="1742"/>
                    </a:lnTo>
                    <a:lnTo>
                      <a:pt x="402" y="1849"/>
                    </a:lnTo>
                    <a:lnTo>
                      <a:pt x="349" y="1956"/>
                    </a:lnTo>
                    <a:lnTo>
                      <a:pt x="322" y="2090"/>
                    </a:lnTo>
                    <a:lnTo>
                      <a:pt x="349" y="2224"/>
                    </a:lnTo>
                    <a:lnTo>
                      <a:pt x="376" y="2358"/>
                    </a:lnTo>
                    <a:lnTo>
                      <a:pt x="483" y="2679"/>
                    </a:lnTo>
                    <a:lnTo>
                      <a:pt x="536" y="2894"/>
                    </a:lnTo>
                    <a:lnTo>
                      <a:pt x="536" y="3135"/>
                    </a:lnTo>
                    <a:lnTo>
                      <a:pt x="1" y="5974"/>
                    </a:lnTo>
                    <a:lnTo>
                      <a:pt x="1" y="6134"/>
                    </a:lnTo>
                    <a:lnTo>
                      <a:pt x="27" y="6268"/>
                    </a:lnTo>
                    <a:lnTo>
                      <a:pt x="81" y="6402"/>
                    </a:lnTo>
                    <a:lnTo>
                      <a:pt x="161" y="6509"/>
                    </a:lnTo>
                    <a:lnTo>
                      <a:pt x="242" y="6616"/>
                    </a:lnTo>
                    <a:lnTo>
                      <a:pt x="376" y="6697"/>
                    </a:lnTo>
                    <a:lnTo>
                      <a:pt x="509" y="6750"/>
                    </a:lnTo>
                    <a:lnTo>
                      <a:pt x="670" y="6777"/>
                    </a:lnTo>
                    <a:lnTo>
                      <a:pt x="3777" y="6831"/>
                    </a:lnTo>
                    <a:lnTo>
                      <a:pt x="3884" y="6831"/>
                    </a:lnTo>
                    <a:lnTo>
                      <a:pt x="3991" y="6884"/>
                    </a:lnTo>
                    <a:lnTo>
                      <a:pt x="4098" y="6911"/>
                    </a:lnTo>
                    <a:lnTo>
                      <a:pt x="4179" y="6991"/>
                    </a:lnTo>
                    <a:lnTo>
                      <a:pt x="4232" y="7072"/>
                    </a:lnTo>
                    <a:lnTo>
                      <a:pt x="4286" y="7152"/>
                    </a:lnTo>
                    <a:lnTo>
                      <a:pt x="4313" y="7259"/>
                    </a:lnTo>
                    <a:lnTo>
                      <a:pt x="4339" y="7366"/>
                    </a:lnTo>
                    <a:lnTo>
                      <a:pt x="4339" y="7848"/>
                    </a:lnTo>
                    <a:lnTo>
                      <a:pt x="4366" y="8063"/>
                    </a:lnTo>
                    <a:lnTo>
                      <a:pt x="4447" y="8277"/>
                    </a:lnTo>
                    <a:lnTo>
                      <a:pt x="4554" y="8464"/>
                    </a:lnTo>
                    <a:lnTo>
                      <a:pt x="4607" y="8652"/>
                    </a:lnTo>
                    <a:lnTo>
                      <a:pt x="7768" y="8652"/>
                    </a:lnTo>
                    <a:lnTo>
                      <a:pt x="7848" y="8464"/>
                    </a:lnTo>
                    <a:lnTo>
                      <a:pt x="7928" y="8277"/>
                    </a:lnTo>
                    <a:lnTo>
                      <a:pt x="8036" y="8063"/>
                    </a:lnTo>
                    <a:lnTo>
                      <a:pt x="8062" y="7848"/>
                    </a:lnTo>
                    <a:lnTo>
                      <a:pt x="8062" y="7098"/>
                    </a:lnTo>
                    <a:lnTo>
                      <a:pt x="8089" y="6938"/>
                    </a:lnTo>
                    <a:lnTo>
                      <a:pt x="8143" y="6777"/>
                    </a:lnTo>
                    <a:lnTo>
                      <a:pt x="8250" y="6670"/>
                    </a:lnTo>
                    <a:lnTo>
                      <a:pt x="8384" y="6590"/>
                    </a:lnTo>
                    <a:lnTo>
                      <a:pt x="11517" y="5250"/>
                    </a:lnTo>
                    <a:lnTo>
                      <a:pt x="11598" y="5197"/>
                    </a:lnTo>
                    <a:lnTo>
                      <a:pt x="11705" y="5117"/>
                    </a:lnTo>
                    <a:lnTo>
                      <a:pt x="11785" y="5036"/>
                    </a:lnTo>
                    <a:lnTo>
                      <a:pt x="11839" y="4956"/>
                    </a:lnTo>
                    <a:lnTo>
                      <a:pt x="11892" y="4849"/>
                    </a:lnTo>
                    <a:lnTo>
                      <a:pt x="11919" y="4742"/>
                    </a:lnTo>
                    <a:lnTo>
                      <a:pt x="11919" y="4634"/>
                    </a:lnTo>
                    <a:lnTo>
                      <a:pt x="11892" y="4527"/>
                    </a:lnTo>
                    <a:lnTo>
                      <a:pt x="11383" y="1662"/>
                    </a:lnTo>
                    <a:lnTo>
                      <a:pt x="11357" y="1554"/>
                    </a:lnTo>
                    <a:lnTo>
                      <a:pt x="11357" y="1447"/>
                    </a:lnTo>
                    <a:lnTo>
                      <a:pt x="11410" y="1260"/>
                    </a:lnTo>
                    <a:lnTo>
                      <a:pt x="11517" y="912"/>
                    </a:lnTo>
                    <a:lnTo>
                      <a:pt x="11571" y="778"/>
                    </a:lnTo>
                    <a:lnTo>
                      <a:pt x="11571" y="644"/>
                    </a:lnTo>
                    <a:lnTo>
                      <a:pt x="11544" y="537"/>
                    </a:lnTo>
                    <a:lnTo>
                      <a:pt x="11517" y="403"/>
                    </a:lnTo>
                    <a:lnTo>
                      <a:pt x="11464" y="296"/>
                    </a:lnTo>
                    <a:lnTo>
                      <a:pt x="11383" y="188"/>
                    </a:lnTo>
                    <a:lnTo>
                      <a:pt x="11276" y="108"/>
                    </a:lnTo>
                    <a:lnTo>
                      <a:pt x="11169" y="55"/>
                    </a:lnTo>
                    <a:lnTo>
                      <a:pt x="11035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6" name="Google Shape;2486;p71"/>
              <p:cNvSpPr/>
              <p:nvPr/>
            </p:nvSpPr>
            <p:spPr>
              <a:xfrm>
                <a:off x="3473550" y="3496225"/>
                <a:ext cx="328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24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7" y="268"/>
                    </a:lnTo>
                    <a:lnTo>
                      <a:pt x="54" y="375"/>
                    </a:lnTo>
                    <a:lnTo>
                      <a:pt x="27" y="509"/>
                    </a:lnTo>
                    <a:lnTo>
                      <a:pt x="0" y="643"/>
                    </a:lnTo>
                    <a:lnTo>
                      <a:pt x="0" y="723"/>
                    </a:lnTo>
                    <a:lnTo>
                      <a:pt x="295" y="643"/>
                    </a:lnTo>
                    <a:lnTo>
                      <a:pt x="482" y="616"/>
                    </a:lnTo>
                    <a:lnTo>
                      <a:pt x="830" y="616"/>
                    </a:lnTo>
                    <a:lnTo>
                      <a:pt x="991" y="643"/>
                    </a:lnTo>
                    <a:lnTo>
                      <a:pt x="1286" y="723"/>
                    </a:lnTo>
                    <a:lnTo>
                      <a:pt x="1313" y="643"/>
                    </a:lnTo>
                    <a:lnTo>
                      <a:pt x="1286" y="509"/>
                    </a:lnTo>
                    <a:lnTo>
                      <a:pt x="1259" y="375"/>
                    </a:lnTo>
                    <a:lnTo>
                      <a:pt x="1179" y="268"/>
                    </a:lnTo>
                    <a:lnTo>
                      <a:pt x="1098" y="188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7" name="Google Shape;2487;p71"/>
              <p:cNvSpPr/>
              <p:nvPr/>
            </p:nvSpPr>
            <p:spPr>
              <a:xfrm>
                <a:off x="3473550" y="3496225"/>
                <a:ext cx="3282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1313" h="724" extrusionOk="0">
                    <a:moveTo>
                      <a:pt x="509" y="0"/>
                    </a:moveTo>
                    <a:lnTo>
                      <a:pt x="402" y="54"/>
                    </a:lnTo>
                    <a:lnTo>
                      <a:pt x="295" y="107"/>
                    </a:lnTo>
                    <a:lnTo>
                      <a:pt x="188" y="188"/>
                    </a:lnTo>
                    <a:lnTo>
                      <a:pt x="107" y="268"/>
                    </a:lnTo>
                    <a:lnTo>
                      <a:pt x="54" y="375"/>
                    </a:lnTo>
                    <a:lnTo>
                      <a:pt x="27" y="509"/>
                    </a:lnTo>
                    <a:lnTo>
                      <a:pt x="0" y="643"/>
                    </a:lnTo>
                    <a:lnTo>
                      <a:pt x="0" y="723"/>
                    </a:lnTo>
                    <a:lnTo>
                      <a:pt x="295" y="643"/>
                    </a:lnTo>
                    <a:lnTo>
                      <a:pt x="482" y="616"/>
                    </a:lnTo>
                    <a:lnTo>
                      <a:pt x="830" y="616"/>
                    </a:lnTo>
                    <a:lnTo>
                      <a:pt x="991" y="643"/>
                    </a:lnTo>
                    <a:lnTo>
                      <a:pt x="1286" y="723"/>
                    </a:lnTo>
                    <a:lnTo>
                      <a:pt x="1313" y="643"/>
                    </a:lnTo>
                    <a:lnTo>
                      <a:pt x="1286" y="509"/>
                    </a:lnTo>
                    <a:lnTo>
                      <a:pt x="1259" y="375"/>
                    </a:lnTo>
                    <a:lnTo>
                      <a:pt x="1179" y="268"/>
                    </a:lnTo>
                    <a:lnTo>
                      <a:pt x="1098" y="188"/>
                    </a:lnTo>
                    <a:lnTo>
                      <a:pt x="1018" y="107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8" name="Google Shape;2488;p71"/>
              <p:cNvSpPr/>
              <p:nvPr/>
            </p:nvSpPr>
            <p:spPr>
              <a:xfrm>
                <a:off x="3453450" y="3510950"/>
                <a:ext cx="73025" cy="48900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1956" extrusionOk="0">
                    <a:moveTo>
                      <a:pt x="1447" y="0"/>
                    </a:moveTo>
                    <a:lnTo>
                      <a:pt x="1233" y="27"/>
                    </a:lnTo>
                    <a:lnTo>
                      <a:pt x="1045" y="54"/>
                    </a:lnTo>
                    <a:lnTo>
                      <a:pt x="858" y="107"/>
                    </a:lnTo>
                    <a:lnTo>
                      <a:pt x="697" y="188"/>
                    </a:lnTo>
                    <a:lnTo>
                      <a:pt x="536" y="268"/>
                    </a:lnTo>
                    <a:lnTo>
                      <a:pt x="402" y="375"/>
                    </a:lnTo>
                    <a:lnTo>
                      <a:pt x="268" y="509"/>
                    </a:lnTo>
                    <a:lnTo>
                      <a:pt x="188" y="643"/>
                    </a:lnTo>
                    <a:lnTo>
                      <a:pt x="108" y="804"/>
                    </a:lnTo>
                    <a:lnTo>
                      <a:pt x="27" y="964"/>
                    </a:lnTo>
                    <a:lnTo>
                      <a:pt x="1" y="1125"/>
                    </a:lnTo>
                    <a:lnTo>
                      <a:pt x="1" y="1313"/>
                    </a:lnTo>
                    <a:lnTo>
                      <a:pt x="1" y="1902"/>
                    </a:lnTo>
                    <a:lnTo>
                      <a:pt x="81" y="1929"/>
                    </a:lnTo>
                    <a:lnTo>
                      <a:pt x="188" y="1955"/>
                    </a:lnTo>
                    <a:lnTo>
                      <a:pt x="215" y="1875"/>
                    </a:lnTo>
                    <a:lnTo>
                      <a:pt x="268" y="1795"/>
                    </a:lnTo>
                    <a:lnTo>
                      <a:pt x="295" y="1741"/>
                    </a:lnTo>
                    <a:lnTo>
                      <a:pt x="322" y="1688"/>
                    </a:lnTo>
                    <a:lnTo>
                      <a:pt x="322" y="1554"/>
                    </a:lnTo>
                    <a:lnTo>
                      <a:pt x="349" y="1420"/>
                    </a:lnTo>
                    <a:lnTo>
                      <a:pt x="402" y="1259"/>
                    </a:lnTo>
                    <a:lnTo>
                      <a:pt x="483" y="1098"/>
                    </a:lnTo>
                    <a:lnTo>
                      <a:pt x="563" y="1045"/>
                    </a:lnTo>
                    <a:lnTo>
                      <a:pt x="617" y="991"/>
                    </a:lnTo>
                    <a:lnTo>
                      <a:pt x="724" y="938"/>
                    </a:lnTo>
                    <a:lnTo>
                      <a:pt x="804" y="911"/>
                    </a:lnTo>
                    <a:lnTo>
                      <a:pt x="1072" y="911"/>
                    </a:lnTo>
                    <a:lnTo>
                      <a:pt x="1233" y="938"/>
                    </a:lnTo>
                    <a:lnTo>
                      <a:pt x="1393" y="991"/>
                    </a:lnTo>
                    <a:lnTo>
                      <a:pt x="1447" y="1018"/>
                    </a:lnTo>
                    <a:lnTo>
                      <a:pt x="1527" y="991"/>
                    </a:lnTo>
                    <a:lnTo>
                      <a:pt x="1688" y="938"/>
                    </a:lnTo>
                    <a:lnTo>
                      <a:pt x="1849" y="911"/>
                    </a:lnTo>
                    <a:lnTo>
                      <a:pt x="2090" y="911"/>
                    </a:lnTo>
                    <a:lnTo>
                      <a:pt x="2197" y="938"/>
                    </a:lnTo>
                    <a:lnTo>
                      <a:pt x="2277" y="991"/>
                    </a:lnTo>
                    <a:lnTo>
                      <a:pt x="2358" y="1045"/>
                    </a:lnTo>
                    <a:lnTo>
                      <a:pt x="2411" y="1098"/>
                    </a:lnTo>
                    <a:lnTo>
                      <a:pt x="2518" y="1259"/>
                    </a:lnTo>
                    <a:lnTo>
                      <a:pt x="2572" y="1420"/>
                    </a:lnTo>
                    <a:lnTo>
                      <a:pt x="2599" y="1554"/>
                    </a:lnTo>
                    <a:lnTo>
                      <a:pt x="2599" y="1688"/>
                    </a:lnTo>
                    <a:lnTo>
                      <a:pt x="2625" y="1741"/>
                    </a:lnTo>
                    <a:lnTo>
                      <a:pt x="2652" y="1795"/>
                    </a:lnTo>
                    <a:lnTo>
                      <a:pt x="2706" y="1875"/>
                    </a:lnTo>
                    <a:lnTo>
                      <a:pt x="2733" y="1955"/>
                    </a:lnTo>
                    <a:lnTo>
                      <a:pt x="2813" y="1929"/>
                    </a:lnTo>
                    <a:lnTo>
                      <a:pt x="2920" y="1902"/>
                    </a:lnTo>
                    <a:lnTo>
                      <a:pt x="2920" y="1313"/>
                    </a:lnTo>
                    <a:lnTo>
                      <a:pt x="2920" y="1125"/>
                    </a:lnTo>
                    <a:lnTo>
                      <a:pt x="2866" y="964"/>
                    </a:lnTo>
                    <a:lnTo>
                      <a:pt x="2813" y="804"/>
                    </a:lnTo>
                    <a:lnTo>
                      <a:pt x="2733" y="643"/>
                    </a:lnTo>
                    <a:lnTo>
                      <a:pt x="2625" y="509"/>
                    </a:lnTo>
                    <a:lnTo>
                      <a:pt x="2518" y="375"/>
                    </a:lnTo>
                    <a:lnTo>
                      <a:pt x="2358" y="268"/>
                    </a:lnTo>
                    <a:lnTo>
                      <a:pt x="2224" y="188"/>
                    </a:lnTo>
                    <a:lnTo>
                      <a:pt x="2063" y="107"/>
                    </a:lnTo>
                    <a:lnTo>
                      <a:pt x="1875" y="54"/>
                    </a:lnTo>
                    <a:lnTo>
                      <a:pt x="1661" y="27"/>
                    </a:lnTo>
                    <a:lnTo>
                      <a:pt x="144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9" name="Google Shape;2489;p71"/>
              <p:cNvSpPr/>
              <p:nvPr/>
            </p:nvSpPr>
            <p:spPr>
              <a:xfrm>
                <a:off x="3448100" y="3558475"/>
                <a:ext cx="1007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858" extrusionOk="0">
                    <a:moveTo>
                      <a:pt x="161" y="1"/>
                    </a:moveTo>
                    <a:lnTo>
                      <a:pt x="81" y="28"/>
                    </a:lnTo>
                    <a:lnTo>
                      <a:pt x="27" y="81"/>
                    </a:lnTo>
                    <a:lnTo>
                      <a:pt x="27" y="162"/>
                    </a:lnTo>
                    <a:lnTo>
                      <a:pt x="0" y="269"/>
                    </a:lnTo>
                    <a:lnTo>
                      <a:pt x="54" y="403"/>
                    </a:lnTo>
                    <a:lnTo>
                      <a:pt x="108" y="510"/>
                    </a:lnTo>
                    <a:lnTo>
                      <a:pt x="134" y="644"/>
                    </a:lnTo>
                    <a:lnTo>
                      <a:pt x="134" y="724"/>
                    </a:lnTo>
                    <a:lnTo>
                      <a:pt x="188" y="804"/>
                    </a:lnTo>
                    <a:lnTo>
                      <a:pt x="268" y="858"/>
                    </a:lnTo>
                    <a:lnTo>
                      <a:pt x="402" y="858"/>
                    </a:lnTo>
                    <a:lnTo>
                      <a:pt x="375" y="831"/>
                    </a:lnTo>
                    <a:lnTo>
                      <a:pt x="349" y="537"/>
                    </a:lnTo>
                    <a:lnTo>
                      <a:pt x="349" y="295"/>
                    </a:lnTo>
                    <a:lnTo>
                      <a:pt x="402" y="54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0" name="Google Shape;2490;p71"/>
              <p:cNvSpPr/>
              <p:nvPr/>
            </p:nvSpPr>
            <p:spPr>
              <a:xfrm>
                <a:off x="3521750" y="3558475"/>
                <a:ext cx="9400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376" h="858" extrusionOk="0">
                    <a:moveTo>
                      <a:pt x="81" y="1"/>
                    </a:moveTo>
                    <a:lnTo>
                      <a:pt x="1" y="54"/>
                    </a:lnTo>
                    <a:lnTo>
                      <a:pt x="27" y="295"/>
                    </a:lnTo>
                    <a:lnTo>
                      <a:pt x="27" y="537"/>
                    </a:lnTo>
                    <a:lnTo>
                      <a:pt x="1" y="831"/>
                    </a:lnTo>
                    <a:lnTo>
                      <a:pt x="1" y="858"/>
                    </a:lnTo>
                    <a:lnTo>
                      <a:pt x="134" y="858"/>
                    </a:lnTo>
                    <a:lnTo>
                      <a:pt x="215" y="804"/>
                    </a:lnTo>
                    <a:lnTo>
                      <a:pt x="242" y="724"/>
                    </a:lnTo>
                    <a:lnTo>
                      <a:pt x="268" y="644"/>
                    </a:lnTo>
                    <a:lnTo>
                      <a:pt x="295" y="510"/>
                    </a:lnTo>
                    <a:lnTo>
                      <a:pt x="349" y="403"/>
                    </a:lnTo>
                    <a:lnTo>
                      <a:pt x="376" y="269"/>
                    </a:lnTo>
                    <a:lnTo>
                      <a:pt x="376" y="162"/>
                    </a:lnTo>
                    <a:lnTo>
                      <a:pt x="349" y="81"/>
                    </a:lnTo>
                    <a:lnTo>
                      <a:pt x="322" y="28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1" name="Google Shape;2491;p71"/>
              <p:cNvSpPr/>
              <p:nvPr/>
            </p:nvSpPr>
            <p:spPr>
              <a:xfrm>
                <a:off x="3442075" y="3629450"/>
                <a:ext cx="97100" cy="149350"/>
              </a:xfrm>
              <a:custGeom>
                <a:avLst/>
                <a:gdLst/>
                <a:ahLst/>
                <a:cxnLst/>
                <a:rect l="l" t="t" r="r" b="b"/>
                <a:pathLst>
                  <a:path w="3884" h="5974" extrusionOk="0">
                    <a:moveTo>
                      <a:pt x="938" y="1"/>
                    </a:moveTo>
                    <a:lnTo>
                      <a:pt x="884" y="28"/>
                    </a:lnTo>
                    <a:lnTo>
                      <a:pt x="697" y="81"/>
                    </a:lnTo>
                    <a:lnTo>
                      <a:pt x="670" y="135"/>
                    </a:lnTo>
                    <a:lnTo>
                      <a:pt x="643" y="162"/>
                    </a:lnTo>
                    <a:lnTo>
                      <a:pt x="643" y="1233"/>
                    </a:lnTo>
                    <a:lnTo>
                      <a:pt x="643" y="1313"/>
                    </a:lnTo>
                    <a:lnTo>
                      <a:pt x="590" y="1501"/>
                    </a:lnTo>
                    <a:lnTo>
                      <a:pt x="536" y="1715"/>
                    </a:lnTo>
                    <a:lnTo>
                      <a:pt x="482" y="1822"/>
                    </a:lnTo>
                    <a:lnTo>
                      <a:pt x="402" y="1929"/>
                    </a:lnTo>
                    <a:lnTo>
                      <a:pt x="268" y="2010"/>
                    </a:lnTo>
                    <a:lnTo>
                      <a:pt x="134" y="2090"/>
                    </a:lnTo>
                    <a:lnTo>
                      <a:pt x="81" y="2117"/>
                    </a:lnTo>
                    <a:lnTo>
                      <a:pt x="27" y="2170"/>
                    </a:lnTo>
                    <a:lnTo>
                      <a:pt x="0" y="2224"/>
                    </a:lnTo>
                    <a:lnTo>
                      <a:pt x="0" y="2277"/>
                    </a:lnTo>
                    <a:lnTo>
                      <a:pt x="0" y="2733"/>
                    </a:lnTo>
                    <a:lnTo>
                      <a:pt x="27" y="2974"/>
                    </a:lnTo>
                    <a:lnTo>
                      <a:pt x="107" y="3161"/>
                    </a:lnTo>
                    <a:lnTo>
                      <a:pt x="161" y="3295"/>
                    </a:lnTo>
                    <a:lnTo>
                      <a:pt x="215" y="3402"/>
                    </a:lnTo>
                    <a:lnTo>
                      <a:pt x="241" y="3643"/>
                    </a:lnTo>
                    <a:lnTo>
                      <a:pt x="215" y="4179"/>
                    </a:lnTo>
                    <a:lnTo>
                      <a:pt x="215" y="5652"/>
                    </a:lnTo>
                    <a:lnTo>
                      <a:pt x="590" y="5786"/>
                    </a:lnTo>
                    <a:lnTo>
                      <a:pt x="1018" y="5893"/>
                    </a:lnTo>
                    <a:lnTo>
                      <a:pt x="1447" y="5947"/>
                    </a:lnTo>
                    <a:lnTo>
                      <a:pt x="1902" y="5974"/>
                    </a:lnTo>
                    <a:lnTo>
                      <a:pt x="2384" y="5947"/>
                    </a:lnTo>
                    <a:lnTo>
                      <a:pt x="2813" y="5893"/>
                    </a:lnTo>
                    <a:lnTo>
                      <a:pt x="3214" y="5786"/>
                    </a:lnTo>
                    <a:lnTo>
                      <a:pt x="3589" y="5652"/>
                    </a:lnTo>
                    <a:lnTo>
                      <a:pt x="3589" y="4179"/>
                    </a:lnTo>
                    <a:lnTo>
                      <a:pt x="3616" y="3911"/>
                    </a:lnTo>
                    <a:lnTo>
                      <a:pt x="3616" y="3643"/>
                    </a:lnTo>
                    <a:lnTo>
                      <a:pt x="3670" y="3402"/>
                    </a:lnTo>
                    <a:lnTo>
                      <a:pt x="3750" y="3161"/>
                    </a:lnTo>
                    <a:lnTo>
                      <a:pt x="3857" y="2974"/>
                    </a:lnTo>
                    <a:lnTo>
                      <a:pt x="3884" y="2733"/>
                    </a:lnTo>
                    <a:lnTo>
                      <a:pt x="3884" y="2277"/>
                    </a:lnTo>
                    <a:lnTo>
                      <a:pt x="3857" y="2224"/>
                    </a:lnTo>
                    <a:lnTo>
                      <a:pt x="3830" y="2170"/>
                    </a:lnTo>
                    <a:lnTo>
                      <a:pt x="3804" y="2117"/>
                    </a:lnTo>
                    <a:lnTo>
                      <a:pt x="3750" y="2090"/>
                    </a:lnTo>
                    <a:lnTo>
                      <a:pt x="3589" y="2010"/>
                    </a:lnTo>
                    <a:lnTo>
                      <a:pt x="3455" y="1929"/>
                    </a:lnTo>
                    <a:lnTo>
                      <a:pt x="3375" y="1822"/>
                    </a:lnTo>
                    <a:lnTo>
                      <a:pt x="3295" y="1715"/>
                    </a:lnTo>
                    <a:lnTo>
                      <a:pt x="3241" y="1501"/>
                    </a:lnTo>
                    <a:lnTo>
                      <a:pt x="3188" y="1313"/>
                    </a:lnTo>
                    <a:lnTo>
                      <a:pt x="3188" y="1233"/>
                    </a:lnTo>
                    <a:lnTo>
                      <a:pt x="3188" y="162"/>
                    </a:lnTo>
                    <a:lnTo>
                      <a:pt x="3161" y="135"/>
                    </a:lnTo>
                    <a:lnTo>
                      <a:pt x="3134" y="81"/>
                    </a:lnTo>
                    <a:lnTo>
                      <a:pt x="2947" y="28"/>
                    </a:lnTo>
                    <a:lnTo>
                      <a:pt x="2893" y="1"/>
                    </a:lnTo>
                    <a:lnTo>
                      <a:pt x="2866" y="28"/>
                    </a:lnTo>
                    <a:lnTo>
                      <a:pt x="2813" y="54"/>
                    </a:lnTo>
                    <a:lnTo>
                      <a:pt x="2813" y="81"/>
                    </a:lnTo>
                    <a:lnTo>
                      <a:pt x="2813" y="1340"/>
                    </a:lnTo>
                    <a:lnTo>
                      <a:pt x="2786" y="1528"/>
                    </a:lnTo>
                    <a:lnTo>
                      <a:pt x="2732" y="1715"/>
                    </a:lnTo>
                    <a:lnTo>
                      <a:pt x="2652" y="1849"/>
                    </a:lnTo>
                    <a:lnTo>
                      <a:pt x="2545" y="1983"/>
                    </a:lnTo>
                    <a:lnTo>
                      <a:pt x="2411" y="2117"/>
                    </a:lnTo>
                    <a:lnTo>
                      <a:pt x="2250" y="2197"/>
                    </a:lnTo>
                    <a:lnTo>
                      <a:pt x="2089" y="2251"/>
                    </a:lnTo>
                    <a:lnTo>
                      <a:pt x="1902" y="2251"/>
                    </a:lnTo>
                    <a:lnTo>
                      <a:pt x="1714" y="2224"/>
                    </a:lnTo>
                    <a:lnTo>
                      <a:pt x="1554" y="2170"/>
                    </a:lnTo>
                    <a:lnTo>
                      <a:pt x="1393" y="2090"/>
                    </a:lnTo>
                    <a:lnTo>
                      <a:pt x="1259" y="1983"/>
                    </a:lnTo>
                    <a:lnTo>
                      <a:pt x="1152" y="1876"/>
                    </a:lnTo>
                    <a:lnTo>
                      <a:pt x="1072" y="1715"/>
                    </a:lnTo>
                    <a:lnTo>
                      <a:pt x="1018" y="1554"/>
                    </a:lnTo>
                    <a:lnTo>
                      <a:pt x="1018" y="1367"/>
                    </a:lnTo>
                    <a:lnTo>
                      <a:pt x="1018" y="81"/>
                    </a:lnTo>
                    <a:lnTo>
                      <a:pt x="991" y="54"/>
                    </a:lnTo>
                    <a:lnTo>
                      <a:pt x="965" y="28"/>
                    </a:lnTo>
                    <a:lnTo>
                      <a:pt x="93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2" name="Google Shape;2492;p71"/>
              <p:cNvSpPr/>
              <p:nvPr/>
            </p:nvSpPr>
            <p:spPr>
              <a:xfrm>
                <a:off x="3405250" y="3766725"/>
                <a:ext cx="169425" cy="120550"/>
              </a:xfrm>
              <a:custGeom>
                <a:avLst/>
                <a:gdLst/>
                <a:ahLst/>
                <a:cxnLst/>
                <a:rect l="l" t="t" r="r" b="b"/>
                <a:pathLst>
                  <a:path w="6777" h="4822" extrusionOk="0">
                    <a:moveTo>
                      <a:pt x="1688" y="0"/>
                    </a:moveTo>
                    <a:lnTo>
                      <a:pt x="27" y="3000"/>
                    </a:lnTo>
                    <a:lnTo>
                      <a:pt x="0" y="3080"/>
                    </a:lnTo>
                    <a:lnTo>
                      <a:pt x="0" y="3161"/>
                    </a:lnTo>
                    <a:lnTo>
                      <a:pt x="0" y="3241"/>
                    </a:lnTo>
                    <a:lnTo>
                      <a:pt x="54" y="3295"/>
                    </a:lnTo>
                    <a:lnTo>
                      <a:pt x="241" y="3482"/>
                    </a:lnTo>
                    <a:lnTo>
                      <a:pt x="482" y="3723"/>
                    </a:lnTo>
                    <a:lnTo>
                      <a:pt x="777" y="3964"/>
                    </a:lnTo>
                    <a:lnTo>
                      <a:pt x="1179" y="4232"/>
                    </a:lnTo>
                    <a:lnTo>
                      <a:pt x="1634" y="4446"/>
                    </a:lnTo>
                    <a:lnTo>
                      <a:pt x="1875" y="4554"/>
                    </a:lnTo>
                    <a:lnTo>
                      <a:pt x="2143" y="4661"/>
                    </a:lnTo>
                    <a:lnTo>
                      <a:pt x="2438" y="4741"/>
                    </a:lnTo>
                    <a:lnTo>
                      <a:pt x="2732" y="4795"/>
                    </a:lnTo>
                    <a:lnTo>
                      <a:pt x="3054" y="4821"/>
                    </a:lnTo>
                    <a:lnTo>
                      <a:pt x="3723" y="4821"/>
                    </a:lnTo>
                    <a:lnTo>
                      <a:pt x="4045" y="4795"/>
                    </a:lnTo>
                    <a:lnTo>
                      <a:pt x="4339" y="4741"/>
                    </a:lnTo>
                    <a:lnTo>
                      <a:pt x="4634" y="4661"/>
                    </a:lnTo>
                    <a:lnTo>
                      <a:pt x="4902" y="4554"/>
                    </a:lnTo>
                    <a:lnTo>
                      <a:pt x="5143" y="4446"/>
                    </a:lnTo>
                    <a:lnTo>
                      <a:pt x="5598" y="4232"/>
                    </a:lnTo>
                    <a:lnTo>
                      <a:pt x="5973" y="3964"/>
                    </a:lnTo>
                    <a:lnTo>
                      <a:pt x="6294" y="3723"/>
                    </a:lnTo>
                    <a:lnTo>
                      <a:pt x="6535" y="3482"/>
                    </a:lnTo>
                    <a:lnTo>
                      <a:pt x="6723" y="3295"/>
                    </a:lnTo>
                    <a:lnTo>
                      <a:pt x="6750" y="3241"/>
                    </a:lnTo>
                    <a:lnTo>
                      <a:pt x="6776" y="3161"/>
                    </a:lnTo>
                    <a:lnTo>
                      <a:pt x="6776" y="3080"/>
                    </a:lnTo>
                    <a:lnTo>
                      <a:pt x="6750" y="3000"/>
                    </a:lnTo>
                    <a:lnTo>
                      <a:pt x="5089" y="0"/>
                    </a:lnTo>
                    <a:lnTo>
                      <a:pt x="4714" y="161"/>
                    </a:lnTo>
                    <a:lnTo>
                      <a:pt x="4286" y="268"/>
                    </a:lnTo>
                    <a:lnTo>
                      <a:pt x="3857" y="322"/>
                    </a:lnTo>
                    <a:lnTo>
                      <a:pt x="3375" y="349"/>
                    </a:lnTo>
                    <a:lnTo>
                      <a:pt x="2920" y="322"/>
                    </a:lnTo>
                    <a:lnTo>
                      <a:pt x="2464" y="268"/>
                    </a:lnTo>
                    <a:lnTo>
                      <a:pt x="2063" y="161"/>
                    </a:lnTo>
                    <a:lnTo>
                      <a:pt x="1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3" name="Google Shape;2493;p71"/>
              <p:cNvSpPr/>
              <p:nvPr/>
            </p:nvSpPr>
            <p:spPr>
              <a:xfrm>
                <a:off x="3456800" y="3533700"/>
                <a:ext cx="66325" cy="85750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3430" extrusionOk="0">
                    <a:moveTo>
                      <a:pt x="670" y="1"/>
                    </a:moveTo>
                    <a:lnTo>
                      <a:pt x="590" y="28"/>
                    </a:lnTo>
                    <a:lnTo>
                      <a:pt x="483" y="81"/>
                    </a:lnTo>
                    <a:lnTo>
                      <a:pt x="429" y="135"/>
                    </a:lnTo>
                    <a:lnTo>
                      <a:pt x="349" y="188"/>
                    </a:lnTo>
                    <a:lnTo>
                      <a:pt x="268" y="349"/>
                    </a:lnTo>
                    <a:lnTo>
                      <a:pt x="215" y="510"/>
                    </a:lnTo>
                    <a:lnTo>
                      <a:pt x="188" y="644"/>
                    </a:lnTo>
                    <a:lnTo>
                      <a:pt x="161" y="778"/>
                    </a:lnTo>
                    <a:lnTo>
                      <a:pt x="161" y="831"/>
                    </a:lnTo>
                    <a:lnTo>
                      <a:pt x="134" y="885"/>
                    </a:lnTo>
                    <a:lnTo>
                      <a:pt x="54" y="992"/>
                    </a:lnTo>
                    <a:lnTo>
                      <a:pt x="27" y="1126"/>
                    </a:lnTo>
                    <a:lnTo>
                      <a:pt x="1" y="1286"/>
                    </a:lnTo>
                    <a:lnTo>
                      <a:pt x="1" y="1447"/>
                    </a:lnTo>
                    <a:lnTo>
                      <a:pt x="27" y="1715"/>
                    </a:lnTo>
                    <a:lnTo>
                      <a:pt x="27" y="1822"/>
                    </a:lnTo>
                    <a:lnTo>
                      <a:pt x="108" y="2117"/>
                    </a:lnTo>
                    <a:lnTo>
                      <a:pt x="215" y="2358"/>
                    </a:lnTo>
                    <a:lnTo>
                      <a:pt x="295" y="2599"/>
                    </a:lnTo>
                    <a:lnTo>
                      <a:pt x="402" y="2786"/>
                    </a:lnTo>
                    <a:lnTo>
                      <a:pt x="536" y="2974"/>
                    </a:lnTo>
                    <a:lnTo>
                      <a:pt x="697" y="3135"/>
                    </a:lnTo>
                    <a:lnTo>
                      <a:pt x="911" y="3268"/>
                    </a:lnTo>
                    <a:lnTo>
                      <a:pt x="1125" y="3376"/>
                    </a:lnTo>
                    <a:lnTo>
                      <a:pt x="1206" y="3402"/>
                    </a:lnTo>
                    <a:lnTo>
                      <a:pt x="1313" y="3429"/>
                    </a:lnTo>
                    <a:lnTo>
                      <a:pt x="1420" y="3402"/>
                    </a:lnTo>
                    <a:lnTo>
                      <a:pt x="1527" y="3376"/>
                    </a:lnTo>
                    <a:lnTo>
                      <a:pt x="1741" y="3268"/>
                    </a:lnTo>
                    <a:lnTo>
                      <a:pt x="1929" y="3135"/>
                    </a:lnTo>
                    <a:lnTo>
                      <a:pt x="2116" y="2974"/>
                    </a:lnTo>
                    <a:lnTo>
                      <a:pt x="2250" y="2786"/>
                    </a:lnTo>
                    <a:lnTo>
                      <a:pt x="2331" y="2599"/>
                    </a:lnTo>
                    <a:lnTo>
                      <a:pt x="2438" y="2358"/>
                    </a:lnTo>
                    <a:lnTo>
                      <a:pt x="2545" y="2117"/>
                    </a:lnTo>
                    <a:lnTo>
                      <a:pt x="2625" y="1822"/>
                    </a:lnTo>
                    <a:lnTo>
                      <a:pt x="2625" y="1715"/>
                    </a:lnTo>
                    <a:lnTo>
                      <a:pt x="2652" y="1447"/>
                    </a:lnTo>
                    <a:lnTo>
                      <a:pt x="2652" y="1286"/>
                    </a:lnTo>
                    <a:lnTo>
                      <a:pt x="2625" y="1126"/>
                    </a:lnTo>
                    <a:lnTo>
                      <a:pt x="2599" y="992"/>
                    </a:lnTo>
                    <a:lnTo>
                      <a:pt x="2518" y="885"/>
                    </a:lnTo>
                    <a:lnTo>
                      <a:pt x="2491" y="831"/>
                    </a:lnTo>
                    <a:lnTo>
                      <a:pt x="2465" y="778"/>
                    </a:lnTo>
                    <a:lnTo>
                      <a:pt x="2465" y="644"/>
                    </a:lnTo>
                    <a:lnTo>
                      <a:pt x="2438" y="510"/>
                    </a:lnTo>
                    <a:lnTo>
                      <a:pt x="2384" y="349"/>
                    </a:lnTo>
                    <a:lnTo>
                      <a:pt x="2304" y="188"/>
                    </a:lnTo>
                    <a:lnTo>
                      <a:pt x="2224" y="135"/>
                    </a:lnTo>
                    <a:lnTo>
                      <a:pt x="2143" y="81"/>
                    </a:lnTo>
                    <a:lnTo>
                      <a:pt x="2063" y="28"/>
                    </a:lnTo>
                    <a:lnTo>
                      <a:pt x="1956" y="1"/>
                    </a:lnTo>
                    <a:lnTo>
                      <a:pt x="1715" y="1"/>
                    </a:lnTo>
                    <a:lnTo>
                      <a:pt x="1554" y="28"/>
                    </a:lnTo>
                    <a:lnTo>
                      <a:pt x="1393" y="81"/>
                    </a:lnTo>
                    <a:lnTo>
                      <a:pt x="1313" y="108"/>
                    </a:lnTo>
                    <a:lnTo>
                      <a:pt x="1259" y="81"/>
                    </a:lnTo>
                    <a:lnTo>
                      <a:pt x="1099" y="28"/>
                    </a:lnTo>
                    <a:lnTo>
                      <a:pt x="93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494" name="Google Shape;2494;p71"/>
          <p:cNvGrpSpPr/>
          <p:nvPr/>
        </p:nvGrpSpPr>
        <p:grpSpPr>
          <a:xfrm>
            <a:off x="4032650" y="3496225"/>
            <a:ext cx="425200" cy="444600"/>
            <a:chOff x="4032650" y="3496225"/>
            <a:chExt cx="425200" cy="444600"/>
          </a:xfrm>
        </p:grpSpPr>
        <p:sp>
          <p:nvSpPr>
            <p:cNvPr id="2495" name="Google Shape;2495;p71"/>
            <p:cNvSpPr/>
            <p:nvPr/>
          </p:nvSpPr>
          <p:spPr>
            <a:xfrm>
              <a:off x="4032650" y="3514950"/>
              <a:ext cx="425200" cy="425875"/>
            </a:xfrm>
            <a:custGeom>
              <a:avLst/>
              <a:gdLst/>
              <a:ahLst/>
              <a:cxnLst/>
              <a:rect l="l" t="t" r="r" b="b"/>
              <a:pathLst>
                <a:path w="17008" h="17035" extrusionOk="0">
                  <a:moveTo>
                    <a:pt x="8517" y="1"/>
                  </a:moveTo>
                  <a:lnTo>
                    <a:pt x="8062" y="28"/>
                  </a:lnTo>
                  <a:lnTo>
                    <a:pt x="7633" y="55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1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8" y="1715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3" y="2813"/>
                  </a:lnTo>
                  <a:lnTo>
                    <a:pt x="1955" y="3108"/>
                  </a:lnTo>
                  <a:lnTo>
                    <a:pt x="1687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74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88" y="6804"/>
                  </a:lnTo>
                  <a:lnTo>
                    <a:pt x="107" y="7232"/>
                  </a:lnTo>
                  <a:lnTo>
                    <a:pt x="54" y="7661"/>
                  </a:lnTo>
                  <a:lnTo>
                    <a:pt x="27" y="8089"/>
                  </a:lnTo>
                  <a:lnTo>
                    <a:pt x="0" y="8518"/>
                  </a:lnTo>
                  <a:lnTo>
                    <a:pt x="27" y="9134"/>
                  </a:lnTo>
                  <a:lnTo>
                    <a:pt x="80" y="9750"/>
                  </a:lnTo>
                  <a:lnTo>
                    <a:pt x="188" y="10339"/>
                  </a:lnTo>
                  <a:lnTo>
                    <a:pt x="348" y="10928"/>
                  </a:lnTo>
                  <a:lnTo>
                    <a:pt x="536" y="11491"/>
                  </a:lnTo>
                  <a:lnTo>
                    <a:pt x="750" y="12027"/>
                  </a:lnTo>
                  <a:lnTo>
                    <a:pt x="1018" y="12562"/>
                  </a:lnTo>
                  <a:lnTo>
                    <a:pt x="1313" y="13044"/>
                  </a:lnTo>
                  <a:lnTo>
                    <a:pt x="1634" y="13526"/>
                  </a:lnTo>
                  <a:lnTo>
                    <a:pt x="2009" y="13982"/>
                  </a:lnTo>
                  <a:lnTo>
                    <a:pt x="2384" y="14410"/>
                  </a:lnTo>
                  <a:lnTo>
                    <a:pt x="2812" y="14812"/>
                  </a:lnTo>
                  <a:lnTo>
                    <a:pt x="3241" y="15187"/>
                  </a:lnTo>
                  <a:lnTo>
                    <a:pt x="3696" y="15535"/>
                  </a:lnTo>
                  <a:lnTo>
                    <a:pt x="4205" y="15857"/>
                  </a:lnTo>
                  <a:lnTo>
                    <a:pt x="4714" y="16124"/>
                  </a:lnTo>
                  <a:lnTo>
                    <a:pt x="6642" y="16821"/>
                  </a:lnTo>
                  <a:lnTo>
                    <a:pt x="7098" y="16901"/>
                  </a:lnTo>
                  <a:lnTo>
                    <a:pt x="7553" y="16981"/>
                  </a:lnTo>
                  <a:lnTo>
                    <a:pt x="8035" y="17008"/>
                  </a:lnTo>
                  <a:lnTo>
                    <a:pt x="8517" y="17035"/>
                  </a:lnTo>
                  <a:lnTo>
                    <a:pt x="9053" y="17008"/>
                  </a:lnTo>
                  <a:lnTo>
                    <a:pt x="9589" y="16955"/>
                  </a:lnTo>
                  <a:lnTo>
                    <a:pt x="10124" y="16874"/>
                  </a:lnTo>
                  <a:lnTo>
                    <a:pt x="10633" y="16767"/>
                  </a:lnTo>
                  <a:lnTo>
                    <a:pt x="12535" y="16017"/>
                  </a:lnTo>
                  <a:lnTo>
                    <a:pt x="13017" y="15723"/>
                  </a:lnTo>
                  <a:lnTo>
                    <a:pt x="13499" y="15401"/>
                  </a:lnTo>
                  <a:lnTo>
                    <a:pt x="13954" y="15053"/>
                  </a:lnTo>
                  <a:lnTo>
                    <a:pt x="14356" y="14678"/>
                  </a:lnTo>
                  <a:lnTo>
                    <a:pt x="14758" y="14276"/>
                  </a:lnTo>
                  <a:lnTo>
                    <a:pt x="15133" y="13875"/>
                  </a:lnTo>
                  <a:lnTo>
                    <a:pt x="15454" y="13419"/>
                  </a:lnTo>
                  <a:lnTo>
                    <a:pt x="15775" y="12937"/>
                  </a:lnTo>
                  <a:lnTo>
                    <a:pt x="16043" y="12455"/>
                  </a:lnTo>
                  <a:lnTo>
                    <a:pt x="16311" y="11946"/>
                  </a:lnTo>
                  <a:lnTo>
                    <a:pt x="16499" y="11411"/>
                  </a:lnTo>
                  <a:lnTo>
                    <a:pt x="16686" y="10848"/>
                  </a:lnTo>
                  <a:lnTo>
                    <a:pt x="16820" y="10286"/>
                  </a:lnTo>
                  <a:lnTo>
                    <a:pt x="16927" y="9723"/>
                  </a:lnTo>
                  <a:lnTo>
                    <a:pt x="16981" y="9134"/>
                  </a:lnTo>
                  <a:lnTo>
                    <a:pt x="17007" y="8518"/>
                  </a:lnTo>
                  <a:lnTo>
                    <a:pt x="17007" y="8089"/>
                  </a:lnTo>
                  <a:lnTo>
                    <a:pt x="16981" y="7661"/>
                  </a:lnTo>
                  <a:lnTo>
                    <a:pt x="16927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74"/>
                  </a:lnTo>
                  <a:lnTo>
                    <a:pt x="15775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1" y="2813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7" y="1956"/>
                  </a:lnTo>
                  <a:lnTo>
                    <a:pt x="13606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1" y="1046"/>
                  </a:lnTo>
                  <a:lnTo>
                    <a:pt x="12186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1" y="188"/>
                  </a:lnTo>
                  <a:lnTo>
                    <a:pt x="9803" y="108"/>
                  </a:lnTo>
                  <a:lnTo>
                    <a:pt x="9374" y="55"/>
                  </a:lnTo>
                  <a:lnTo>
                    <a:pt x="8946" y="28"/>
                  </a:lnTo>
                  <a:lnTo>
                    <a:pt x="8517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496" name="Google Shape;2496;p71"/>
            <p:cNvGrpSpPr/>
            <p:nvPr/>
          </p:nvGrpSpPr>
          <p:grpSpPr>
            <a:xfrm>
              <a:off x="4150475" y="3496225"/>
              <a:ext cx="261175" cy="439250"/>
              <a:chOff x="4150475" y="3496225"/>
              <a:chExt cx="261175" cy="439250"/>
            </a:xfrm>
          </p:grpSpPr>
          <p:sp>
            <p:nvSpPr>
              <p:cNvPr id="2497" name="Google Shape;2497;p71"/>
              <p:cNvSpPr/>
              <p:nvPr/>
            </p:nvSpPr>
            <p:spPr>
              <a:xfrm>
                <a:off x="4346675" y="3543075"/>
                <a:ext cx="58275" cy="54275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2171" extrusionOk="0">
                    <a:moveTo>
                      <a:pt x="965" y="1"/>
                    </a:moveTo>
                    <a:lnTo>
                      <a:pt x="858" y="28"/>
                    </a:lnTo>
                    <a:lnTo>
                      <a:pt x="777" y="81"/>
                    </a:lnTo>
                    <a:lnTo>
                      <a:pt x="724" y="162"/>
                    </a:lnTo>
                    <a:lnTo>
                      <a:pt x="670" y="269"/>
                    </a:lnTo>
                    <a:lnTo>
                      <a:pt x="590" y="483"/>
                    </a:lnTo>
                    <a:lnTo>
                      <a:pt x="536" y="670"/>
                    </a:lnTo>
                    <a:lnTo>
                      <a:pt x="0" y="778"/>
                    </a:lnTo>
                    <a:lnTo>
                      <a:pt x="0" y="804"/>
                    </a:lnTo>
                    <a:lnTo>
                      <a:pt x="268" y="2144"/>
                    </a:lnTo>
                    <a:lnTo>
                      <a:pt x="295" y="2170"/>
                    </a:lnTo>
                    <a:lnTo>
                      <a:pt x="1045" y="2010"/>
                    </a:lnTo>
                    <a:lnTo>
                      <a:pt x="1206" y="1956"/>
                    </a:lnTo>
                    <a:lnTo>
                      <a:pt x="1340" y="1849"/>
                    </a:lnTo>
                    <a:lnTo>
                      <a:pt x="1929" y="1554"/>
                    </a:lnTo>
                    <a:lnTo>
                      <a:pt x="2063" y="1474"/>
                    </a:lnTo>
                    <a:lnTo>
                      <a:pt x="2143" y="1367"/>
                    </a:lnTo>
                    <a:lnTo>
                      <a:pt x="2223" y="1260"/>
                    </a:lnTo>
                    <a:lnTo>
                      <a:pt x="2277" y="1153"/>
                    </a:lnTo>
                    <a:lnTo>
                      <a:pt x="2304" y="1019"/>
                    </a:lnTo>
                    <a:lnTo>
                      <a:pt x="2331" y="885"/>
                    </a:lnTo>
                    <a:lnTo>
                      <a:pt x="2304" y="751"/>
                    </a:lnTo>
                    <a:lnTo>
                      <a:pt x="2250" y="617"/>
                    </a:lnTo>
                    <a:lnTo>
                      <a:pt x="2170" y="483"/>
                    </a:lnTo>
                    <a:lnTo>
                      <a:pt x="2063" y="376"/>
                    </a:lnTo>
                    <a:lnTo>
                      <a:pt x="1956" y="322"/>
                    </a:lnTo>
                    <a:lnTo>
                      <a:pt x="1822" y="269"/>
                    </a:lnTo>
                    <a:lnTo>
                      <a:pt x="1688" y="215"/>
                    </a:lnTo>
                    <a:lnTo>
                      <a:pt x="1554" y="215"/>
                    </a:lnTo>
                    <a:lnTo>
                      <a:pt x="1420" y="242"/>
                    </a:lnTo>
                    <a:lnTo>
                      <a:pt x="1286" y="295"/>
                    </a:lnTo>
                    <a:lnTo>
                      <a:pt x="1099" y="403"/>
                    </a:lnTo>
                    <a:lnTo>
                      <a:pt x="1125" y="269"/>
                    </a:lnTo>
                    <a:lnTo>
                      <a:pt x="1125" y="162"/>
                    </a:lnTo>
                    <a:lnTo>
                      <a:pt x="1099" y="108"/>
                    </a:lnTo>
                    <a:lnTo>
                      <a:pt x="1072" y="54"/>
                    </a:lnTo>
                    <a:lnTo>
                      <a:pt x="1018" y="28"/>
                    </a:lnTo>
                    <a:lnTo>
                      <a:pt x="96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8" name="Google Shape;2498;p71"/>
              <p:cNvSpPr/>
              <p:nvPr/>
            </p:nvSpPr>
            <p:spPr>
              <a:xfrm>
                <a:off x="4150475" y="3806900"/>
                <a:ext cx="85075" cy="12857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5143" extrusionOk="0">
                    <a:moveTo>
                      <a:pt x="1876" y="0"/>
                    </a:moveTo>
                    <a:lnTo>
                      <a:pt x="135" y="4205"/>
                    </a:lnTo>
                    <a:lnTo>
                      <a:pt x="81" y="4339"/>
                    </a:lnTo>
                    <a:lnTo>
                      <a:pt x="1" y="4446"/>
                    </a:lnTo>
                    <a:lnTo>
                      <a:pt x="456" y="4661"/>
                    </a:lnTo>
                    <a:lnTo>
                      <a:pt x="938" y="4848"/>
                    </a:lnTo>
                    <a:lnTo>
                      <a:pt x="1420" y="5009"/>
                    </a:lnTo>
                    <a:lnTo>
                      <a:pt x="1929" y="5143"/>
                    </a:lnTo>
                    <a:lnTo>
                      <a:pt x="2144" y="4741"/>
                    </a:lnTo>
                    <a:lnTo>
                      <a:pt x="3402" y="2357"/>
                    </a:lnTo>
                    <a:lnTo>
                      <a:pt x="3161" y="2143"/>
                    </a:lnTo>
                    <a:lnTo>
                      <a:pt x="2974" y="1982"/>
                    </a:lnTo>
                    <a:lnTo>
                      <a:pt x="2760" y="1848"/>
                    </a:lnTo>
                    <a:lnTo>
                      <a:pt x="2465" y="1661"/>
                    </a:lnTo>
                    <a:lnTo>
                      <a:pt x="2251" y="1447"/>
                    </a:lnTo>
                    <a:lnTo>
                      <a:pt x="2090" y="1206"/>
                    </a:lnTo>
                    <a:lnTo>
                      <a:pt x="1983" y="965"/>
                    </a:lnTo>
                    <a:lnTo>
                      <a:pt x="1903" y="724"/>
                    </a:lnTo>
                    <a:lnTo>
                      <a:pt x="1876" y="482"/>
                    </a:lnTo>
                    <a:lnTo>
                      <a:pt x="1876" y="241"/>
                    </a:lnTo>
                    <a:lnTo>
                      <a:pt x="18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9" name="Google Shape;2499;p71"/>
              <p:cNvSpPr/>
              <p:nvPr/>
            </p:nvSpPr>
            <p:spPr>
              <a:xfrm>
                <a:off x="4195350" y="3790825"/>
                <a:ext cx="150675" cy="143325"/>
              </a:xfrm>
              <a:custGeom>
                <a:avLst/>
                <a:gdLst/>
                <a:ahLst/>
                <a:cxnLst/>
                <a:rect l="l" t="t" r="r" b="b"/>
                <a:pathLst>
                  <a:path w="6027" h="5733" extrusionOk="0">
                    <a:moveTo>
                      <a:pt x="188" y="1"/>
                    </a:moveTo>
                    <a:lnTo>
                      <a:pt x="134" y="188"/>
                    </a:lnTo>
                    <a:lnTo>
                      <a:pt x="54" y="456"/>
                    </a:lnTo>
                    <a:lnTo>
                      <a:pt x="0" y="777"/>
                    </a:lnTo>
                    <a:lnTo>
                      <a:pt x="0" y="1125"/>
                    </a:lnTo>
                    <a:lnTo>
                      <a:pt x="27" y="1340"/>
                    </a:lnTo>
                    <a:lnTo>
                      <a:pt x="54" y="1527"/>
                    </a:lnTo>
                    <a:lnTo>
                      <a:pt x="134" y="1715"/>
                    </a:lnTo>
                    <a:lnTo>
                      <a:pt x="215" y="1902"/>
                    </a:lnTo>
                    <a:lnTo>
                      <a:pt x="322" y="2090"/>
                    </a:lnTo>
                    <a:lnTo>
                      <a:pt x="483" y="2250"/>
                    </a:lnTo>
                    <a:lnTo>
                      <a:pt x="670" y="2411"/>
                    </a:lnTo>
                    <a:lnTo>
                      <a:pt x="884" y="2545"/>
                    </a:lnTo>
                    <a:lnTo>
                      <a:pt x="1099" y="2679"/>
                    </a:lnTo>
                    <a:lnTo>
                      <a:pt x="1313" y="2840"/>
                    </a:lnTo>
                    <a:lnTo>
                      <a:pt x="3830" y="5223"/>
                    </a:lnTo>
                    <a:lnTo>
                      <a:pt x="3964" y="5384"/>
                    </a:lnTo>
                    <a:lnTo>
                      <a:pt x="4045" y="5571"/>
                    </a:lnTo>
                    <a:lnTo>
                      <a:pt x="4125" y="5732"/>
                    </a:lnTo>
                    <a:lnTo>
                      <a:pt x="4607" y="5571"/>
                    </a:lnTo>
                    <a:lnTo>
                      <a:pt x="5116" y="5411"/>
                    </a:lnTo>
                    <a:lnTo>
                      <a:pt x="5571" y="5197"/>
                    </a:lnTo>
                    <a:lnTo>
                      <a:pt x="6027" y="4982"/>
                    </a:lnTo>
                    <a:lnTo>
                      <a:pt x="6027" y="4955"/>
                    </a:lnTo>
                    <a:lnTo>
                      <a:pt x="5866" y="4581"/>
                    </a:lnTo>
                    <a:lnTo>
                      <a:pt x="5678" y="4232"/>
                    </a:lnTo>
                    <a:lnTo>
                      <a:pt x="5464" y="3911"/>
                    </a:lnTo>
                    <a:lnTo>
                      <a:pt x="5196" y="3616"/>
                    </a:lnTo>
                    <a:lnTo>
                      <a:pt x="2759" y="751"/>
                    </a:lnTo>
                    <a:lnTo>
                      <a:pt x="2786" y="965"/>
                    </a:lnTo>
                    <a:lnTo>
                      <a:pt x="2759" y="1018"/>
                    </a:lnTo>
                    <a:lnTo>
                      <a:pt x="2732" y="1072"/>
                    </a:lnTo>
                    <a:lnTo>
                      <a:pt x="2572" y="1152"/>
                    </a:lnTo>
                    <a:lnTo>
                      <a:pt x="2384" y="1233"/>
                    </a:lnTo>
                    <a:lnTo>
                      <a:pt x="2116" y="1259"/>
                    </a:lnTo>
                    <a:lnTo>
                      <a:pt x="1875" y="1286"/>
                    </a:lnTo>
                    <a:lnTo>
                      <a:pt x="1634" y="1286"/>
                    </a:lnTo>
                    <a:lnTo>
                      <a:pt x="1447" y="1259"/>
                    </a:lnTo>
                    <a:lnTo>
                      <a:pt x="1366" y="1233"/>
                    </a:lnTo>
                    <a:lnTo>
                      <a:pt x="1340" y="1179"/>
                    </a:lnTo>
                    <a:lnTo>
                      <a:pt x="268" y="161"/>
                    </a:lnTo>
                    <a:lnTo>
                      <a:pt x="215" y="81"/>
                    </a:lnTo>
                    <a:lnTo>
                      <a:pt x="18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0" name="Google Shape;2500;p71"/>
              <p:cNvSpPr/>
              <p:nvPr/>
            </p:nvSpPr>
            <p:spPr>
              <a:xfrm>
                <a:off x="4207400" y="3559825"/>
                <a:ext cx="148000" cy="104475"/>
              </a:xfrm>
              <a:custGeom>
                <a:avLst/>
                <a:gdLst/>
                <a:ahLst/>
                <a:cxnLst/>
                <a:rect l="l" t="t" r="r" b="b"/>
                <a:pathLst>
                  <a:path w="5920" h="4179" extrusionOk="0">
                    <a:moveTo>
                      <a:pt x="5464" y="0"/>
                    </a:moveTo>
                    <a:lnTo>
                      <a:pt x="2545" y="643"/>
                    </a:lnTo>
                    <a:lnTo>
                      <a:pt x="2384" y="697"/>
                    </a:lnTo>
                    <a:lnTo>
                      <a:pt x="2357" y="697"/>
                    </a:lnTo>
                    <a:lnTo>
                      <a:pt x="2331" y="724"/>
                    </a:lnTo>
                    <a:lnTo>
                      <a:pt x="2170" y="831"/>
                    </a:lnTo>
                    <a:lnTo>
                      <a:pt x="2036" y="991"/>
                    </a:lnTo>
                    <a:lnTo>
                      <a:pt x="322" y="2545"/>
                    </a:lnTo>
                    <a:lnTo>
                      <a:pt x="188" y="2679"/>
                    </a:lnTo>
                    <a:lnTo>
                      <a:pt x="81" y="2839"/>
                    </a:lnTo>
                    <a:lnTo>
                      <a:pt x="27" y="3027"/>
                    </a:lnTo>
                    <a:lnTo>
                      <a:pt x="1" y="3188"/>
                    </a:lnTo>
                    <a:lnTo>
                      <a:pt x="27" y="3375"/>
                    </a:lnTo>
                    <a:lnTo>
                      <a:pt x="81" y="3563"/>
                    </a:lnTo>
                    <a:lnTo>
                      <a:pt x="161" y="3723"/>
                    </a:lnTo>
                    <a:lnTo>
                      <a:pt x="268" y="3857"/>
                    </a:lnTo>
                    <a:lnTo>
                      <a:pt x="429" y="3991"/>
                    </a:lnTo>
                    <a:lnTo>
                      <a:pt x="590" y="4098"/>
                    </a:lnTo>
                    <a:lnTo>
                      <a:pt x="777" y="4152"/>
                    </a:lnTo>
                    <a:lnTo>
                      <a:pt x="965" y="4179"/>
                    </a:lnTo>
                    <a:lnTo>
                      <a:pt x="1152" y="4152"/>
                    </a:lnTo>
                    <a:lnTo>
                      <a:pt x="1313" y="4125"/>
                    </a:lnTo>
                    <a:lnTo>
                      <a:pt x="1500" y="4045"/>
                    </a:lnTo>
                    <a:lnTo>
                      <a:pt x="1634" y="3911"/>
                    </a:lnTo>
                    <a:lnTo>
                      <a:pt x="3590" y="2170"/>
                    </a:lnTo>
                    <a:lnTo>
                      <a:pt x="5813" y="1661"/>
                    </a:lnTo>
                    <a:lnTo>
                      <a:pt x="5866" y="1634"/>
                    </a:lnTo>
                    <a:lnTo>
                      <a:pt x="5893" y="1607"/>
                    </a:lnTo>
                    <a:lnTo>
                      <a:pt x="5920" y="1554"/>
                    </a:lnTo>
                    <a:lnTo>
                      <a:pt x="5920" y="1474"/>
                    </a:lnTo>
                    <a:lnTo>
                      <a:pt x="5652" y="134"/>
                    </a:lnTo>
                    <a:lnTo>
                      <a:pt x="5625" y="81"/>
                    </a:lnTo>
                    <a:lnTo>
                      <a:pt x="5598" y="27"/>
                    </a:lnTo>
                    <a:lnTo>
                      <a:pt x="554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1" name="Google Shape;2501;p71"/>
              <p:cNvSpPr/>
              <p:nvPr/>
            </p:nvSpPr>
            <p:spPr>
              <a:xfrm>
                <a:off x="4220800" y="3614050"/>
                <a:ext cx="33500" cy="60975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2439" extrusionOk="0">
                    <a:moveTo>
                      <a:pt x="0" y="1"/>
                    </a:moveTo>
                    <a:lnTo>
                      <a:pt x="0" y="2438"/>
                    </a:lnTo>
                    <a:lnTo>
                      <a:pt x="1339" y="2438"/>
                    </a:lnTo>
                    <a:lnTo>
                      <a:pt x="1339" y="1"/>
                    </a:lnTo>
                    <a:lnTo>
                      <a:pt x="1313" y="28"/>
                    </a:lnTo>
                    <a:lnTo>
                      <a:pt x="1179" y="108"/>
                    </a:lnTo>
                    <a:lnTo>
                      <a:pt x="1018" y="188"/>
                    </a:lnTo>
                    <a:lnTo>
                      <a:pt x="857" y="215"/>
                    </a:lnTo>
                    <a:lnTo>
                      <a:pt x="670" y="242"/>
                    </a:lnTo>
                    <a:lnTo>
                      <a:pt x="509" y="215"/>
                    </a:lnTo>
                    <a:lnTo>
                      <a:pt x="322" y="188"/>
                    </a:lnTo>
                    <a:lnTo>
                      <a:pt x="161" y="108"/>
                    </a:lnTo>
                    <a:lnTo>
                      <a:pt x="27" y="2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2" name="Google Shape;2502;p71"/>
              <p:cNvSpPr/>
              <p:nvPr/>
            </p:nvSpPr>
            <p:spPr>
              <a:xfrm>
                <a:off x="4220800" y="3614050"/>
                <a:ext cx="20100" cy="60975"/>
              </a:xfrm>
              <a:custGeom>
                <a:avLst/>
                <a:gdLst/>
                <a:ahLst/>
                <a:cxnLst/>
                <a:rect l="l" t="t" r="r" b="b"/>
                <a:pathLst>
                  <a:path w="804" h="2439" extrusionOk="0">
                    <a:moveTo>
                      <a:pt x="0" y="1"/>
                    </a:moveTo>
                    <a:lnTo>
                      <a:pt x="0" y="2438"/>
                    </a:lnTo>
                    <a:lnTo>
                      <a:pt x="804" y="2438"/>
                    </a:lnTo>
                    <a:lnTo>
                      <a:pt x="804" y="242"/>
                    </a:lnTo>
                    <a:lnTo>
                      <a:pt x="670" y="242"/>
                    </a:lnTo>
                    <a:lnTo>
                      <a:pt x="509" y="215"/>
                    </a:lnTo>
                    <a:lnTo>
                      <a:pt x="322" y="188"/>
                    </a:lnTo>
                    <a:lnTo>
                      <a:pt x="161" y="108"/>
                    </a:lnTo>
                    <a:lnTo>
                      <a:pt x="27" y="2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3" name="Google Shape;2503;p71"/>
              <p:cNvSpPr/>
              <p:nvPr/>
            </p:nvSpPr>
            <p:spPr>
              <a:xfrm>
                <a:off x="4215425" y="3636150"/>
                <a:ext cx="48250" cy="166075"/>
              </a:xfrm>
              <a:custGeom>
                <a:avLst/>
                <a:gdLst/>
                <a:ahLst/>
                <a:cxnLst/>
                <a:rect l="l" t="t" r="r" b="b"/>
                <a:pathLst>
                  <a:path w="1930" h="6643" extrusionOk="0">
                    <a:moveTo>
                      <a:pt x="1" y="1"/>
                    </a:moveTo>
                    <a:lnTo>
                      <a:pt x="751" y="3322"/>
                    </a:lnTo>
                    <a:lnTo>
                      <a:pt x="751" y="6643"/>
                    </a:lnTo>
                    <a:lnTo>
                      <a:pt x="1929" y="6643"/>
                    </a:lnTo>
                    <a:lnTo>
                      <a:pt x="1929" y="3938"/>
                    </a:lnTo>
                    <a:lnTo>
                      <a:pt x="1903" y="3081"/>
                    </a:lnTo>
                    <a:lnTo>
                      <a:pt x="1876" y="2224"/>
                    </a:lnTo>
                    <a:lnTo>
                      <a:pt x="1822" y="1768"/>
                    </a:lnTo>
                    <a:lnTo>
                      <a:pt x="1769" y="1340"/>
                    </a:lnTo>
                    <a:lnTo>
                      <a:pt x="1688" y="938"/>
                    </a:lnTo>
                    <a:lnTo>
                      <a:pt x="1581" y="510"/>
                    </a:lnTo>
                    <a:lnTo>
                      <a:pt x="938" y="29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2E9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4" name="Google Shape;2504;p71"/>
              <p:cNvSpPr/>
              <p:nvPr/>
            </p:nvSpPr>
            <p:spPr>
              <a:xfrm>
                <a:off x="4212750" y="3620750"/>
                <a:ext cx="26150" cy="30825"/>
              </a:xfrm>
              <a:custGeom>
                <a:avLst/>
                <a:gdLst/>
                <a:ahLst/>
                <a:cxnLst/>
                <a:rect l="l" t="t" r="r" b="b"/>
                <a:pathLst>
                  <a:path w="1046" h="1233" extrusionOk="0">
                    <a:moveTo>
                      <a:pt x="322" y="1"/>
                    </a:moveTo>
                    <a:lnTo>
                      <a:pt x="1" y="269"/>
                    </a:lnTo>
                    <a:lnTo>
                      <a:pt x="510" y="1206"/>
                    </a:lnTo>
                    <a:lnTo>
                      <a:pt x="563" y="1233"/>
                    </a:lnTo>
                    <a:lnTo>
                      <a:pt x="617" y="1233"/>
                    </a:lnTo>
                    <a:lnTo>
                      <a:pt x="1045" y="911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5" name="Google Shape;2505;p71"/>
              <p:cNvSpPr/>
              <p:nvPr/>
            </p:nvSpPr>
            <p:spPr>
              <a:xfrm>
                <a:off x="4185975" y="3624775"/>
                <a:ext cx="79025" cy="200225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8009" extrusionOk="0">
                    <a:moveTo>
                      <a:pt x="1206" y="0"/>
                    </a:moveTo>
                    <a:lnTo>
                      <a:pt x="563" y="268"/>
                    </a:lnTo>
                    <a:lnTo>
                      <a:pt x="429" y="349"/>
                    </a:lnTo>
                    <a:lnTo>
                      <a:pt x="295" y="482"/>
                    </a:lnTo>
                    <a:lnTo>
                      <a:pt x="188" y="697"/>
                    </a:lnTo>
                    <a:lnTo>
                      <a:pt x="108" y="831"/>
                    </a:lnTo>
                    <a:lnTo>
                      <a:pt x="54" y="991"/>
                    </a:lnTo>
                    <a:lnTo>
                      <a:pt x="27" y="1152"/>
                    </a:lnTo>
                    <a:lnTo>
                      <a:pt x="0" y="1366"/>
                    </a:lnTo>
                    <a:lnTo>
                      <a:pt x="0" y="1607"/>
                    </a:lnTo>
                    <a:lnTo>
                      <a:pt x="0" y="1875"/>
                    </a:lnTo>
                    <a:lnTo>
                      <a:pt x="54" y="2143"/>
                    </a:lnTo>
                    <a:lnTo>
                      <a:pt x="108" y="2464"/>
                    </a:lnTo>
                    <a:lnTo>
                      <a:pt x="268" y="3054"/>
                    </a:lnTo>
                    <a:lnTo>
                      <a:pt x="402" y="3482"/>
                    </a:lnTo>
                    <a:lnTo>
                      <a:pt x="563" y="4098"/>
                    </a:lnTo>
                    <a:lnTo>
                      <a:pt x="643" y="4366"/>
                    </a:lnTo>
                    <a:lnTo>
                      <a:pt x="670" y="4661"/>
                    </a:lnTo>
                    <a:lnTo>
                      <a:pt x="697" y="5062"/>
                    </a:lnTo>
                    <a:lnTo>
                      <a:pt x="697" y="5571"/>
                    </a:lnTo>
                    <a:lnTo>
                      <a:pt x="536" y="6509"/>
                    </a:lnTo>
                    <a:lnTo>
                      <a:pt x="536" y="6589"/>
                    </a:lnTo>
                    <a:lnTo>
                      <a:pt x="563" y="6696"/>
                    </a:lnTo>
                    <a:lnTo>
                      <a:pt x="590" y="6777"/>
                    </a:lnTo>
                    <a:lnTo>
                      <a:pt x="643" y="6857"/>
                    </a:lnTo>
                    <a:lnTo>
                      <a:pt x="1715" y="7875"/>
                    </a:lnTo>
                    <a:lnTo>
                      <a:pt x="1741" y="7928"/>
                    </a:lnTo>
                    <a:lnTo>
                      <a:pt x="1822" y="7955"/>
                    </a:lnTo>
                    <a:lnTo>
                      <a:pt x="2009" y="7982"/>
                    </a:lnTo>
                    <a:lnTo>
                      <a:pt x="2250" y="8009"/>
                    </a:lnTo>
                    <a:lnTo>
                      <a:pt x="2518" y="7982"/>
                    </a:lnTo>
                    <a:lnTo>
                      <a:pt x="2759" y="7928"/>
                    </a:lnTo>
                    <a:lnTo>
                      <a:pt x="2973" y="7875"/>
                    </a:lnTo>
                    <a:lnTo>
                      <a:pt x="3107" y="7767"/>
                    </a:lnTo>
                    <a:lnTo>
                      <a:pt x="3161" y="7714"/>
                    </a:lnTo>
                    <a:lnTo>
                      <a:pt x="3161" y="7660"/>
                    </a:lnTo>
                    <a:lnTo>
                      <a:pt x="2920" y="4955"/>
                    </a:lnTo>
                    <a:lnTo>
                      <a:pt x="2866" y="4580"/>
                    </a:lnTo>
                    <a:lnTo>
                      <a:pt x="2840" y="4446"/>
                    </a:lnTo>
                    <a:lnTo>
                      <a:pt x="12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6" name="Google Shape;2506;p71"/>
              <p:cNvSpPr/>
              <p:nvPr/>
            </p:nvSpPr>
            <p:spPr>
              <a:xfrm>
                <a:off x="4234850" y="3640850"/>
                <a:ext cx="13425" cy="1542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617" extrusionOk="0">
                    <a:moveTo>
                      <a:pt x="108" y="0"/>
                    </a:moveTo>
                    <a:lnTo>
                      <a:pt x="54" y="27"/>
                    </a:lnTo>
                    <a:lnTo>
                      <a:pt x="27" y="81"/>
                    </a:lnTo>
                    <a:lnTo>
                      <a:pt x="1" y="134"/>
                    </a:lnTo>
                    <a:lnTo>
                      <a:pt x="1" y="322"/>
                    </a:lnTo>
                    <a:lnTo>
                      <a:pt x="1" y="482"/>
                    </a:lnTo>
                    <a:lnTo>
                      <a:pt x="27" y="536"/>
                    </a:lnTo>
                    <a:lnTo>
                      <a:pt x="54" y="589"/>
                    </a:lnTo>
                    <a:lnTo>
                      <a:pt x="108" y="616"/>
                    </a:lnTo>
                    <a:lnTo>
                      <a:pt x="188" y="616"/>
                    </a:lnTo>
                    <a:lnTo>
                      <a:pt x="536" y="509"/>
                    </a:lnTo>
                    <a:lnTo>
                      <a:pt x="456" y="429"/>
                    </a:lnTo>
                    <a:lnTo>
                      <a:pt x="429" y="322"/>
                    </a:lnTo>
                    <a:lnTo>
                      <a:pt x="456" y="214"/>
                    </a:lnTo>
                    <a:lnTo>
                      <a:pt x="536" y="10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FF04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7" name="Google Shape;2507;p71"/>
              <p:cNvSpPr/>
              <p:nvPr/>
            </p:nvSpPr>
            <p:spPr>
              <a:xfrm>
                <a:off x="4244900" y="3642175"/>
                <a:ext cx="12750" cy="12750"/>
              </a:xfrm>
              <a:custGeom>
                <a:avLst/>
                <a:gdLst/>
                <a:ahLst/>
                <a:cxnLst/>
                <a:rect l="l" t="t" r="r" b="b"/>
                <a:pathLst>
                  <a:path w="510" h="510" extrusionOk="0">
                    <a:moveTo>
                      <a:pt x="268" y="1"/>
                    </a:moveTo>
                    <a:lnTo>
                      <a:pt x="161" y="28"/>
                    </a:lnTo>
                    <a:lnTo>
                      <a:pt x="81" y="81"/>
                    </a:lnTo>
                    <a:lnTo>
                      <a:pt x="27" y="161"/>
                    </a:lnTo>
                    <a:lnTo>
                      <a:pt x="0" y="269"/>
                    </a:lnTo>
                    <a:lnTo>
                      <a:pt x="27" y="349"/>
                    </a:lnTo>
                    <a:lnTo>
                      <a:pt x="81" y="429"/>
                    </a:lnTo>
                    <a:lnTo>
                      <a:pt x="161" y="510"/>
                    </a:lnTo>
                    <a:lnTo>
                      <a:pt x="349" y="510"/>
                    </a:lnTo>
                    <a:lnTo>
                      <a:pt x="429" y="429"/>
                    </a:lnTo>
                    <a:lnTo>
                      <a:pt x="483" y="349"/>
                    </a:lnTo>
                    <a:lnTo>
                      <a:pt x="509" y="269"/>
                    </a:lnTo>
                    <a:lnTo>
                      <a:pt x="483" y="161"/>
                    </a:lnTo>
                    <a:lnTo>
                      <a:pt x="429" y="81"/>
                    </a:lnTo>
                    <a:lnTo>
                      <a:pt x="349" y="28"/>
                    </a:lnTo>
                    <a:lnTo>
                      <a:pt x="268" y="1"/>
                    </a:lnTo>
                    <a:close/>
                  </a:path>
                </a:pathLst>
              </a:custGeom>
              <a:solidFill>
                <a:srgbClr val="FF3C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8" name="Google Shape;2508;p71"/>
              <p:cNvSpPr/>
              <p:nvPr/>
            </p:nvSpPr>
            <p:spPr>
              <a:xfrm>
                <a:off x="4356050" y="3667625"/>
                <a:ext cx="55600" cy="54250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2170" extrusionOk="0">
                    <a:moveTo>
                      <a:pt x="938" y="1"/>
                    </a:moveTo>
                    <a:lnTo>
                      <a:pt x="857" y="27"/>
                    </a:lnTo>
                    <a:lnTo>
                      <a:pt x="777" y="54"/>
                    </a:lnTo>
                    <a:lnTo>
                      <a:pt x="724" y="108"/>
                    </a:lnTo>
                    <a:lnTo>
                      <a:pt x="670" y="161"/>
                    </a:lnTo>
                    <a:lnTo>
                      <a:pt x="590" y="349"/>
                    </a:lnTo>
                    <a:lnTo>
                      <a:pt x="536" y="509"/>
                    </a:lnTo>
                    <a:lnTo>
                      <a:pt x="509" y="590"/>
                    </a:lnTo>
                    <a:lnTo>
                      <a:pt x="456" y="643"/>
                    </a:lnTo>
                    <a:lnTo>
                      <a:pt x="402" y="697"/>
                    </a:lnTo>
                    <a:lnTo>
                      <a:pt x="322" y="697"/>
                    </a:lnTo>
                    <a:lnTo>
                      <a:pt x="0" y="750"/>
                    </a:lnTo>
                    <a:lnTo>
                      <a:pt x="0" y="777"/>
                    </a:lnTo>
                    <a:lnTo>
                      <a:pt x="188" y="2143"/>
                    </a:lnTo>
                    <a:lnTo>
                      <a:pt x="188" y="2170"/>
                    </a:lnTo>
                    <a:lnTo>
                      <a:pt x="911" y="2036"/>
                    </a:lnTo>
                    <a:lnTo>
                      <a:pt x="1072" y="2009"/>
                    </a:lnTo>
                    <a:lnTo>
                      <a:pt x="1179" y="1956"/>
                    </a:lnTo>
                    <a:lnTo>
                      <a:pt x="1822" y="1607"/>
                    </a:lnTo>
                    <a:lnTo>
                      <a:pt x="1956" y="1527"/>
                    </a:lnTo>
                    <a:lnTo>
                      <a:pt x="2063" y="1447"/>
                    </a:lnTo>
                    <a:lnTo>
                      <a:pt x="2143" y="1340"/>
                    </a:lnTo>
                    <a:lnTo>
                      <a:pt x="2197" y="1206"/>
                    </a:lnTo>
                    <a:lnTo>
                      <a:pt x="2223" y="1072"/>
                    </a:lnTo>
                    <a:lnTo>
                      <a:pt x="2223" y="938"/>
                    </a:lnTo>
                    <a:lnTo>
                      <a:pt x="2197" y="804"/>
                    </a:lnTo>
                    <a:lnTo>
                      <a:pt x="2170" y="670"/>
                    </a:lnTo>
                    <a:lnTo>
                      <a:pt x="2090" y="563"/>
                    </a:lnTo>
                    <a:lnTo>
                      <a:pt x="1982" y="456"/>
                    </a:lnTo>
                    <a:lnTo>
                      <a:pt x="1875" y="375"/>
                    </a:lnTo>
                    <a:lnTo>
                      <a:pt x="1741" y="322"/>
                    </a:lnTo>
                    <a:lnTo>
                      <a:pt x="1607" y="268"/>
                    </a:lnTo>
                    <a:lnTo>
                      <a:pt x="1474" y="268"/>
                    </a:lnTo>
                    <a:lnTo>
                      <a:pt x="1340" y="295"/>
                    </a:lnTo>
                    <a:lnTo>
                      <a:pt x="1206" y="349"/>
                    </a:lnTo>
                    <a:lnTo>
                      <a:pt x="1072" y="429"/>
                    </a:lnTo>
                    <a:lnTo>
                      <a:pt x="1099" y="295"/>
                    </a:lnTo>
                    <a:lnTo>
                      <a:pt x="1099" y="161"/>
                    </a:lnTo>
                    <a:lnTo>
                      <a:pt x="1072" y="108"/>
                    </a:lnTo>
                    <a:lnTo>
                      <a:pt x="1045" y="54"/>
                    </a:lnTo>
                    <a:lnTo>
                      <a:pt x="991" y="27"/>
                    </a:lnTo>
                    <a:lnTo>
                      <a:pt x="938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9" name="Google Shape;2509;p71"/>
              <p:cNvSpPr/>
              <p:nvPr/>
            </p:nvSpPr>
            <p:spPr>
              <a:xfrm>
                <a:off x="4195350" y="3496225"/>
                <a:ext cx="85725" cy="60950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2438" extrusionOk="0">
                    <a:moveTo>
                      <a:pt x="1581" y="0"/>
                    </a:moveTo>
                    <a:lnTo>
                      <a:pt x="1366" y="27"/>
                    </a:lnTo>
                    <a:lnTo>
                      <a:pt x="1072" y="80"/>
                    </a:lnTo>
                    <a:lnTo>
                      <a:pt x="831" y="188"/>
                    </a:lnTo>
                    <a:lnTo>
                      <a:pt x="643" y="295"/>
                    </a:lnTo>
                    <a:lnTo>
                      <a:pt x="509" y="429"/>
                    </a:lnTo>
                    <a:lnTo>
                      <a:pt x="429" y="562"/>
                    </a:lnTo>
                    <a:lnTo>
                      <a:pt x="375" y="670"/>
                    </a:lnTo>
                    <a:lnTo>
                      <a:pt x="349" y="804"/>
                    </a:lnTo>
                    <a:lnTo>
                      <a:pt x="349" y="884"/>
                    </a:lnTo>
                    <a:lnTo>
                      <a:pt x="322" y="937"/>
                    </a:lnTo>
                    <a:lnTo>
                      <a:pt x="295" y="964"/>
                    </a:lnTo>
                    <a:lnTo>
                      <a:pt x="215" y="1018"/>
                    </a:lnTo>
                    <a:lnTo>
                      <a:pt x="134" y="1098"/>
                    </a:lnTo>
                    <a:lnTo>
                      <a:pt x="81" y="1205"/>
                    </a:lnTo>
                    <a:lnTo>
                      <a:pt x="54" y="1286"/>
                    </a:lnTo>
                    <a:lnTo>
                      <a:pt x="0" y="1527"/>
                    </a:lnTo>
                    <a:lnTo>
                      <a:pt x="0" y="1768"/>
                    </a:lnTo>
                    <a:lnTo>
                      <a:pt x="0" y="1982"/>
                    </a:lnTo>
                    <a:lnTo>
                      <a:pt x="27" y="2169"/>
                    </a:lnTo>
                    <a:lnTo>
                      <a:pt x="54" y="2357"/>
                    </a:lnTo>
                    <a:lnTo>
                      <a:pt x="134" y="2384"/>
                    </a:lnTo>
                    <a:lnTo>
                      <a:pt x="188" y="2411"/>
                    </a:lnTo>
                    <a:lnTo>
                      <a:pt x="242" y="2223"/>
                    </a:lnTo>
                    <a:lnTo>
                      <a:pt x="322" y="2116"/>
                    </a:lnTo>
                    <a:lnTo>
                      <a:pt x="349" y="1982"/>
                    </a:lnTo>
                    <a:lnTo>
                      <a:pt x="375" y="1875"/>
                    </a:lnTo>
                    <a:lnTo>
                      <a:pt x="375" y="1661"/>
                    </a:lnTo>
                    <a:lnTo>
                      <a:pt x="402" y="1420"/>
                    </a:lnTo>
                    <a:lnTo>
                      <a:pt x="429" y="1286"/>
                    </a:lnTo>
                    <a:lnTo>
                      <a:pt x="483" y="1178"/>
                    </a:lnTo>
                    <a:lnTo>
                      <a:pt x="563" y="1071"/>
                    </a:lnTo>
                    <a:lnTo>
                      <a:pt x="670" y="1018"/>
                    </a:lnTo>
                    <a:lnTo>
                      <a:pt x="777" y="991"/>
                    </a:lnTo>
                    <a:lnTo>
                      <a:pt x="884" y="964"/>
                    </a:lnTo>
                    <a:lnTo>
                      <a:pt x="1099" y="964"/>
                    </a:lnTo>
                    <a:lnTo>
                      <a:pt x="1313" y="991"/>
                    </a:lnTo>
                    <a:lnTo>
                      <a:pt x="1474" y="1045"/>
                    </a:lnTo>
                    <a:lnTo>
                      <a:pt x="1581" y="1071"/>
                    </a:lnTo>
                    <a:lnTo>
                      <a:pt x="1795" y="1071"/>
                    </a:lnTo>
                    <a:lnTo>
                      <a:pt x="1902" y="1045"/>
                    </a:lnTo>
                    <a:lnTo>
                      <a:pt x="2090" y="991"/>
                    </a:lnTo>
                    <a:lnTo>
                      <a:pt x="2277" y="964"/>
                    </a:lnTo>
                    <a:lnTo>
                      <a:pt x="2491" y="964"/>
                    </a:lnTo>
                    <a:lnTo>
                      <a:pt x="2598" y="991"/>
                    </a:lnTo>
                    <a:lnTo>
                      <a:pt x="2706" y="1018"/>
                    </a:lnTo>
                    <a:lnTo>
                      <a:pt x="2813" y="1071"/>
                    </a:lnTo>
                    <a:lnTo>
                      <a:pt x="2893" y="1178"/>
                    </a:lnTo>
                    <a:lnTo>
                      <a:pt x="2947" y="1286"/>
                    </a:lnTo>
                    <a:lnTo>
                      <a:pt x="2973" y="1393"/>
                    </a:lnTo>
                    <a:lnTo>
                      <a:pt x="3000" y="1661"/>
                    </a:lnTo>
                    <a:lnTo>
                      <a:pt x="3000" y="1875"/>
                    </a:lnTo>
                    <a:lnTo>
                      <a:pt x="3000" y="1982"/>
                    </a:lnTo>
                    <a:lnTo>
                      <a:pt x="3054" y="2116"/>
                    </a:lnTo>
                    <a:lnTo>
                      <a:pt x="3134" y="2250"/>
                    </a:lnTo>
                    <a:lnTo>
                      <a:pt x="3188" y="2437"/>
                    </a:lnTo>
                    <a:lnTo>
                      <a:pt x="3268" y="2384"/>
                    </a:lnTo>
                    <a:lnTo>
                      <a:pt x="3375" y="2357"/>
                    </a:lnTo>
                    <a:lnTo>
                      <a:pt x="3402" y="1848"/>
                    </a:lnTo>
                    <a:lnTo>
                      <a:pt x="3429" y="1607"/>
                    </a:lnTo>
                    <a:lnTo>
                      <a:pt x="3429" y="1366"/>
                    </a:lnTo>
                    <a:lnTo>
                      <a:pt x="3402" y="1152"/>
                    </a:lnTo>
                    <a:lnTo>
                      <a:pt x="3348" y="964"/>
                    </a:lnTo>
                    <a:lnTo>
                      <a:pt x="3268" y="777"/>
                    </a:lnTo>
                    <a:lnTo>
                      <a:pt x="3134" y="616"/>
                    </a:lnTo>
                    <a:lnTo>
                      <a:pt x="3027" y="482"/>
                    </a:lnTo>
                    <a:lnTo>
                      <a:pt x="2866" y="375"/>
                    </a:lnTo>
                    <a:lnTo>
                      <a:pt x="2706" y="268"/>
                    </a:lnTo>
                    <a:lnTo>
                      <a:pt x="2545" y="188"/>
                    </a:lnTo>
                    <a:lnTo>
                      <a:pt x="2357" y="107"/>
                    </a:lnTo>
                    <a:lnTo>
                      <a:pt x="2170" y="54"/>
                    </a:lnTo>
                    <a:lnTo>
                      <a:pt x="1956" y="27"/>
                    </a:lnTo>
                    <a:lnTo>
                      <a:pt x="17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0" name="Google Shape;2510;p71"/>
              <p:cNvSpPr/>
              <p:nvPr/>
            </p:nvSpPr>
            <p:spPr>
              <a:xfrm>
                <a:off x="4200025" y="3556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1" name="Google Shape;2511;p71"/>
              <p:cNvSpPr/>
              <p:nvPr/>
            </p:nvSpPr>
            <p:spPr>
              <a:xfrm>
                <a:off x="4273025" y="3555125"/>
                <a:ext cx="11400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456" h="992" extrusionOk="0">
                    <a:moveTo>
                      <a:pt x="215" y="1"/>
                    </a:moveTo>
                    <a:lnTo>
                      <a:pt x="134" y="28"/>
                    </a:lnTo>
                    <a:lnTo>
                      <a:pt x="81" y="55"/>
                    </a:lnTo>
                    <a:lnTo>
                      <a:pt x="81" y="188"/>
                    </a:lnTo>
                    <a:lnTo>
                      <a:pt x="81" y="322"/>
                    </a:lnTo>
                    <a:lnTo>
                      <a:pt x="0" y="858"/>
                    </a:lnTo>
                    <a:lnTo>
                      <a:pt x="0" y="992"/>
                    </a:lnTo>
                    <a:lnTo>
                      <a:pt x="107" y="992"/>
                    </a:lnTo>
                    <a:lnTo>
                      <a:pt x="215" y="938"/>
                    </a:lnTo>
                    <a:lnTo>
                      <a:pt x="268" y="858"/>
                    </a:lnTo>
                    <a:lnTo>
                      <a:pt x="295" y="751"/>
                    </a:lnTo>
                    <a:lnTo>
                      <a:pt x="322" y="617"/>
                    </a:lnTo>
                    <a:lnTo>
                      <a:pt x="375" y="483"/>
                    </a:lnTo>
                    <a:lnTo>
                      <a:pt x="429" y="349"/>
                    </a:lnTo>
                    <a:lnTo>
                      <a:pt x="456" y="269"/>
                    </a:lnTo>
                    <a:lnTo>
                      <a:pt x="429" y="188"/>
                    </a:lnTo>
                    <a:lnTo>
                      <a:pt x="429" y="108"/>
                    </a:lnTo>
                    <a:lnTo>
                      <a:pt x="348" y="55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2" name="Google Shape;2512;p71"/>
              <p:cNvSpPr/>
              <p:nvPr/>
            </p:nvSpPr>
            <p:spPr>
              <a:xfrm>
                <a:off x="4191325" y="3555125"/>
                <a:ext cx="10750" cy="24800"/>
              </a:xfrm>
              <a:custGeom>
                <a:avLst/>
                <a:gdLst/>
                <a:ahLst/>
                <a:cxnLst/>
                <a:rect l="l" t="t" r="r" b="b"/>
                <a:pathLst>
                  <a:path w="430" h="992" extrusionOk="0">
                    <a:moveTo>
                      <a:pt x="135" y="1"/>
                    </a:moveTo>
                    <a:lnTo>
                      <a:pt x="81" y="55"/>
                    </a:lnTo>
                    <a:lnTo>
                      <a:pt x="28" y="108"/>
                    </a:lnTo>
                    <a:lnTo>
                      <a:pt x="1" y="188"/>
                    </a:lnTo>
                    <a:lnTo>
                      <a:pt x="1" y="269"/>
                    </a:lnTo>
                    <a:lnTo>
                      <a:pt x="1" y="349"/>
                    </a:lnTo>
                    <a:lnTo>
                      <a:pt x="54" y="483"/>
                    </a:lnTo>
                    <a:lnTo>
                      <a:pt x="108" y="617"/>
                    </a:lnTo>
                    <a:lnTo>
                      <a:pt x="135" y="751"/>
                    </a:lnTo>
                    <a:lnTo>
                      <a:pt x="161" y="858"/>
                    </a:lnTo>
                    <a:lnTo>
                      <a:pt x="242" y="938"/>
                    </a:lnTo>
                    <a:lnTo>
                      <a:pt x="322" y="992"/>
                    </a:lnTo>
                    <a:lnTo>
                      <a:pt x="429" y="992"/>
                    </a:lnTo>
                    <a:lnTo>
                      <a:pt x="429" y="858"/>
                    </a:lnTo>
                    <a:lnTo>
                      <a:pt x="349" y="322"/>
                    </a:lnTo>
                    <a:lnTo>
                      <a:pt x="349" y="188"/>
                    </a:lnTo>
                    <a:lnTo>
                      <a:pt x="376" y="55"/>
                    </a:lnTo>
                    <a:lnTo>
                      <a:pt x="295" y="28"/>
                    </a:lnTo>
                    <a:lnTo>
                      <a:pt x="21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3" name="Google Shape;2513;p71"/>
              <p:cNvSpPr/>
              <p:nvPr/>
            </p:nvSpPr>
            <p:spPr>
              <a:xfrm>
                <a:off x="4200025" y="3519650"/>
                <a:ext cx="75025" cy="102475"/>
              </a:xfrm>
              <a:custGeom>
                <a:avLst/>
                <a:gdLst/>
                <a:ahLst/>
                <a:cxnLst/>
                <a:rect l="l" t="t" r="r" b="b"/>
                <a:pathLst>
                  <a:path w="3001" h="4099" extrusionOk="0">
                    <a:moveTo>
                      <a:pt x="697" y="0"/>
                    </a:moveTo>
                    <a:lnTo>
                      <a:pt x="590" y="27"/>
                    </a:lnTo>
                    <a:lnTo>
                      <a:pt x="483" y="81"/>
                    </a:lnTo>
                    <a:lnTo>
                      <a:pt x="376" y="134"/>
                    </a:lnTo>
                    <a:lnTo>
                      <a:pt x="296" y="241"/>
                    </a:lnTo>
                    <a:lnTo>
                      <a:pt x="242" y="349"/>
                    </a:lnTo>
                    <a:lnTo>
                      <a:pt x="215" y="456"/>
                    </a:lnTo>
                    <a:lnTo>
                      <a:pt x="162" y="724"/>
                    </a:lnTo>
                    <a:lnTo>
                      <a:pt x="162" y="938"/>
                    </a:lnTo>
                    <a:lnTo>
                      <a:pt x="162" y="1045"/>
                    </a:lnTo>
                    <a:lnTo>
                      <a:pt x="108" y="1152"/>
                    </a:lnTo>
                    <a:lnTo>
                      <a:pt x="55" y="1286"/>
                    </a:lnTo>
                    <a:lnTo>
                      <a:pt x="1" y="1500"/>
                    </a:lnTo>
                    <a:lnTo>
                      <a:pt x="1" y="1715"/>
                    </a:lnTo>
                    <a:lnTo>
                      <a:pt x="81" y="2277"/>
                    </a:lnTo>
                    <a:lnTo>
                      <a:pt x="108" y="2545"/>
                    </a:lnTo>
                    <a:lnTo>
                      <a:pt x="162" y="2813"/>
                    </a:lnTo>
                    <a:lnTo>
                      <a:pt x="242" y="3054"/>
                    </a:lnTo>
                    <a:lnTo>
                      <a:pt x="322" y="3268"/>
                    </a:lnTo>
                    <a:lnTo>
                      <a:pt x="456" y="3455"/>
                    </a:lnTo>
                    <a:lnTo>
                      <a:pt x="590" y="3616"/>
                    </a:lnTo>
                    <a:lnTo>
                      <a:pt x="724" y="3750"/>
                    </a:lnTo>
                    <a:lnTo>
                      <a:pt x="858" y="3857"/>
                    </a:lnTo>
                    <a:lnTo>
                      <a:pt x="992" y="3964"/>
                    </a:lnTo>
                    <a:lnTo>
                      <a:pt x="1153" y="4018"/>
                    </a:lnTo>
                    <a:lnTo>
                      <a:pt x="1340" y="4071"/>
                    </a:lnTo>
                    <a:lnTo>
                      <a:pt x="1501" y="4098"/>
                    </a:lnTo>
                    <a:lnTo>
                      <a:pt x="1688" y="4071"/>
                    </a:lnTo>
                    <a:lnTo>
                      <a:pt x="1849" y="4018"/>
                    </a:lnTo>
                    <a:lnTo>
                      <a:pt x="2010" y="3964"/>
                    </a:lnTo>
                    <a:lnTo>
                      <a:pt x="2144" y="3857"/>
                    </a:lnTo>
                    <a:lnTo>
                      <a:pt x="2278" y="3750"/>
                    </a:lnTo>
                    <a:lnTo>
                      <a:pt x="2411" y="3616"/>
                    </a:lnTo>
                    <a:lnTo>
                      <a:pt x="2545" y="3455"/>
                    </a:lnTo>
                    <a:lnTo>
                      <a:pt x="2679" y="3268"/>
                    </a:lnTo>
                    <a:lnTo>
                      <a:pt x="2786" y="3054"/>
                    </a:lnTo>
                    <a:lnTo>
                      <a:pt x="2867" y="2813"/>
                    </a:lnTo>
                    <a:lnTo>
                      <a:pt x="2920" y="2545"/>
                    </a:lnTo>
                    <a:lnTo>
                      <a:pt x="2920" y="2277"/>
                    </a:lnTo>
                    <a:lnTo>
                      <a:pt x="3001" y="1715"/>
                    </a:lnTo>
                    <a:lnTo>
                      <a:pt x="3001" y="1500"/>
                    </a:lnTo>
                    <a:lnTo>
                      <a:pt x="2947" y="1286"/>
                    </a:lnTo>
                    <a:lnTo>
                      <a:pt x="2894" y="1152"/>
                    </a:lnTo>
                    <a:lnTo>
                      <a:pt x="2840" y="1045"/>
                    </a:lnTo>
                    <a:lnTo>
                      <a:pt x="2840" y="938"/>
                    </a:lnTo>
                    <a:lnTo>
                      <a:pt x="2840" y="724"/>
                    </a:lnTo>
                    <a:lnTo>
                      <a:pt x="2813" y="456"/>
                    </a:lnTo>
                    <a:lnTo>
                      <a:pt x="2760" y="349"/>
                    </a:lnTo>
                    <a:lnTo>
                      <a:pt x="2706" y="241"/>
                    </a:lnTo>
                    <a:lnTo>
                      <a:pt x="2626" y="134"/>
                    </a:lnTo>
                    <a:lnTo>
                      <a:pt x="2519" y="81"/>
                    </a:lnTo>
                    <a:lnTo>
                      <a:pt x="2411" y="27"/>
                    </a:lnTo>
                    <a:lnTo>
                      <a:pt x="2304" y="0"/>
                    </a:lnTo>
                    <a:lnTo>
                      <a:pt x="2090" y="0"/>
                    </a:lnTo>
                    <a:lnTo>
                      <a:pt x="1903" y="27"/>
                    </a:lnTo>
                    <a:lnTo>
                      <a:pt x="1715" y="81"/>
                    </a:lnTo>
                    <a:lnTo>
                      <a:pt x="1608" y="108"/>
                    </a:lnTo>
                    <a:lnTo>
                      <a:pt x="1501" y="134"/>
                    </a:lnTo>
                    <a:lnTo>
                      <a:pt x="1394" y="108"/>
                    </a:lnTo>
                    <a:lnTo>
                      <a:pt x="1287" y="81"/>
                    </a:lnTo>
                    <a:lnTo>
                      <a:pt x="1126" y="27"/>
                    </a:lnTo>
                    <a:lnTo>
                      <a:pt x="912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4" name="Google Shape;2514;p71"/>
              <p:cNvSpPr/>
              <p:nvPr/>
            </p:nvSpPr>
            <p:spPr>
              <a:xfrm>
                <a:off x="4179950" y="3630800"/>
                <a:ext cx="182150" cy="107825"/>
              </a:xfrm>
              <a:custGeom>
                <a:avLst/>
                <a:gdLst/>
                <a:ahLst/>
                <a:cxnLst/>
                <a:rect l="l" t="t" r="r" b="b"/>
                <a:pathLst>
                  <a:path w="7286" h="4313" extrusionOk="0">
                    <a:moveTo>
                      <a:pt x="965" y="0"/>
                    </a:moveTo>
                    <a:lnTo>
                      <a:pt x="777" y="27"/>
                    </a:lnTo>
                    <a:lnTo>
                      <a:pt x="616" y="81"/>
                    </a:lnTo>
                    <a:lnTo>
                      <a:pt x="456" y="161"/>
                    </a:lnTo>
                    <a:lnTo>
                      <a:pt x="295" y="268"/>
                    </a:lnTo>
                    <a:lnTo>
                      <a:pt x="188" y="429"/>
                    </a:lnTo>
                    <a:lnTo>
                      <a:pt x="81" y="590"/>
                    </a:lnTo>
                    <a:lnTo>
                      <a:pt x="27" y="777"/>
                    </a:lnTo>
                    <a:lnTo>
                      <a:pt x="0" y="965"/>
                    </a:lnTo>
                    <a:lnTo>
                      <a:pt x="27" y="1152"/>
                    </a:lnTo>
                    <a:lnTo>
                      <a:pt x="81" y="1313"/>
                    </a:lnTo>
                    <a:lnTo>
                      <a:pt x="161" y="1500"/>
                    </a:lnTo>
                    <a:lnTo>
                      <a:pt x="268" y="1634"/>
                    </a:lnTo>
                    <a:lnTo>
                      <a:pt x="402" y="1768"/>
                    </a:lnTo>
                    <a:lnTo>
                      <a:pt x="3455" y="4045"/>
                    </a:lnTo>
                    <a:lnTo>
                      <a:pt x="3616" y="4179"/>
                    </a:lnTo>
                    <a:lnTo>
                      <a:pt x="3804" y="4259"/>
                    </a:lnTo>
                    <a:lnTo>
                      <a:pt x="4018" y="4313"/>
                    </a:lnTo>
                    <a:lnTo>
                      <a:pt x="4259" y="4286"/>
                    </a:lnTo>
                    <a:lnTo>
                      <a:pt x="7152" y="3804"/>
                    </a:lnTo>
                    <a:lnTo>
                      <a:pt x="7205" y="3777"/>
                    </a:lnTo>
                    <a:lnTo>
                      <a:pt x="7259" y="3723"/>
                    </a:lnTo>
                    <a:lnTo>
                      <a:pt x="7285" y="3670"/>
                    </a:lnTo>
                    <a:lnTo>
                      <a:pt x="7285" y="3616"/>
                    </a:lnTo>
                    <a:lnTo>
                      <a:pt x="7098" y="2250"/>
                    </a:lnTo>
                    <a:lnTo>
                      <a:pt x="7071" y="2197"/>
                    </a:lnTo>
                    <a:lnTo>
                      <a:pt x="7018" y="2143"/>
                    </a:lnTo>
                    <a:lnTo>
                      <a:pt x="6964" y="2116"/>
                    </a:lnTo>
                    <a:lnTo>
                      <a:pt x="6911" y="2116"/>
                    </a:lnTo>
                    <a:lnTo>
                      <a:pt x="4580" y="2491"/>
                    </a:lnTo>
                    <a:lnTo>
                      <a:pt x="1474" y="188"/>
                    </a:lnTo>
                    <a:lnTo>
                      <a:pt x="1313" y="81"/>
                    </a:lnTo>
                    <a:lnTo>
                      <a:pt x="1152" y="27"/>
                    </a:lnTo>
                    <a:lnTo>
                      <a:pt x="96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515" name="Google Shape;2515;p71"/>
          <p:cNvGrpSpPr/>
          <p:nvPr/>
        </p:nvGrpSpPr>
        <p:grpSpPr>
          <a:xfrm>
            <a:off x="5541875" y="3496225"/>
            <a:ext cx="425200" cy="444600"/>
            <a:chOff x="5541875" y="3496225"/>
            <a:chExt cx="425200" cy="444600"/>
          </a:xfrm>
        </p:grpSpPr>
        <p:sp>
          <p:nvSpPr>
            <p:cNvPr id="2516" name="Google Shape;2516;p71"/>
            <p:cNvSpPr/>
            <p:nvPr/>
          </p:nvSpPr>
          <p:spPr>
            <a:xfrm>
              <a:off x="5541875" y="3514950"/>
              <a:ext cx="425200" cy="425875"/>
            </a:xfrm>
            <a:custGeom>
              <a:avLst/>
              <a:gdLst/>
              <a:ahLst/>
              <a:cxnLst/>
              <a:rect l="l" t="t" r="r" b="b"/>
              <a:pathLst>
                <a:path w="17008" h="17035" extrusionOk="0">
                  <a:moveTo>
                    <a:pt x="8518" y="1"/>
                  </a:moveTo>
                  <a:lnTo>
                    <a:pt x="8062" y="28"/>
                  </a:lnTo>
                  <a:lnTo>
                    <a:pt x="7634" y="55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98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9" y="1715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3" y="2813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8" y="4474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88" y="6804"/>
                  </a:lnTo>
                  <a:lnTo>
                    <a:pt x="108" y="7232"/>
                  </a:lnTo>
                  <a:lnTo>
                    <a:pt x="54" y="7661"/>
                  </a:lnTo>
                  <a:lnTo>
                    <a:pt x="27" y="8089"/>
                  </a:lnTo>
                  <a:lnTo>
                    <a:pt x="0" y="8518"/>
                  </a:lnTo>
                  <a:lnTo>
                    <a:pt x="27" y="9134"/>
                  </a:lnTo>
                  <a:lnTo>
                    <a:pt x="81" y="9723"/>
                  </a:lnTo>
                  <a:lnTo>
                    <a:pt x="188" y="10312"/>
                  </a:lnTo>
                  <a:lnTo>
                    <a:pt x="322" y="10875"/>
                  </a:lnTo>
                  <a:lnTo>
                    <a:pt x="509" y="11411"/>
                  </a:lnTo>
                  <a:lnTo>
                    <a:pt x="724" y="11946"/>
                  </a:lnTo>
                  <a:lnTo>
                    <a:pt x="965" y="12482"/>
                  </a:lnTo>
                  <a:lnTo>
                    <a:pt x="1259" y="12964"/>
                  </a:lnTo>
                  <a:lnTo>
                    <a:pt x="1581" y="13446"/>
                  </a:lnTo>
                  <a:lnTo>
                    <a:pt x="1929" y="13901"/>
                  </a:lnTo>
                  <a:lnTo>
                    <a:pt x="2277" y="14330"/>
                  </a:lnTo>
                  <a:lnTo>
                    <a:pt x="2679" y="14732"/>
                  </a:lnTo>
                  <a:lnTo>
                    <a:pt x="3107" y="15107"/>
                  </a:lnTo>
                  <a:lnTo>
                    <a:pt x="3563" y="15428"/>
                  </a:lnTo>
                  <a:lnTo>
                    <a:pt x="4045" y="15749"/>
                  </a:lnTo>
                  <a:lnTo>
                    <a:pt x="4527" y="16044"/>
                  </a:lnTo>
                  <a:lnTo>
                    <a:pt x="6803" y="16848"/>
                  </a:lnTo>
                  <a:lnTo>
                    <a:pt x="7205" y="16928"/>
                  </a:lnTo>
                  <a:lnTo>
                    <a:pt x="7634" y="16981"/>
                  </a:lnTo>
                  <a:lnTo>
                    <a:pt x="8062" y="17008"/>
                  </a:lnTo>
                  <a:lnTo>
                    <a:pt x="8518" y="17035"/>
                  </a:lnTo>
                  <a:lnTo>
                    <a:pt x="9187" y="17008"/>
                  </a:lnTo>
                  <a:lnTo>
                    <a:pt x="9857" y="16928"/>
                  </a:lnTo>
                  <a:lnTo>
                    <a:pt x="10499" y="16794"/>
                  </a:lnTo>
                  <a:lnTo>
                    <a:pt x="11142" y="16606"/>
                  </a:lnTo>
                  <a:lnTo>
                    <a:pt x="12856" y="15830"/>
                  </a:lnTo>
                  <a:lnTo>
                    <a:pt x="13312" y="15535"/>
                  </a:lnTo>
                  <a:lnTo>
                    <a:pt x="13740" y="15214"/>
                  </a:lnTo>
                  <a:lnTo>
                    <a:pt x="14169" y="14866"/>
                  </a:lnTo>
                  <a:lnTo>
                    <a:pt x="14544" y="14517"/>
                  </a:lnTo>
                  <a:lnTo>
                    <a:pt x="14919" y="14116"/>
                  </a:lnTo>
                  <a:lnTo>
                    <a:pt x="15267" y="13687"/>
                  </a:lnTo>
                  <a:lnTo>
                    <a:pt x="15588" y="13259"/>
                  </a:lnTo>
                  <a:lnTo>
                    <a:pt x="15856" y="12776"/>
                  </a:lnTo>
                  <a:lnTo>
                    <a:pt x="16124" y="12321"/>
                  </a:lnTo>
                  <a:lnTo>
                    <a:pt x="16365" y="11812"/>
                  </a:lnTo>
                  <a:lnTo>
                    <a:pt x="16552" y="11303"/>
                  </a:lnTo>
                  <a:lnTo>
                    <a:pt x="16713" y="10768"/>
                  </a:lnTo>
                  <a:lnTo>
                    <a:pt x="16847" y="10232"/>
                  </a:lnTo>
                  <a:lnTo>
                    <a:pt x="16927" y="9670"/>
                  </a:lnTo>
                  <a:lnTo>
                    <a:pt x="17008" y="9107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81" y="7661"/>
                  </a:lnTo>
                  <a:lnTo>
                    <a:pt x="16927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8" y="4822"/>
                  </a:lnTo>
                  <a:lnTo>
                    <a:pt x="15990" y="4474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2" y="2813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8" y="1956"/>
                  </a:lnTo>
                  <a:lnTo>
                    <a:pt x="13606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5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517" name="Google Shape;2517;p71"/>
            <p:cNvGrpSpPr/>
            <p:nvPr/>
          </p:nvGrpSpPr>
          <p:grpSpPr>
            <a:xfrm>
              <a:off x="5627575" y="3496225"/>
              <a:ext cx="267200" cy="439925"/>
              <a:chOff x="5627575" y="3496225"/>
              <a:chExt cx="267200" cy="439925"/>
            </a:xfrm>
          </p:grpSpPr>
          <p:sp>
            <p:nvSpPr>
              <p:cNvPr id="2518" name="Google Shape;2518;p71"/>
              <p:cNvSpPr/>
              <p:nvPr/>
            </p:nvSpPr>
            <p:spPr>
              <a:xfrm>
                <a:off x="5647000" y="3777425"/>
                <a:ext cx="216300" cy="158725"/>
              </a:xfrm>
              <a:custGeom>
                <a:avLst/>
                <a:gdLst/>
                <a:ahLst/>
                <a:cxnLst/>
                <a:rect l="l" t="t" r="r" b="b"/>
                <a:pathLst>
                  <a:path w="8652" h="6349" extrusionOk="0">
                    <a:moveTo>
                      <a:pt x="6080" y="1"/>
                    </a:moveTo>
                    <a:lnTo>
                      <a:pt x="6027" y="81"/>
                    </a:lnTo>
                    <a:lnTo>
                      <a:pt x="5946" y="135"/>
                    </a:lnTo>
                    <a:lnTo>
                      <a:pt x="5732" y="215"/>
                    </a:lnTo>
                    <a:lnTo>
                      <a:pt x="5464" y="269"/>
                    </a:lnTo>
                    <a:lnTo>
                      <a:pt x="5143" y="349"/>
                    </a:lnTo>
                    <a:lnTo>
                      <a:pt x="4768" y="376"/>
                    </a:lnTo>
                    <a:lnTo>
                      <a:pt x="4366" y="403"/>
                    </a:lnTo>
                    <a:lnTo>
                      <a:pt x="3884" y="403"/>
                    </a:lnTo>
                    <a:lnTo>
                      <a:pt x="3375" y="349"/>
                    </a:lnTo>
                    <a:lnTo>
                      <a:pt x="2813" y="269"/>
                    </a:lnTo>
                    <a:lnTo>
                      <a:pt x="2706" y="215"/>
                    </a:lnTo>
                    <a:lnTo>
                      <a:pt x="188" y="3858"/>
                    </a:lnTo>
                    <a:lnTo>
                      <a:pt x="54" y="4099"/>
                    </a:lnTo>
                    <a:lnTo>
                      <a:pt x="0" y="4340"/>
                    </a:lnTo>
                    <a:lnTo>
                      <a:pt x="0" y="4581"/>
                    </a:lnTo>
                    <a:lnTo>
                      <a:pt x="27" y="4715"/>
                    </a:lnTo>
                    <a:lnTo>
                      <a:pt x="54" y="4849"/>
                    </a:lnTo>
                    <a:lnTo>
                      <a:pt x="322" y="5545"/>
                    </a:lnTo>
                    <a:lnTo>
                      <a:pt x="858" y="5813"/>
                    </a:lnTo>
                    <a:lnTo>
                      <a:pt x="1420" y="6027"/>
                    </a:lnTo>
                    <a:lnTo>
                      <a:pt x="1982" y="6215"/>
                    </a:lnTo>
                    <a:lnTo>
                      <a:pt x="2598" y="6349"/>
                    </a:lnTo>
                    <a:lnTo>
                      <a:pt x="1956" y="4715"/>
                    </a:lnTo>
                    <a:lnTo>
                      <a:pt x="1929" y="4608"/>
                    </a:lnTo>
                    <a:lnTo>
                      <a:pt x="1982" y="4474"/>
                    </a:lnTo>
                    <a:lnTo>
                      <a:pt x="4232" y="1394"/>
                    </a:lnTo>
                    <a:lnTo>
                      <a:pt x="4313" y="1340"/>
                    </a:lnTo>
                    <a:lnTo>
                      <a:pt x="4393" y="1340"/>
                    </a:lnTo>
                    <a:lnTo>
                      <a:pt x="4500" y="1367"/>
                    </a:lnTo>
                    <a:lnTo>
                      <a:pt x="4554" y="1447"/>
                    </a:lnTo>
                    <a:lnTo>
                      <a:pt x="6321" y="5197"/>
                    </a:lnTo>
                    <a:lnTo>
                      <a:pt x="6402" y="5331"/>
                    </a:lnTo>
                    <a:lnTo>
                      <a:pt x="6937" y="6107"/>
                    </a:lnTo>
                    <a:lnTo>
                      <a:pt x="7393" y="5947"/>
                    </a:lnTo>
                    <a:lnTo>
                      <a:pt x="7821" y="5759"/>
                    </a:lnTo>
                    <a:lnTo>
                      <a:pt x="8223" y="5572"/>
                    </a:lnTo>
                    <a:lnTo>
                      <a:pt x="8651" y="5331"/>
                    </a:lnTo>
                    <a:lnTo>
                      <a:pt x="8089" y="4527"/>
                    </a:lnTo>
                    <a:lnTo>
                      <a:pt x="7955" y="4313"/>
                    </a:lnTo>
                    <a:lnTo>
                      <a:pt x="608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9" name="Google Shape;2519;p71"/>
              <p:cNvSpPr/>
              <p:nvPr/>
            </p:nvSpPr>
            <p:spPr>
              <a:xfrm>
                <a:off x="5839850" y="3521650"/>
                <a:ext cx="40850" cy="48250"/>
              </a:xfrm>
              <a:custGeom>
                <a:avLst/>
                <a:gdLst/>
                <a:ahLst/>
                <a:cxnLst/>
                <a:rect l="l" t="t" r="r" b="b"/>
                <a:pathLst>
                  <a:path w="1634" h="1930" extrusionOk="0">
                    <a:moveTo>
                      <a:pt x="562" y="1"/>
                    </a:moveTo>
                    <a:lnTo>
                      <a:pt x="455" y="28"/>
                    </a:lnTo>
                    <a:lnTo>
                      <a:pt x="321" y="81"/>
                    </a:lnTo>
                    <a:lnTo>
                      <a:pt x="214" y="135"/>
                    </a:lnTo>
                    <a:lnTo>
                      <a:pt x="134" y="242"/>
                    </a:lnTo>
                    <a:lnTo>
                      <a:pt x="54" y="349"/>
                    </a:lnTo>
                    <a:lnTo>
                      <a:pt x="27" y="456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27" y="831"/>
                    </a:lnTo>
                    <a:lnTo>
                      <a:pt x="80" y="938"/>
                    </a:lnTo>
                    <a:lnTo>
                      <a:pt x="429" y="1581"/>
                    </a:lnTo>
                    <a:lnTo>
                      <a:pt x="536" y="1715"/>
                    </a:lnTo>
                    <a:lnTo>
                      <a:pt x="670" y="1822"/>
                    </a:lnTo>
                    <a:lnTo>
                      <a:pt x="804" y="1902"/>
                    </a:lnTo>
                    <a:lnTo>
                      <a:pt x="991" y="1929"/>
                    </a:lnTo>
                    <a:lnTo>
                      <a:pt x="1125" y="1902"/>
                    </a:lnTo>
                    <a:lnTo>
                      <a:pt x="1286" y="1849"/>
                    </a:lnTo>
                    <a:lnTo>
                      <a:pt x="1393" y="1768"/>
                    </a:lnTo>
                    <a:lnTo>
                      <a:pt x="1473" y="1688"/>
                    </a:lnTo>
                    <a:lnTo>
                      <a:pt x="1553" y="1581"/>
                    </a:lnTo>
                    <a:lnTo>
                      <a:pt x="1607" y="1447"/>
                    </a:lnTo>
                    <a:lnTo>
                      <a:pt x="1634" y="1340"/>
                    </a:lnTo>
                    <a:lnTo>
                      <a:pt x="1634" y="1206"/>
                    </a:lnTo>
                    <a:lnTo>
                      <a:pt x="1607" y="1099"/>
                    </a:lnTo>
                    <a:lnTo>
                      <a:pt x="1553" y="965"/>
                    </a:lnTo>
                    <a:lnTo>
                      <a:pt x="1205" y="322"/>
                    </a:lnTo>
                    <a:lnTo>
                      <a:pt x="1125" y="215"/>
                    </a:lnTo>
                    <a:lnTo>
                      <a:pt x="1045" y="135"/>
                    </a:lnTo>
                    <a:lnTo>
                      <a:pt x="937" y="54"/>
                    </a:lnTo>
                    <a:lnTo>
                      <a:pt x="804" y="28"/>
                    </a:lnTo>
                    <a:lnTo>
                      <a:pt x="696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0" name="Google Shape;2520;p71"/>
              <p:cNvSpPr/>
              <p:nvPr/>
            </p:nvSpPr>
            <p:spPr>
              <a:xfrm>
                <a:off x="5772875" y="3616075"/>
                <a:ext cx="121900" cy="34175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1367" extrusionOk="0">
                    <a:moveTo>
                      <a:pt x="4206" y="0"/>
                    </a:moveTo>
                    <a:lnTo>
                      <a:pt x="617" y="81"/>
                    </a:lnTo>
                    <a:lnTo>
                      <a:pt x="483" y="107"/>
                    </a:lnTo>
                    <a:lnTo>
                      <a:pt x="376" y="134"/>
                    </a:lnTo>
                    <a:lnTo>
                      <a:pt x="269" y="188"/>
                    </a:lnTo>
                    <a:lnTo>
                      <a:pt x="161" y="268"/>
                    </a:lnTo>
                    <a:lnTo>
                      <a:pt x="81" y="375"/>
                    </a:lnTo>
                    <a:lnTo>
                      <a:pt x="27" y="482"/>
                    </a:lnTo>
                    <a:lnTo>
                      <a:pt x="1" y="616"/>
                    </a:lnTo>
                    <a:lnTo>
                      <a:pt x="1" y="723"/>
                    </a:lnTo>
                    <a:lnTo>
                      <a:pt x="1" y="857"/>
                    </a:lnTo>
                    <a:lnTo>
                      <a:pt x="54" y="991"/>
                    </a:lnTo>
                    <a:lnTo>
                      <a:pt x="108" y="1098"/>
                    </a:lnTo>
                    <a:lnTo>
                      <a:pt x="188" y="1179"/>
                    </a:lnTo>
                    <a:lnTo>
                      <a:pt x="269" y="1259"/>
                    </a:lnTo>
                    <a:lnTo>
                      <a:pt x="376" y="1313"/>
                    </a:lnTo>
                    <a:lnTo>
                      <a:pt x="510" y="1339"/>
                    </a:lnTo>
                    <a:lnTo>
                      <a:pt x="617" y="1366"/>
                    </a:lnTo>
                    <a:lnTo>
                      <a:pt x="643" y="1366"/>
                    </a:lnTo>
                    <a:lnTo>
                      <a:pt x="4232" y="1286"/>
                    </a:lnTo>
                    <a:lnTo>
                      <a:pt x="4366" y="1286"/>
                    </a:lnTo>
                    <a:lnTo>
                      <a:pt x="4500" y="1232"/>
                    </a:lnTo>
                    <a:lnTo>
                      <a:pt x="4607" y="1179"/>
                    </a:lnTo>
                    <a:lnTo>
                      <a:pt x="4688" y="1098"/>
                    </a:lnTo>
                    <a:lnTo>
                      <a:pt x="4768" y="991"/>
                    </a:lnTo>
                    <a:lnTo>
                      <a:pt x="4822" y="884"/>
                    </a:lnTo>
                    <a:lnTo>
                      <a:pt x="4875" y="777"/>
                    </a:lnTo>
                    <a:lnTo>
                      <a:pt x="4875" y="643"/>
                    </a:lnTo>
                    <a:lnTo>
                      <a:pt x="4848" y="509"/>
                    </a:lnTo>
                    <a:lnTo>
                      <a:pt x="4822" y="402"/>
                    </a:lnTo>
                    <a:lnTo>
                      <a:pt x="4768" y="295"/>
                    </a:lnTo>
                    <a:lnTo>
                      <a:pt x="4688" y="188"/>
                    </a:lnTo>
                    <a:lnTo>
                      <a:pt x="4581" y="107"/>
                    </a:lnTo>
                    <a:lnTo>
                      <a:pt x="4473" y="54"/>
                    </a:lnTo>
                    <a:lnTo>
                      <a:pt x="4340" y="27"/>
                    </a:lnTo>
                    <a:lnTo>
                      <a:pt x="420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1" name="Google Shape;2521;p71"/>
              <p:cNvSpPr/>
              <p:nvPr/>
            </p:nvSpPr>
            <p:spPr>
              <a:xfrm>
                <a:off x="5627575" y="3618075"/>
                <a:ext cx="101125" cy="89750"/>
              </a:xfrm>
              <a:custGeom>
                <a:avLst/>
                <a:gdLst/>
                <a:ahLst/>
                <a:cxnLst/>
                <a:rect l="l" t="t" r="r" b="b"/>
                <a:pathLst>
                  <a:path w="4045" h="3590" extrusionOk="0">
                    <a:moveTo>
                      <a:pt x="3322" y="1"/>
                    </a:moveTo>
                    <a:lnTo>
                      <a:pt x="3215" y="27"/>
                    </a:lnTo>
                    <a:lnTo>
                      <a:pt x="3108" y="81"/>
                    </a:lnTo>
                    <a:lnTo>
                      <a:pt x="3000" y="161"/>
                    </a:lnTo>
                    <a:lnTo>
                      <a:pt x="215" y="2465"/>
                    </a:lnTo>
                    <a:lnTo>
                      <a:pt x="135" y="2572"/>
                    </a:lnTo>
                    <a:lnTo>
                      <a:pt x="54" y="2679"/>
                    </a:lnTo>
                    <a:lnTo>
                      <a:pt x="28" y="2786"/>
                    </a:lnTo>
                    <a:lnTo>
                      <a:pt x="1" y="2893"/>
                    </a:lnTo>
                    <a:lnTo>
                      <a:pt x="1" y="3027"/>
                    </a:lnTo>
                    <a:lnTo>
                      <a:pt x="28" y="3161"/>
                    </a:lnTo>
                    <a:lnTo>
                      <a:pt x="81" y="3268"/>
                    </a:lnTo>
                    <a:lnTo>
                      <a:pt x="135" y="3375"/>
                    </a:lnTo>
                    <a:lnTo>
                      <a:pt x="242" y="3482"/>
                    </a:lnTo>
                    <a:lnTo>
                      <a:pt x="376" y="3536"/>
                    </a:lnTo>
                    <a:lnTo>
                      <a:pt x="510" y="3589"/>
                    </a:lnTo>
                    <a:lnTo>
                      <a:pt x="751" y="3589"/>
                    </a:lnTo>
                    <a:lnTo>
                      <a:pt x="858" y="3563"/>
                    </a:lnTo>
                    <a:lnTo>
                      <a:pt x="965" y="3509"/>
                    </a:lnTo>
                    <a:lnTo>
                      <a:pt x="1045" y="3456"/>
                    </a:lnTo>
                    <a:lnTo>
                      <a:pt x="3804" y="1152"/>
                    </a:lnTo>
                    <a:lnTo>
                      <a:pt x="3911" y="1045"/>
                    </a:lnTo>
                    <a:lnTo>
                      <a:pt x="3965" y="938"/>
                    </a:lnTo>
                    <a:lnTo>
                      <a:pt x="4018" y="831"/>
                    </a:lnTo>
                    <a:lnTo>
                      <a:pt x="4045" y="697"/>
                    </a:lnTo>
                    <a:lnTo>
                      <a:pt x="4045" y="590"/>
                    </a:lnTo>
                    <a:lnTo>
                      <a:pt x="4018" y="456"/>
                    </a:lnTo>
                    <a:lnTo>
                      <a:pt x="3965" y="349"/>
                    </a:lnTo>
                    <a:lnTo>
                      <a:pt x="3884" y="242"/>
                    </a:lnTo>
                    <a:lnTo>
                      <a:pt x="3804" y="134"/>
                    </a:lnTo>
                    <a:lnTo>
                      <a:pt x="3697" y="81"/>
                    </a:lnTo>
                    <a:lnTo>
                      <a:pt x="3590" y="27"/>
                    </a:lnTo>
                    <a:lnTo>
                      <a:pt x="3456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2" name="Google Shape;2522;p71"/>
              <p:cNvSpPr/>
              <p:nvPr/>
            </p:nvSpPr>
            <p:spPr>
              <a:xfrm>
                <a:off x="5732700" y="3604025"/>
                <a:ext cx="40200" cy="3482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393" extrusionOk="0">
                    <a:moveTo>
                      <a:pt x="1393" y="0"/>
                    </a:moveTo>
                    <a:lnTo>
                      <a:pt x="1367" y="27"/>
                    </a:lnTo>
                    <a:lnTo>
                      <a:pt x="1233" y="107"/>
                    </a:lnTo>
                    <a:lnTo>
                      <a:pt x="1099" y="188"/>
                    </a:lnTo>
                    <a:lnTo>
                      <a:pt x="938" y="214"/>
                    </a:lnTo>
                    <a:lnTo>
                      <a:pt x="777" y="241"/>
                    </a:lnTo>
                    <a:lnTo>
                      <a:pt x="617" y="214"/>
                    </a:lnTo>
                    <a:lnTo>
                      <a:pt x="483" y="188"/>
                    </a:lnTo>
                    <a:lnTo>
                      <a:pt x="322" y="107"/>
                    </a:lnTo>
                    <a:lnTo>
                      <a:pt x="188" y="27"/>
                    </a:lnTo>
                    <a:lnTo>
                      <a:pt x="161" y="27"/>
                    </a:lnTo>
                    <a:lnTo>
                      <a:pt x="161" y="375"/>
                    </a:lnTo>
                    <a:lnTo>
                      <a:pt x="161" y="429"/>
                    </a:lnTo>
                    <a:lnTo>
                      <a:pt x="135" y="482"/>
                    </a:lnTo>
                    <a:lnTo>
                      <a:pt x="81" y="509"/>
                    </a:lnTo>
                    <a:lnTo>
                      <a:pt x="27" y="536"/>
                    </a:lnTo>
                    <a:lnTo>
                      <a:pt x="1" y="536"/>
                    </a:lnTo>
                    <a:lnTo>
                      <a:pt x="27" y="589"/>
                    </a:lnTo>
                    <a:lnTo>
                      <a:pt x="135" y="804"/>
                    </a:lnTo>
                    <a:lnTo>
                      <a:pt x="295" y="1071"/>
                    </a:lnTo>
                    <a:lnTo>
                      <a:pt x="402" y="1205"/>
                    </a:lnTo>
                    <a:lnTo>
                      <a:pt x="510" y="1312"/>
                    </a:lnTo>
                    <a:lnTo>
                      <a:pt x="643" y="1366"/>
                    </a:lnTo>
                    <a:lnTo>
                      <a:pt x="777" y="1393"/>
                    </a:lnTo>
                    <a:lnTo>
                      <a:pt x="911" y="1393"/>
                    </a:lnTo>
                    <a:lnTo>
                      <a:pt x="1045" y="1312"/>
                    </a:lnTo>
                    <a:lnTo>
                      <a:pt x="1152" y="1232"/>
                    </a:lnTo>
                    <a:lnTo>
                      <a:pt x="1260" y="1125"/>
                    </a:lnTo>
                    <a:lnTo>
                      <a:pt x="1420" y="884"/>
                    </a:lnTo>
                    <a:lnTo>
                      <a:pt x="1501" y="643"/>
                    </a:lnTo>
                    <a:lnTo>
                      <a:pt x="1554" y="589"/>
                    </a:lnTo>
                    <a:lnTo>
                      <a:pt x="1608" y="536"/>
                    </a:lnTo>
                    <a:lnTo>
                      <a:pt x="1554" y="536"/>
                    </a:lnTo>
                    <a:lnTo>
                      <a:pt x="1501" y="509"/>
                    </a:lnTo>
                    <a:lnTo>
                      <a:pt x="1447" y="482"/>
                    </a:lnTo>
                    <a:lnTo>
                      <a:pt x="1420" y="429"/>
                    </a:lnTo>
                    <a:lnTo>
                      <a:pt x="1393" y="375"/>
                    </a:lnTo>
                    <a:lnTo>
                      <a:pt x="1393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3" name="Google Shape;2523;p71"/>
              <p:cNvSpPr/>
              <p:nvPr/>
            </p:nvSpPr>
            <p:spPr>
              <a:xfrm>
                <a:off x="5647675" y="3614050"/>
                <a:ext cx="212275" cy="175475"/>
              </a:xfrm>
              <a:custGeom>
                <a:avLst/>
                <a:gdLst/>
                <a:ahLst/>
                <a:cxnLst/>
                <a:rect l="l" t="t" r="r" b="b"/>
                <a:pathLst>
                  <a:path w="8491" h="7019" extrusionOk="0">
                    <a:moveTo>
                      <a:pt x="8196" y="1"/>
                    </a:moveTo>
                    <a:lnTo>
                      <a:pt x="5143" y="28"/>
                    </a:lnTo>
                    <a:lnTo>
                      <a:pt x="5062" y="28"/>
                    </a:lnTo>
                    <a:lnTo>
                      <a:pt x="5009" y="54"/>
                    </a:lnTo>
                    <a:lnTo>
                      <a:pt x="4955" y="108"/>
                    </a:lnTo>
                    <a:lnTo>
                      <a:pt x="4928" y="162"/>
                    </a:lnTo>
                    <a:lnTo>
                      <a:pt x="4821" y="403"/>
                    </a:lnTo>
                    <a:lnTo>
                      <a:pt x="4661" y="670"/>
                    </a:lnTo>
                    <a:lnTo>
                      <a:pt x="4553" y="804"/>
                    </a:lnTo>
                    <a:lnTo>
                      <a:pt x="4446" y="911"/>
                    </a:lnTo>
                    <a:lnTo>
                      <a:pt x="4312" y="965"/>
                    </a:lnTo>
                    <a:lnTo>
                      <a:pt x="4178" y="992"/>
                    </a:lnTo>
                    <a:lnTo>
                      <a:pt x="4044" y="965"/>
                    </a:lnTo>
                    <a:lnTo>
                      <a:pt x="3937" y="911"/>
                    </a:lnTo>
                    <a:lnTo>
                      <a:pt x="3830" y="804"/>
                    </a:lnTo>
                    <a:lnTo>
                      <a:pt x="3723" y="670"/>
                    </a:lnTo>
                    <a:lnTo>
                      <a:pt x="3562" y="403"/>
                    </a:lnTo>
                    <a:lnTo>
                      <a:pt x="3455" y="162"/>
                    </a:lnTo>
                    <a:lnTo>
                      <a:pt x="3402" y="81"/>
                    </a:lnTo>
                    <a:lnTo>
                      <a:pt x="3348" y="54"/>
                    </a:lnTo>
                    <a:lnTo>
                      <a:pt x="3295" y="28"/>
                    </a:lnTo>
                    <a:lnTo>
                      <a:pt x="3214" y="28"/>
                    </a:lnTo>
                    <a:lnTo>
                      <a:pt x="2196" y="135"/>
                    </a:lnTo>
                    <a:lnTo>
                      <a:pt x="2036" y="188"/>
                    </a:lnTo>
                    <a:lnTo>
                      <a:pt x="1902" y="269"/>
                    </a:lnTo>
                    <a:lnTo>
                      <a:pt x="81" y="1795"/>
                    </a:lnTo>
                    <a:lnTo>
                      <a:pt x="27" y="1876"/>
                    </a:lnTo>
                    <a:lnTo>
                      <a:pt x="0" y="1983"/>
                    </a:lnTo>
                    <a:lnTo>
                      <a:pt x="0" y="2063"/>
                    </a:lnTo>
                    <a:lnTo>
                      <a:pt x="81" y="2170"/>
                    </a:lnTo>
                    <a:lnTo>
                      <a:pt x="884" y="3001"/>
                    </a:lnTo>
                    <a:lnTo>
                      <a:pt x="964" y="3054"/>
                    </a:lnTo>
                    <a:lnTo>
                      <a:pt x="1045" y="3081"/>
                    </a:lnTo>
                    <a:lnTo>
                      <a:pt x="1152" y="3054"/>
                    </a:lnTo>
                    <a:lnTo>
                      <a:pt x="1232" y="3027"/>
                    </a:lnTo>
                    <a:lnTo>
                      <a:pt x="2437" y="1983"/>
                    </a:lnTo>
                    <a:lnTo>
                      <a:pt x="2491" y="1956"/>
                    </a:lnTo>
                    <a:lnTo>
                      <a:pt x="2545" y="1956"/>
                    </a:lnTo>
                    <a:lnTo>
                      <a:pt x="2598" y="2010"/>
                    </a:lnTo>
                    <a:lnTo>
                      <a:pt x="2625" y="2063"/>
                    </a:lnTo>
                    <a:lnTo>
                      <a:pt x="2652" y="2760"/>
                    </a:lnTo>
                    <a:lnTo>
                      <a:pt x="2679" y="3456"/>
                    </a:lnTo>
                    <a:lnTo>
                      <a:pt x="2652" y="4741"/>
                    </a:lnTo>
                    <a:lnTo>
                      <a:pt x="2598" y="5786"/>
                    </a:lnTo>
                    <a:lnTo>
                      <a:pt x="2545" y="6536"/>
                    </a:lnTo>
                    <a:lnTo>
                      <a:pt x="2545" y="6643"/>
                    </a:lnTo>
                    <a:lnTo>
                      <a:pt x="2598" y="6750"/>
                    </a:lnTo>
                    <a:lnTo>
                      <a:pt x="2679" y="6831"/>
                    </a:lnTo>
                    <a:lnTo>
                      <a:pt x="2786" y="6857"/>
                    </a:lnTo>
                    <a:lnTo>
                      <a:pt x="3348" y="6964"/>
                    </a:lnTo>
                    <a:lnTo>
                      <a:pt x="3857" y="7018"/>
                    </a:lnTo>
                    <a:lnTo>
                      <a:pt x="4339" y="7018"/>
                    </a:lnTo>
                    <a:lnTo>
                      <a:pt x="4741" y="6991"/>
                    </a:lnTo>
                    <a:lnTo>
                      <a:pt x="5116" y="6938"/>
                    </a:lnTo>
                    <a:lnTo>
                      <a:pt x="5437" y="6884"/>
                    </a:lnTo>
                    <a:lnTo>
                      <a:pt x="5705" y="6804"/>
                    </a:lnTo>
                    <a:lnTo>
                      <a:pt x="5919" y="6750"/>
                    </a:lnTo>
                    <a:lnTo>
                      <a:pt x="6000" y="6697"/>
                    </a:lnTo>
                    <a:lnTo>
                      <a:pt x="6053" y="6616"/>
                    </a:lnTo>
                    <a:lnTo>
                      <a:pt x="6107" y="6509"/>
                    </a:lnTo>
                    <a:lnTo>
                      <a:pt x="6107" y="6402"/>
                    </a:lnTo>
                    <a:lnTo>
                      <a:pt x="6053" y="5893"/>
                    </a:lnTo>
                    <a:lnTo>
                      <a:pt x="6000" y="5304"/>
                    </a:lnTo>
                    <a:lnTo>
                      <a:pt x="6000" y="4661"/>
                    </a:lnTo>
                    <a:lnTo>
                      <a:pt x="6000" y="3992"/>
                    </a:lnTo>
                    <a:lnTo>
                      <a:pt x="6026" y="1822"/>
                    </a:lnTo>
                    <a:lnTo>
                      <a:pt x="6053" y="1715"/>
                    </a:lnTo>
                    <a:lnTo>
                      <a:pt x="6107" y="1635"/>
                    </a:lnTo>
                    <a:lnTo>
                      <a:pt x="6187" y="1581"/>
                    </a:lnTo>
                    <a:lnTo>
                      <a:pt x="8330" y="1581"/>
                    </a:lnTo>
                    <a:lnTo>
                      <a:pt x="8383" y="1554"/>
                    </a:lnTo>
                    <a:lnTo>
                      <a:pt x="8437" y="1527"/>
                    </a:lnTo>
                    <a:lnTo>
                      <a:pt x="8464" y="1447"/>
                    </a:lnTo>
                    <a:lnTo>
                      <a:pt x="8491" y="1394"/>
                    </a:lnTo>
                    <a:lnTo>
                      <a:pt x="8357" y="135"/>
                    </a:lnTo>
                    <a:lnTo>
                      <a:pt x="8330" y="81"/>
                    </a:lnTo>
                    <a:lnTo>
                      <a:pt x="8303" y="28"/>
                    </a:lnTo>
                    <a:lnTo>
                      <a:pt x="824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4" name="Google Shape;2524;p71"/>
              <p:cNvSpPr/>
              <p:nvPr/>
            </p:nvSpPr>
            <p:spPr>
              <a:xfrm>
                <a:off x="5837150" y="3551800"/>
                <a:ext cx="22800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912" h="509" extrusionOk="0">
                    <a:moveTo>
                      <a:pt x="242" y="0"/>
                    </a:moveTo>
                    <a:lnTo>
                      <a:pt x="162" y="27"/>
                    </a:lnTo>
                    <a:lnTo>
                      <a:pt x="54" y="80"/>
                    </a:lnTo>
                    <a:lnTo>
                      <a:pt x="28" y="134"/>
                    </a:lnTo>
                    <a:lnTo>
                      <a:pt x="1" y="241"/>
                    </a:lnTo>
                    <a:lnTo>
                      <a:pt x="28" y="295"/>
                    </a:lnTo>
                    <a:lnTo>
                      <a:pt x="81" y="321"/>
                    </a:lnTo>
                    <a:lnTo>
                      <a:pt x="188" y="402"/>
                    </a:lnTo>
                    <a:lnTo>
                      <a:pt x="322" y="455"/>
                    </a:lnTo>
                    <a:lnTo>
                      <a:pt x="483" y="482"/>
                    </a:lnTo>
                    <a:lnTo>
                      <a:pt x="778" y="509"/>
                    </a:lnTo>
                    <a:lnTo>
                      <a:pt x="912" y="509"/>
                    </a:lnTo>
                    <a:lnTo>
                      <a:pt x="56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5" name="Google Shape;2525;p71"/>
              <p:cNvSpPr/>
              <p:nvPr/>
            </p:nvSpPr>
            <p:spPr>
              <a:xfrm>
                <a:off x="5713275" y="3496225"/>
                <a:ext cx="79050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3162" h="2224" extrusionOk="0">
                    <a:moveTo>
                      <a:pt x="1635" y="0"/>
                    </a:moveTo>
                    <a:lnTo>
                      <a:pt x="1287" y="27"/>
                    </a:lnTo>
                    <a:lnTo>
                      <a:pt x="992" y="80"/>
                    </a:lnTo>
                    <a:lnTo>
                      <a:pt x="778" y="161"/>
                    </a:lnTo>
                    <a:lnTo>
                      <a:pt x="590" y="268"/>
                    </a:lnTo>
                    <a:lnTo>
                      <a:pt x="483" y="375"/>
                    </a:lnTo>
                    <a:lnTo>
                      <a:pt x="403" y="509"/>
                    </a:lnTo>
                    <a:lnTo>
                      <a:pt x="376" y="616"/>
                    </a:lnTo>
                    <a:lnTo>
                      <a:pt x="349" y="804"/>
                    </a:lnTo>
                    <a:lnTo>
                      <a:pt x="322" y="857"/>
                    </a:lnTo>
                    <a:lnTo>
                      <a:pt x="296" y="884"/>
                    </a:lnTo>
                    <a:lnTo>
                      <a:pt x="215" y="937"/>
                    </a:lnTo>
                    <a:lnTo>
                      <a:pt x="135" y="1018"/>
                    </a:lnTo>
                    <a:lnTo>
                      <a:pt x="108" y="1098"/>
                    </a:lnTo>
                    <a:lnTo>
                      <a:pt x="55" y="1178"/>
                    </a:lnTo>
                    <a:lnTo>
                      <a:pt x="28" y="1393"/>
                    </a:lnTo>
                    <a:lnTo>
                      <a:pt x="1" y="1607"/>
                    </a:lnTo>
                    <a:lnTo>
                      <a:pt x="55" y="1982"/>
                    </a:lnTo>
                    <a:lnTo>
                      <a:pt x="81" y="2143"/>
                    </a:lnTo>
                    <a:lnTo>
                      <a:pt x="215" y="2196"/>
                    </a:lnTo>
                    <a:lnTo>
                      <a:pt x="242" y="2036"/>
                    </a:lnTo>
                    <a:lnTo>
                      <a:pt x="296" y="1928"/>
                    </a:lnTo>
                    <a:lnTo>
                      <a:pt x="349" y="1821"/>
                    </a:lnTo>
                    <a:lnTo>
                      <a:pt x="349" y="1714"/>
                    </a:lnTo>
                    <a:lnTo>
                      <a:pt x="349" y="1500"/>
                    </a:lnTo>
                    <a:lnTo>
                      <a:pt x="376" y="1286"/>
                    </a:lnTo>
                    <a:lnTo>
                      <a:pt x="430" y="1178"/>
                    </a:lnTo>
                    <a:lnTo>
                      <a:pt x="456" y="1071"/>
                    </a:lnTo>
                    <a:lnTo>
                      <a:pt x="537" y="991"/>
                    </a:lnTo>
                    <a:lnTo>
                      <a:pt x="644" y="937"/>
                    </a:lnTo>
                    <a:lnTo>
                      <a:pt x="831" y="884"/>
                    </a:lnTo>
                    <a:lnTo>
                      <a:pt x="1019" y="857"/>
                    </a:lnTo>
                    <a:lnTo>
                      <a:pt x="1206" y="911"/>
                    </a:lnTo>
                    <a:lnTo>
                      <a:pt x="1367" y="937"/>
                    </a:lnTo>
                    <a:lnTo>
                      <a:pt x="1554" y="964"/>
                    </a:lnTo>
                    <a:lnTo>
                      <a:pt x="1769" y="937"/>
                    </a:lnTo>
                    <a:lnTo>
                      <a:pt x="1929" y="911"/>
                    </a:lnTo>
                    <a:lnTo>
                      <a:pt x="2117" y="857"/>
                    </a:lnTo>
                    <a:lnTo>
                      <a:pt x="2304" y="884"/>
                    </a:lnTo>
                    <a:lnTo>
                      <a:pt x="2492" y="937"/>
                    </a:lnTo>
                    <a:lnTo>
                      <a:pt x="2599" y="991"/>
                    </a:lnTo>
                    <a:lnTo>
                      <a:pt x="2653" y="1071"/>
                    </a:lnTo>
                    <a:lnTo>
                      <a:pt x="2706" y="1178"/>
                    </a:lnTo>
                    <a:lnTo>
                      <a:pt x="2733" y="1286"/>
                    </a:lnTo>
                    <a:lnTo>
                      <a:pt x="2760" y="1500"/>
                    </a:lnTo>
                    <a:lnTo>
                      <a:pt x="2760" y="1714"/>
                    </a:lnTo>
                    <a:lnTo>
                      <a:pt x="2760" y="1821"/>
                    </a:lnTo>
                    <a:lnTo>
                      <a:pt x="2813" y="1928"/>
                    </a:lnTo>
                    <a:lnTo>
                      <a:pt x="2894" y="2062"/>
                    </a:lnTo>
                    <a:lnTo>
                      <a:pt x="2920" y="2223"/>
                    </a:lnTo>
                    <a:lnTo>
                      <a:pt x="3001" y="2169"/>
                    </a:lnTo>
                    <a:lnTo>
                      <a:pt x="3081" y="2169"/>
                    </a:lnTo>
                    <a:lnTo>
                      <a:pt x="3108" y="1687"/>
                    </a:lnTo>
                    <a:lnTo>
                      <a:pt x="3135" y="1446"/>
                    </a:lnTo>
                    <a:lnTo>
                      <a:pt x="3161" y="1232"/>
                    </a:lnTo>
                    <a:lnTo>
                      <a:pt x="3108" y="1045"/>
                    </a:lnTo>
                    <a:lnTo>
                      <a:pt x="3054" y="884"/>
                    </a:lnTo>
                    <a:lnTo>
                      <a:pt x="3001" y="723"/>
                    </a:lnTo>
                    <a:lnTo>
                      <a:pt x="2894" y="562"/>
                    </a:lnTo>
                    <a:lnTo>
                      <a:pt x="2786" y="455"/>
                    </a:lnTo>
                    <a:lnTo>
                      <a:pt x="2653" y="321"/>
                    </a:lnTo>
                    <a:lnTo>
                      <a:pt x="2492" y="241"/>
                    </a:lnTo>
                    <a:lnTo>
                      <a:pt x="2331" y="161"/>
                    </a:lnTo>
                    <a:lnTo>
                      <a:pt x="2170" y="107"/>
                    </a:lnTo>
                    <a:lnTo>
                      <a:pt x="1983" y="54"/>
                    </a:lnTo>
                    <a:lnTo>
                      <a:pt x="163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6" name="Google Shape;2526;p71"/>
              <p:cNvSpPr/>
              <p:nvPr/>
            </p:nvSpPr>
            <p:spPr>
              <a:xfrm>
                <a:off x="5718650" y="35511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7" name="Google Shape;2527;p71"/>
              <p:cNvSpPr/>
              <p:nvPr/>
            </p:nvSpPr>
            <p:spPr>
              <a:xfrm>
                <a:off x="5784250" y="3549775"/>
                <a:ext cx="10750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30" h="912" extrusionOk="0">
                    <a:moveTo>
                      <a:pt x="215" y="1"/>
                    </a:moveTo>
                    <a:lnTo>
                      <a:pt x="81" y="54"/>
                    </a:lnTo>
                    <a:lnTo>
                      <a:pt x="81" y="161"/>
                    </a:lnTo>
                    <a:lnTo>
                      <a:pt x="81" y="295"/>
                    </a:lnTo>
                    <a:lnTo>
                      <a:pt x="28" y="777"/>
                    </a:lnTo>
                    <a:lnTo>
                      <a:pt x="1" y="911"/>
                    </a:lnTo>
                    <a:lnTo>
                      <a:pt x="135" y="911"/>
                    </a:lnTo>
                    <a:lnTo>
                      <a:pt x="215" y="858"/>
                    </a:lnTo>
                    <a:lnTo>
                      <a:pt x="242" y="777"/>
                    </a:lnTo>
                    <a:lnTo>
                      <a:pt x="269" y="697"/>
                    </a:lnTo>
                    <a:lnTo>
                      <a:pt x="296" y="563"/>
                    </a:lnTo>
                    <a:lnTo>
                      <a:pt x="349" y="456"/>
                    </a:lnTo>
                    <a:lnTo>
                      <a:pt x="403" y="322"/>
                    </a:lnTo>
                    <a:lnTo>
                      <a:pt x="430" y="242"/>
                    </a:lnTo>
                    <a:lnTo>
                      <a:pt x="430" y="161"/>
                    </a:lnTo>
                    <a:lnTo>
                      <a:pt x="403" y="108"/>
                    </a:lnTo>
                    <a:lnTo>
                      <a:pt x="349" y="54"/>
                    </a:lnTo>
                    <a:lnTo>
                      <a:pt x="296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8" name="Google Shape;2528;p71"/>
              <p:cNvSpPr/>
              <p:nvPr/>
            </p:nvSpPr>
            <p:spPr>
              <a:xfrm>
                <a:off x="5709950" y="3549775"/>
                <a:ext cx="10050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02" h="912" extrusionOk="0">
                    <a:moveTo>
                      <a:pt x="134" y="1"/>
                    </a:moveTo>
                    <a:lnTo>
                      <a:pt x="80" y="54"/>
                    </a:lnTo>
                    <a:lnTo>
                      <a:pt x="27" y="108"/>
                    </a:lnTo>
                    <a:lnTo>
                      <a:pt x="0" y="161"/>
                    </a:lnTo>
                    <a:lnTo>
                      <a:pt x="0" y="242"/>
                    </a:lnTo>
                    <a:lnTo>
                      <a:pt x="0" y="322"/>
                    </a:lnTo>
                    <a:lnTo>
                      <a:pt x="54" y="456"/>
                    </a:lnTo>
                    <a:lnTo>
                      <a:pt x="107" y="563"/>
                    </a:lnTo>
                    <a:lnTo>
                      <a:pt x="134" y="697"/>
                    </a:lnTo>
                    <a:lnTo>
                      <a:pt x="161" y="777"/>
                    </a:lnTo>
                    <a:lnTo>
                      <a:pt x="214" y="858"/>
                    </a:lnTo>
                    <a:lnTo>
                      <a:pt x="295" y="911"/>
                    </a:lnTo>
                    <a:lnTo>
                      <a:pt x="402" y="911"/>
                    </a:lnTo>
                    <a:lnTo>
                      <a:pt x="402" y="777"/>
                    </a:lnTo>
                    <a:lnTo>
                      <a:pt x="348" y="295"/>
                    </a:lnTo>
                    <a:lnTo>
                      <a:pt x="321" y="161"/>
                    </a:lnTo>
                    <a:lnTo>
                      <a:pt x="348" y="54"/>
                    </a:lnTo>
                    <a:lnTo>
                      <a:pt x="21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9" name="Google Shape;2529;p71"/>
              <p:cNvSpPr/>
              <p:nvPr/>
            </p:nvSpPr>
            <p:spPr>
              <a:xfrm>
                <a:off x="5717975" y="3517650"/>
                <a:ext cx="68325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3723" extrusionOk="0">
                    <a:moveTo>
                      <a:pt x="643" y="0"/>
                    </a:moveTo>
                    <a:lnTo>
                      <a:pt x="456" y="54"/>
                    </a:lnTo>
                    <a:lnTo>
                      <a:pt x="349" y="134"/>
                    </a:lnTo>
                    <a:lnTo>
                      <a:pt x="268" y="214"/>
                    </a:lnTo>
                    <a:lnTo>
                      <a:pt x="215" y="321"/>
                    </a:lnTo>
                    <a:lnTo>
                      <a:pt x="188" y="429"/>
                    </a:lnTo>
                    <a:lnTo>
                      <a:pt x="161" y="643"/>
                    </a:lnTo>
                    <a:lnTo>
                      <a:pt x="161" y="830"/>
                    </a:lnTo>
                    <a:lnTo>
                      <a:pt x="161" y="964"/>
                    </a:lnTo>
                    <a:lnTo>
                      <a:pt x="108" y="1071"/>
                    </a:lnTo>
                    <a:lnTo>
                      <a:pt x="54" y="1179"/>
                    </a:lnTo>
                    <a:lnTo>
                      <a:pt x="0" y="1366"/>
                    </a:lnTo>
                    <a:lnTo>
                      <a:pt x="0" y="1580"/>
                    </a:lnTo>
                    <a:lnTo>
                      <a:pt x="81" y="2062"/>
                    </a:lnTo>
                    <a:lnTo>
                      <a:pt x="81" y="2330"/>
                    </a:lnTo>
                    <a:lnTo>
                      <a:pt x="134" y="2571"/>
                    </a:lnTo>
                    <a:lnTo>
                      <a:pt x="215" y="2786"/>
                    </a:lnTo>
                    <a:lnTo>
                      <a:pt x="295" y="2973"/>
                    </a:lnTo>
                    <a:lnTo>
                      <a:pt x="402" y="3134"/>
                    </a:lnTo>
                    <a:lnTo>
                      <a:pt x="536" y="3294"/>
                    </a:lnTo>
                    <a:lnTo>
                      <a:pt x="670" y="3402"/>
                    </a:lnTo>
                    <a:lnTo>
                      <a:pt x="777" y="3509"/>
                    </a:lnTo>
                    <a:lnTo>
                      <a:pt x="911" y="3616"/>
                    </a:lnTo>
                    <a:lnTo>
                      <a:pt x="1072" y="3669"/>
                    </a:lnTo>
                    <a:lnTo>
                      <a:pt x="1206" y="3696"/>
                    </a:lnTo>
                    <a:lnTo>
                      <a:pt x="1366" y="3723"/>
                    </a:lnTo>
                    <a:lnTo>
                      <a:pt x="1527" y="3696"/>
                    </a:lnTo>
                    <a:lnTo>
                      <a:pt x="1688" y="3669"/>
                    </a:lnTo>
                    <a:lnTo>
                      <a:pt x="1822" y="3616"/>
                    </a:lnTo>
                    <a:lnTo>
                      <a:pt x="1956" y="3509"/>
                    </a:lnTo>
                    <a:lnTo>
                      <a:pt x="2090" y="3402"/>
                    </a:lnTo>
                    <a:lnTo>
                      <a:pt x="2223" y="3294"/>
                    </a:lnTo>
                    <a:lnTo>
                      <a:pt x="2331" y="3134"/>
                    </a:lnTo>
                    <a:lnTo>
                      <a:pt x="2438" y="2973"/>
                    </a:lnTo>
                    <a:lnTo>
                      <a:pt x="2545" y="2786"/>
                    </a:lnTo>
                    <a:lnTo>
                      <a:pt x="2598" y="2571"/>
                    </a:lnTo>
                    <a:lnTo>
                      <a:pt x="2652" y="2330"/>
                    </a:lnTo>
                    <a:lnTo>
                      <a:pt x="2679" y="2062"/>
                    </a:lnTo>
                    <a:lnTo>
                      <a:pt x="2732" y="1580"/>
                    </a:lnTo>
                    <a:lnTo>
                      <a:pt x="2732" y="1366"/>
                    </a:lnTo>
                    <a:lnTo>
                      <a:pt x="2706" y="1179"/>
                    </a:lnTo>
                    <a:lnTo>
                      <a:pt x="2625" y="1071"/>
                    </a:lnTo>
                    <a:lnTo>
                      <a:pt x="2598" y="964"/>
                    </a:lnTo>
                    <a:lnTo>
                      <a:pt x="2572" y="830"/>
                    </a:lnTo>
                    <a:lnTo>
                      <a:pt x="2598" y="643"/>
                    </a:lnTo>
                    <a:lnTo>
                      <a:pt x="2572" y="429"/>
                    </a:lnTo>
                    <a:lnTo>
                      <a:pt x="2518" y="295"/>
                    </a:lnTo>
                    <a:lnTo>
                      <a:pt x="2465" y="214"/>
                    </a:lnTo>
                    <a:lnTo>
                      <a:pt x="2411" y="134"/>
                    </a:lnTo>
                    <a:lnTo>
                      <a:pt x="2304" y="54"/>
                    </a:lnTo>
                    <a:lnTo>
                      <a:pt x="2116" y="0"/>
                    </a:lnTo>
                    <a:lnTo>
                      <a:pt x="1902" y="0"/>
                    </a:lnTo>
                    <a:lnTo>
                      <a:pt x="1715" y="27"/>
                    </a:lnTo>
                    <a:lnTo>
                      <a:pt x="1554" y="80"/>
                    </a:lnTo>
                    <a:lnTo>
                      <a:pt x="1366" y="107"/>
                    </a:lnTo>
                    <a:lnTo>
                      <a:pt x="1179" y="80"/>
                    </a:lnTo>
                    <a:lnTo>
                      <a:pt x="1018" y="27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30" name="Google Shape;2530;p71"/>
              <p:cNvSpPr/>
              <p:nvPr/>
            </p:nvSpPr>
            <p:spPr>
              <a:xfrm>
                <a:off x="5678475" y="3737250"/>
                <a:ext cx="47550" cy="42900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716" extrusionOk="0">
                    <a:moveTo>
                      <a:pt x="1313" y="1"/>
                    </a:moveTo>
                    <a:lnTo>
                      <a:pt x="1205" y="28"/>
                    </a:lnTo>
                    <a:lnTo>
                      <a:pt x="1018" y="55"/>
                    </a:lnTo>
                    <a:lnTo>
                      <a:pt x="938" y="81"/>
                    </a:lnTo>
                    <a:lnTo>
                      <a:pt x="964" y="135"/>
                    </a:lnTo>
                    <a:lnTo>
                      <a:pt x="857" y="81"/>
                    </a:lnTo>
                    <a:lnTo>
                      <a:pt x="723" y="28"/>
                    </a:lnTo>
                    <a:lnTo>
                      <a:pt x="616" y="28"/>
                    </a:lnTo>
                    <a:lnTo>
                      <a:pt x="482" y="55"/>
                    </a:lnTo>
                    <a:lnTo>
                      <a:pt x="375" y="81"/>
                    </a:lnTo>
                    <a:lnTo>
                      <a:pt x="268" y="135"/>
                    </a:lnTo>
                    <a:lnTo>
                      <a:pt x="161" y="215"/>
                    </a:lnTo>
                    <a:lnTo>
                      <a:pt x="81" y="322"/>
                    </a:lnTo>
                    <a:lnTo>
                      <a:pt x="27" y="456"/>
                    </a:lnTo>
                    <a:lnTo>
                      <a:pt x="0" y="563"/>
                    </a:lnTo>
                    <a:lnTo>
                      <a:pt x="0" y="697"/>
                    </a:lnTo>
                    <a:lnTo>
                      <a:pt x="0" y="804"/>
                    </a:lnTo>
                    <a:lnTo>
                      <a:pt x="54" y="938"/>
                    </a:lnTo>
                    <a:lnTo>
                      <a:pt x="107" y="1045"/>
                    </a:lnTo>
                    <a:lnTo>
                      <a:pt x="188" y="1126"/>
                    </a:lnTo>
                    <a:lnTo>
                      <a:pt x="295" y="1206"/>
                    </a:lnTo>
                    <a:lnTo>
                      <a:pt x="911" y="1608"/>
                    </a:lnTo>
                    <a:lnTo>
                      <a:pt x="1072" y="1688"/>
                    </a:lnTo>
                    <a:lnTo>
                      <a:pt x="1259" y="1715"/>
                    </a:lnTo>
                    <a:lnTo>
                      <a:pt x="1393" y="1688"/>
                    </a:lnTo>
                    <a:lnTo>
                      <a:pt x="1554" y="1635"/>
                    </a:lnTo>
                    <a:lnTo>
                      <a:pt x="1688" y="1528"/>
                    </a:lnTo>
                    <a:lnTo>
                      <a:pt x="1795" y="1420"/>
                    </a:lnTo>
                    <a:lnTo>
                      <a:pt x="1848" y="1287"/>
                    </a:lnTo>
                    <a:lnTo>
                      <a:pt x="1875" y="1179"/>
                    </a:lnTo>
                    <a:lnTo>
                      <a:pt x="1902" y="1045"/>
                    </a:lnTo>
                    <a:lnTo>
                      <a:pt x="1875" y="938"/>
                    </a:lnTo>
                    <a:lnTo>
                      <a:pt x="1848" y="804"/>
                    </a:lnTo>
                    <a:lnTo>
                      <a:pt x="1768" y="697"/>
                    </a:lnTo>
                    <a:lnTo>
                      <a:pt x="1688" y="617"/>
                    </a:lnTo>
                    <a:lnTo>
                      <a:pt x="1580" y="510"/>
                    </a:lnTo>
                    <a:lnTo>
                      <a:pt x="1420" y="429"/>
                    </a:lnTo>
                    <a:lnTo>
                      <a:pt x="1500" y="349"/>
                    </a:lnTo>
                    <a:lnTo>
                      <a:pt x="1554" y="269"/>
                    </a:lnTo>
                    <a:lnTo>
                      <a:pt x="1580" y="188"/>
                    </a:lnTo>
                    <a:lnTo>
                      <a:pt x="1554" y="81"/>
                    </a:lnTo>
                    <a:lnTo>
                      <a:pt x="1500" y="28"/>
                    </a:lnTo>
                    <a:lnTo>
                      <a:pt x="1420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31" name="Google Shape;2531;p71"/>
              <p:cNvSpPr/>
              <p:nvPr/>
            </p:nvSpPr>
            <p:spPr>
              <a:xfrm>
                <a:off x="5627575" y="3676325"/>
                <a:ext cx="82400" cy="93775"/>
              </a:xfrm>
              <a:custGeom>
                <a:avLst/>
                <a:gdLst/>
                <a:ahLst/>
                <a:cxnLst/>
                <a:rect l="l" t="t" r="r" b="b"/>
                <a:pathLst>
                  <a:path w="3296" h="3751" extrusionOk="0">
                    <a:moveTo>
                      <a:pt x="456" y="1"/>
                    </a:moveTo>
                    <a:lnTo>
                      <a:pt x="349" y="54"/>
                    </a:lnTo>
                    <a:lnTo>
                      <a:pt x="242" y="135"/>
                    </a:lnTo>
                    <a:lnTo>
                      <a:pt x="135" y="215"/>
                    </a:lnTo>
                    <a:lnTo>
                      <a:pt x="81" y="322"/>
                    </a:lnTo>
                    <a:lnTo>
                      <a:pt x="28" y="456"/>
                    </a:lnTo>
                    <a:lnTo>
                      <a:pt x="1" y="563"/>
                    </a:lnTo>
                    <a:lnTo>
                      <a:pt x="1" y="697"/>
                    </a:lnTo>
                    <a:lnTo>
                      <a:pt x="28" y="804"/>
                    </a:lnTo>
                    <a:lnTo>
                      <a:pt x="81" y="938"/>
                    </a:lnTo>
                    <a:lnTo>
                      <a:pt x="135" y="1045"/>
                    </a:lnTo>
                    <a:lnTo>
                      <a:pt x="2170" y="3509"/>
                    </a:lnTo>
                    <a:lnTo>
                      <a:pt x="2277" y="3616"/>
                    </a:lnTo>
                    <a:lnTo>
                      <a:pt x="2384" y="3697"/>
                    </a:lnTo>
                    <a:lnTo>
                      <a:pt x="2518" y="3750"/>
                    </a:lnTo>
                    <a:lnTo>
                      <a:pt x="2786" y="3750"/>
                    </a:lnTo>
                    <a:lnTo>
                      <a:pt x="2893" y="3724"/>
                    </a:lnTo>
                    <a:lnTo>
                      <a:pt x="2974" y="3670"/>
                    </a:lnTo>
                    <a:lnTo>
                      <a:pt x="3081" y="3616"/>
                    </a:lnTo>
                    <a:lnTo>
                      <a:pt x="3161" y="3509"/>
                    </a:lnTo>
                    <a:lnTo>
                      <a:pt x="3241" y="3402"/>
                    </a:lnTo>
                    <a:lnTo>
                      <a:pt x="3295" y="3295"/>
                    </a:lnTo>
                    <a:lnTo>
                      <a:pt x="3295" y="3188"/>
                    </a:lnTo>
                    <a:lnTo>
                      <a:pt x="3295" y="3054"/>
                    </a:lnTo>
                    <a:lnTo>
                      <a:pt x="3295" y="2920"/>
                    </a:lnTo>
                    <a:lnTo>
                      <a:pt x="3241" y="2813"/>
                    </a:lnTo>
                    <a:lnTo>
                      <a:pt x="3161" y="2706"/>
                    </a:lnTo>
                    <a:lnTo>
                      <a:pt x="1126" y="215"/>
                    </a:lnTo>
                    <a:lnTo>
                      <a:pt x="1045" y="135"/>
                    </a:lnTo>
                    <a:lnTo>
                      <a:pt x="938" y="54"/>
                    </a:lnTo>
                    <a:lnTo>
                      <a:pt x="831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32" name="Google Shape;2532;p71"/>
              <p:cNvSpPr/>
              <p:nvPr/>
            </p:nvSpPr>
            <p:spPr>
              <a:xfrm>
                <a:off x="5848550" y="3537725"/>
                <a:ext cx="46225" cy="110500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4420" extrusionOk="0">
                    <a:moveTo>
                      <a:pt x="509" y="1"/>
                    </a:moveTo>
                    <a:lnTo>
                      <a:pt x="402" y="27"/>
                    </a:lnTo>
                    <a:lnTo>
                      <a:pt x="295" y="81"/>
                    </a:lnTo>
                    <a:lnTo>
                      <a:pt x="188" y="161"/>
                    </a:lnTo>
                    <a:lnTo>
                      <a:pt x="107" y="268"/>
                    </a:lnTo>
                    <a:lnTo>
                      <a:pt x="54" y="376"/>
                    </a:lnTo>
                    <a:lnTo>
                      <a:pt x="0" y="483"/>
                    </a:lnTo>
                    <a:lnTo>
                      <a:pt x="0" y="617"/>
                    </a:lnTo>
                    <a:lnTo>
                      <a:pt x="0" y="751"/>
                    </a:lnTo>
                    <a:lnTo>
                      <a:pt x="563" y="3911"/>
                    </a:lnTo>
                    <a:lnTo>
                      <a:pt x="589" y="4018"/>
                    </a:lnTo>
                    <a:lnTo>
                      <a:pt x="643" y="4125"/>
                    </a:lnTo>
                    <a:lnTo>
                      <a:pt x="723" y="4206"/>
                    </a:lnTo>
                    <a:lnTo>
                      <a:pt x="804" y="4286"/>
                    </a:lnTo>
                    <a:lnTo>
                      <a:pt x="884" y="4339"/>
                    </a:lnTo>
                    <a:lnTo>
                      <a:pt x="991" y="4393"/>
                    </a:lnTo>
                    <a:lnTo>
                      <a:pt x="1098" y="4420"/>
                    </a:lnTo>
                    <a:lnTo>
                      <a:pt x="1313" y="4420"/>
                    </a:lnTo>
                    <a:lnTo>
                      <a:pt x="1446" y="4393"/>
                    </a:lnTo>
                    <a:lnTo>
                      <a:pt x="1554" y="4313"/>
                    </a:lnTo>
                    <a:lnTo>
                      <a:pt x="1661" y="4259"/>
                    </a:lnTo>
                    <a:lnTo>
                      <a:pt x="1741" y="4152"/>
                    </a:lnTo>
                    <a:lnTo>
                      <a:pt x="1795" y="4045"/>
                    </a:lnTo>
                    <a:lnTo>
                      <a:pt x="1821" y="3938"/>
                    </a:lnTo>
                    <a:lnTo>
                      <a:pt x="1848" y="3804"/>
                    </a:lnTo>
                    <a:lnTo>
                      <a:pt x="1848" y="3670"/>
                    </a:lnTo>
                    <a:lnTo>
                      <a:pt x="1259" y="509"/>
                    </a:lnTo>
                    <a:lnTo>
                      <a:pt x="1232" y="402"/>
                    </a:lnTo>
                    <a:lnTo>
                      <a:pt x="1179" y="268"/>
                    </a:lnTo>
                    <a:lnTo>
                      <a:pt x="1098" y="188"/>
                    </a:lnTo>
                    <a:lnTo>
                      <a:pt x="991" y="108"/>
                    </a:lnTo>
                    <a:lnTo>
                      <a:pt x="884" y="54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533" name="Google Shape;2533;p71"/>
          <p:cNvGrpSpPr/>
          <p:nvPr/>
        </p:nvGrpSpPr>
        <p:grpSpPr>
          <a:xfrm>
            <a:off x="7051100" y="3496225"/>
            <a:ext cx="425225" cy="444600"/>
            <a:chOff x="7051100" y="3496225"/>
            <a:chExt cx="425225" cy="444600"/>
          </a:xfrm>
        </p:grpSpPr>
        <p:sp>
          <p:nvSpPr>
            <p:cNvPr id="2534" name="Google Shape;2534;p71"/>
            <p:cNvSpPr/>
            <p:nvPr/>
          </p:nvSpPr>
          <p:spPr>
            <a:xfrm>
              <a:off x="7051100" y="3514950"/>
              <a:ext cx="425225" cy="425875"/>
            </a:xfrm>
            <a:custGeom>
              <a:avLst/>
              <a:gdLst/>
              <a:ahLst/>
              <a:cxnLst/>
              <a:rect l="l" t="t" r="r" b="b"/>
              <a:pathLst>
                <a:path w="17009" h="17035" extrusionOk="0">
                  <a:moveTo>
                    <a:pt x="8518" y="1"/>
                  </a:moveTo>
                  <a:lnTo>
                    <a:pt x="8063" y="28"/>
                  </a:lnTo>
                  <a:lnTo>
                    <a:pt x="7634" y="55"/>
                  </a:lnTo>
                  <a:lnTo>
                    <a:pt x="7206" y="108"/>
                  </a:lnTo>
                  <a:lnTo>
                    <a:pt x="6804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99" y="537"/>
                  </a:lnTo>
                  <a:lnTo>
                    <a:pt x="5197" y="671"/>
                  </a:lnTo>
                  <a:lnTo>
                    <a:pt x="4822" y="858"/>
                  </a:lnTo>
                  <a:lnTo>
                    <a:pt x="4447" y="1046"/>
                  </a:lnTo>
                  <a:lnTo>
                    <a:pt x="4099" y="1233"/>
                  </a:lnTo>
                  <a:lnTo>
                    <a:pt x="3750" y="1474"/>
                  </a:lnTo>
                  <a:lnTo>
                    <a:pt x="3429" y="1715"/>
                  </a:lnTo>
                  <a:lnTo>
                    <a:pt x="3108" y="1956"/>
                  </a:lnTo>
                  <a:lnTo>
                    <a:pt x="2786" y="2224"/>
                  </a:lnTo>
                  <a:lnTo>
                    <a:pt x="2492" y="2492"/>
                  </a:lnTo>
                  <a:lnTo>
                    <a:pt x="2224" y="2813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45" y="4474"/>
                  </a:lnTo>
                  <a:lnTo>
                    <a:pt x="858" y="4822"/>
                  </a:lnTo>
                  <a:lnTo>
                    <a:pt x="670" y="5197"/>
                  </a:lnTo>
                  <a:lnTo>
                    <a:pt x="510" y="5599"/>
                  </a:lnTo>
                  <a:lnTo>
                    <a:pt x="403" y="6000"/>
                  </a:lnTo>
                  <a:lnTo>
                    <a:pt x="269" y="6402"/>
                  </a:lnTo>
                  <a:lnTo>
                    <a:pt x="188" y="6804"/>
                  </a:lnTo>
                  <a:lnTo>
                    <a:pt x="108" y="7232"/>
                  </a:lnTo>
                  <a:lnTo>
                    <a:pt x="54" y="7661"/>
                  </a:lnTo>
                  <a:lnTo>
                    <a:pt x="28" y="8089"/>
                  </a:lnTo>
                  <a:lnTo>
                    <a:pt x="1" y="8518"/>
                  </a:lnTo>
                  <a:lnTo>
                    <a:pt x="28" y="9188"/>
                  </a:lnTo>
                  <a:lnTo>
                    <a:pt x="108" y="9857"/>
                  </a:lnTo>
                  <a:lnTo>
                    <a:pt x="242" y="10500"/>
                  </a:lnTo>
                  <a:lnTo>
                    <a:pt x="403" y="11116"/>
                  </a:lnTo>
                  <a:lnTo>
                    <a:pt x="617" y="11705"/>
                  </a:lnTo>
                  <a:lnTo>
                    <a:pt x="885" y="12294"/>
                  </a:lnTo>
                  <a:lnTo>
                    <a:pt x="1179" y="12857"/>
                  </a:lnTo>
                  <a:lnTo>
                    <a:pt x="1527" y="13393"/>
                  </a:lnTo>
                  <a:lnTo>
                    <a:pt x="1902" y="13875"/>
                  </a:lnTo>
                  <a:lnTo>
                    <a:pt x="2331" y="14357"/>
                  </a:lnTo>
                  <a:lnTo>
                    <a:pt x="2786" y="14812"/>
                  </a:lnTo>
                  <a:lnTo>
                    <a:pt x="3268" y="15214"/>
                  </a:lnTo>
                  <a:lnTo>
                    <a:pt x="3777" y="15589"/>
                  </a:lnTo>
                  <a:lnTo>
                    <a:pt x="4313" y="15910"/>
                  </a:lnTo>
                  <a:lnTo>
                    <a:pt x="4875" y="16205"/>
                  </a:lnTo>
                  <a:lnTo>
                    <a:pt x="5438" y="16446"/>
                  </a:lnTo>
                  <a:lnTo>
                    <a:pt x="7527" y="16955"/>
                  </a:lnTo>
                  <a:lnTo>
                    <a:pt x="8009" y="17008"/>
                  </a:lnTo>
                  <a:lnTo>
                    <a:pt x="8518" y="17035"/>
                  </a:lnTo>
                  <a:lnTo>
                    <a:pt x="9134" y="17008"/>
                  </a:lnTo>
                  <a:lnTo>
                    <a:pt x="9750" y="16928"/>
                  </a:lnTo>
                  <a:lnTo>
                    <a:pt x="10366" y="16821"/>
                  </a:lnTo>
                  <a:lnTo>
                    <a:pt x="10928" y="16660"/>
                  </a:lnTo>
                  <a:lnTo>
                    <a:pt x="13017" y="15749"/>
                  </a:lnTo>
                  <a:lnTo>
                    <a:pt x="13446" y="15455"/>
                  </a:lnTo>
                  <a:lnTo>
                    <a:pt x="13875" y="15133"/>
                  </a:lnTo>
                  <a:lnTo>
                    <a:pt x="14276" y="14785"/>
                  </a:lnTo>
                  <a:lnTo>
                    <a:pt x="14651" y="14410"/>
                  </a:lnTo>
                  <a:lnTo>
                    <a:pt x="14999" y="14009"/>
                  </a:lnTo>
                  <a:lnTo>
                    <a:pt x="15321" y="13607"/>
                  </a:lnTo>
                  <a:lnTo>
                    <a:pt x="15642" y="13151"/>
                  </a:lnTo>
                  <a:lnTo>
                    <a:pt x="15910" y="12696"/>
                  </a:lnTo>
                  <a:lnTo>
                    <a:pt x="16151" y="12241"/>
                  </a:lnTo>
                  <a:lnTo>
                    <a:pt x="16392" y="11759"/>
                  </a:lnTo>
                  <a:lnTo>
                    <a:pt x="16580" y="11250"/>
                  </a:lnTo>
                  <a:lnTo>
                    <a:pt x="16740" y="10714"/>
                  </a:lnTo>
                  <a:lnTo>
                    <a:pt x="16847" y="10179"/>
                  </a:lnTo>
                  <a:lnTo>
                    <a:pt x="16955" y="9643"/>
                  </a:lnTo>
                  <a:lnTo>
                    <a:pt x="17008" y="9080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81" y="7661"/>
                  </a:lnTo>
                  <a:lnTo>
                    <a:pt x="16928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9" y="5197"/>
                  </a:lnTo>
                  <a:lnTo>
                    <a:pt x="16178" y="4822"/>
                  </a:lnTo>
                  <a:lnTo>
                    <a:pt x="15990" y="4474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813"/>
                  </a:lnTo>
                  <a:lnTo>
                    <a:pt x="14517" y="2492"/>
                  </a:lnTo>
                  <a:lnTo>
                    <a:pt x="14223" y="2224"/>
                  </a:lnTo>
                  <a:lnTo>
                    <a:pt x="13928" y="1956"/>
                  </a:lnTo>
                  <a:lnTo>
                    <a:pt x="13607" y="1715"/>
                  </a:lnTo>
                  <a:lnTo>
                    <a:pt x="13259" y="1474"/>
                  </a:lnTo>
                  <a:lnTo>
                    <a:pt x="12910" y="1233"/>
                  </a:lnTo>
                  <a:lnTo>
                    <a:pt x="12562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6" y="403"/>
                  </a:lnTo>
                  <a:lnTo>
                    <a:pt x="10634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5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535" name="Google Shape;2535;p71"/>
            <p:cNvGrpSpPr/>
            <p:nvPr/>
          </p:nvGrpSpPr>
          <p:grpSpPr>
            <a:xfrm>
              <a:off x="7112050" y="3496225"/>
              <a:ext cx="359575" cy="442600"/>
              <a:chOff x="7112050" y="3496225"/>
              <a:chExt cx="359575" cy="442600"/>
            </a:xfrm>
          </p:grpSpPr>
          <p:sp>
            <p:nvSpPr>
              <p:cNvPr id="2536" name="Google Shape;2536;p71"/>
              <p:cNvSpPr/>
              <p:nvPr/>
            </p:nvSpPr>
            <p:spPr>
              <a:xfrm>
                <a:off x="7183025" y="3794850"/>
                <a:ext cx="193525" cy="143975"/>
              </a:xfrm>
              <a:custGeom>
                <a:avLst/>
                <a:gdLst/>
                <a:ahLst/>
                <a:cxnLst/>
                <a:rect l="l" t="t" r="r" b="b"/>
                <a:pathLst>
                  <a:path w="7741" h="5759" extrusionOk="0">
                    <a:moveTo>
                      <a:pt x="2303" y="0"/>
                    </a:moveTo>
                    <a:lnTo>
                      <a:pt x="295" y="3080"/>
                    </a:lnTo>
                    <a:lnTo>
                      <a:pt x="214" y="3241"/>
                    </a:lnTo>
                    <a:lnTo>
                      <a:pt x="134" y="3402"/>
                    </a:lnTo>
                    <a:lnTo>
                      <a:pt x="80" y="3562"/>
                    </a:lnTo>
                    <a:lnTo>
                      <a:pt x="27" y="3723"/>
                    </a:lnTo>
                    <a:lnTo>
                      <a:pt x="0" y="3911"/>
                    </a:lnTo>
                    <a:lnTo>
                      <a:pt x="0" y="4071"/>
                    </a:lnTo>
                    <a:lnTo>
                      <a:pt x="27" y="4259"/>
                    </a:lnTo>
                    <a:lnTo>
                      <a:pt x="54" y="4420"/>
                    </a:lnTo>
                    <a:lnTo>
                      <a:pt x="161" y="5250"/>
                    </a:lnTo>
                    <a:lnTo>
                      <a:pt x="670" y="5437"/>
                    </a:lnTo>
                    <a:lnTo>
                      <a:pt x="1179" y="5571"/>
                    </a:lnTo>
                    <a:lnTo>
                      <a:pt x="1714" y="5705"/>
                    </a:lnTo>
                    <a:lnTo>
                      <a:pt x="2250" y="5759"/>
                    </a:lnTo>
                    <a:lnTo>
                      <a:pt x="2036" y="4339"/>
                    </a:lnTo>
                    <a:lnTo>
                      <a:pt x="2036" y="4259"/>
                    </a:lnTo>
                    <a:lnTo>
                      <a:pt x="2036" y="4152"/>
                    </a:lnTo>
                    <a:lnTo>
                      <a:pt x="2062" y="4071"/>
                    </a:lnTo>
                    <a:lnTo>
                      <a:pt x="2116" y="4018"/>
                    </a:lnTo>
                    <a:lnTo>
                      <a:pt x="3777" y="1955"/>
                    </a:lnTo>
                    <a:lnTo>
                      <a:pt x="3830" y="1929"/>
                    </a:lnTo>
                    <a:lnTo>
                      <a:pt x="3884" y="1875"/>
                    </a:lnTo>
                    <a:lnTo>
                      <a:pt x="3991" y="1875"/>
                    </a:lnTo>
                    <a:lnTo>
                      <a:pt x="4098" y="1929"/>
                    </a:lnTo>
                    <a:lnTo>
                      <a:pt x="4152" y="1955"/>
                    </a:lnTo>
                    <a:lnTo>
                      <a:pt x="4205" y="2009"/>
                    </a:lnTo>
                    <a:lnTo>
                      <a:pt x="5651" y="5464"/>
                    </a:lnTo>
                    <a:lnTo>
                      <a:pt x="6214" y="5303"/>
                    </a:lnTo>
                    <a:lnTo>
                      <a:pt x="6723" y="5089"/>
                    </a:lnTo>
                    <a:lnTo>
                      <a:pt x="7232" y="4821"/>
                    </a:lnTo>
                    <a:lnTo>
                      <a:pt x="7740" y="4553"/>
                    </a:lnTo>
                    <a:lnTo>
                      <a:pt x="59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37" name="Google Shape;2537;p71"/>
              <p:cNvSpPr/>
              <p:nvPr/>
            </p:nvSpPr>
            <p:spPr>
              <a:xfrm>
                <a:off x="7237250" y="3602675"/>
                <a:ext cx="36175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1447" h="1447" extrusionOk="0">
                    <a:moveTo>
                      <a:pt x="1259" y="1"/>
                    </a:moveTo>
                    <a:lnTo>
                      <a:pt x="1" y="188"/>
                    </a:lnTo>
                    <a:lnTo>
                      <a:pt x="215" y="1447"/>
                    </a:lnTo>
                    <a:lnTo>
                      <a:pt x="1447" y="1233"/>
                    </a:lnTo>
                    <a:lnTo>
                      <a:pt x="125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38" name="Google Shape;2538;p71"/>
              <p:cNvSpPr/>
              <p:nvPr/>
            </p:nvSpPr>
            <p:spPr>
              <a:xfrm>
                <a:off x="7209125" y="3559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39" name="Google Shape;2539;p71"/>
              <p:cNvSpPr/>
              <p:nvPr/>
            </p:nvSpPr>
            <p:spPr>
              <a:xfrm>
                <a:off x="7209125" y="3559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0" name="Google Shape;2540;p71"/>
              <p:cNvSpPr/>
              <p:nvPr/>
            </p:nvSpPr>
            <p:spPr>
              <a:xfrm>
                <a:off x="7201100" y="3496225"/>
                <a:ext cx="81700" cy="62950"/>
              </a:xfrm>
              <a:custGeom>
                <a:avLst/>
                <a:gdLst/>
                <a:ahLst/>
                <a:cxnLst/>
                <a:rect l="l" t="t" r="r" b="b"/>
                <a:pathLst>
                  <a:path w="3268" h="2518" extrusionOk="0">
                    <a:moveTo>
                      <a:pt x="1580" y="0"/>
                    </a:moveTo>
                    <a:lnTo>
                      <a:pt x="1393" y="27"/>
                    </a:lnTo>
                    <a:lnTo>
                      <a:pt x="1206" y="54"/>
                    </a:lnTo>
                    <a:lnTo>
                      <a:pt x="1018" y="107"/>
                    </a:lnTo>
                    <a:lnTo>
                      <a:pt x="750" y="214"/>
                    </a:lnTo>
                    <a:lnTo>
                      <a:pt x="536" y="348"/>
                    </a:lnTo>
                    <a:lnTo>
                      <a:pt x="375" y="482"/>
                    </a:lnTo>
                    <a:lnTo>
                      <a:pt x="295" y="616"/>
                    </a:lnTo>
                    <a:lnTo>
                      <a:pt x="215" y="750"/>
                    </a:lnTo>
                    <a:lnTo>
                      <a:pt x="188" y="884"/>
                    </a:lnTo>
                    <a:lnTo>
                      <a:pt x="188" y="991"/>
                    </a:lnTo>
                    <a:lnTo>
                      <a:pt x="215" y="1071"/>
                    </a:lnTo>
                    <a:lnTo>
                      <a:pt x="188" y="1125"/>
                    </a:lnTo>
                    <a:lnTo>
                      <a:pt x="161" y="1178"/>
                    </a:lnTo>
                    <a:lnTo>
                      <a:pt x="107" y="1232"/>
                    </a:lnTo>
                    <a:lnTo>
                      <a:pt x="54" y="1312"/>
                    </a:lnTo>
                    <a:lnTo>
                      <a:pt x="0" y="1393"/>
                    </a:lnTo>
                    <a:lnTo>
                      <a:pt x="0" y="1500"/>
                    </a:lnTo>
                    <a:lnTo>
                      <a:pt x="0" y="1714"/>
                    </a:lnTo>
                    <a:lnTo>
                      <a:pt x="27" y="1955"/>
                    </a:lnTo>
                    <a:lnTo>
                      <a:pt x="54" y="2169"/>
                    </a:lnTo>
                    <a:lnTo>
                      <a:pt x="134" y="2330"/>
                    </a:lnTo>
                    <a:lnTo>
                      <a:pt x="188" y="2491"/>
                    </a:lnTo>
                    <a:lnTo>
                      <a:pt x="322" y="2518"/>
                    </a:lnTo>
                    <a:lnTo>
                      <a:pt x="322" y="2357"/>
                    </a:lnTo>
                    <a:lnTo>
                      <a:pt x="375" y="2223"/>
                    </a:lnTo>
                    <a:lnTo>
                      <a:pt x="402" y="2116"/>
                    </a:lnTo>
                    <a:lnTo>
                      <a:pt x="402" y="1982"/>
                    </a:lnTo>
                    <a:lnTo>
                      <a:pt x="348" y="1795"/>
                    </a:lnTo>
                    <a:lnTo>
                      <a:pt x="348" y="1553"/>
                    </a:lnTo>
                    <a:lnTo>
                      <a:pt x="348" y="1446"/>
                    </a:lnTo>
                    <a:lnTo>
                      <a:pt x="402" y="1312"/>
                    </a:lnTo>
                    <a:lnTo>
                      <a:pt x="456" y="1232"/>
                    </a:lnTo>
                    <a:lnTo>
                      <a:pt x="536" y="1152"/>
                    </a:lnTo>
                    <a:lnTo>
                      <a:pt x="723" y="1045"/>
                    </a:lnTo>
                    <a:lnTo>
                      <a:pt x="911" y="1018"/>
                    </a:lnTo>
                    <a:lnTo>
                      <a:pt x="1286" y="1018"/>
                    </a:lnTo>
                    <a:lnTo>
                      <a:pt x="1393" y="1045"/>
                    </a:lnTo>
                    <a:lnTo>
                      <a:pt x="1500" y="1018"/>
                    </a:lnTo>
                    <a:lnTo>
                      <a:pt x="1580" y="991"/>
                    </a:lnTo>
                    <a:lnTo>
                      <a:pt x="1688" y="964"/>
                    </a:lnTo>
                    <a:lnTo>
                      <a:pt x="1848" y="884"/>
                    </a:lnTo>
                    <a:lnTo>
                      <a:pt x="2036" y="830"/>
                    </a:lnTo>
                    <a:lnTo>
                      <a:pt x="2223" y="777"/>
                    </a:lnTo>
                    <a:lnTo>
                      <a:pt x="2438" y="804"/>
                    </a:lnTo>
                    <a:lnTo>
                      <a:pt x="2545" y="857"/>
                    </a:lnTo>
                    <a:lnTo>
                      <a:pt x="2625" y="937"/>
                    </a:lnTo>
                    <a:lnTo>
                      <a:pt x="2705" y="1018"/>
                    </a:lnTo>
                    <a:lnTo>
                      <a:pt x="2759" y="1125"/>
                    </a:lnTo>
                    <a:lnTo>
                      <a:pt x="2812" y="1366"/>
                    </a:lnTo>
                    <a:lnTo>
                      <a:pt x="2839" y="1553"/>
                    </a:lnTo>
                    <a:lnTo>
                      <a:pt x="2866" y="1661"/>
                    </a:lnTo>
                    <a:lnTo>
                      <a:pt x="2920" y="1768"/>
                    </a:lnTo>
                    <a:lnTo>
                      <a:pt x="3027" y="1902"/>
                    </a:lnTo>
                    <a:lnTo>
                      <a:pt x="3107" y="2036"/>
                    </a:lnTo>
                    <a:lnTo>
                      <a:pt x="3187" y="1982"/>
                    </a:lnTo>
                    <a:lnTo>
                      <a:pt x="3268" y="1955"/>
                    </a:lnTo>
                    <a:lnTo>
                      <a:pt x="3214" y="1473"/>
                    </a:lnTo>
                    <a:lnTo>
                      <a:pt x="3187" y="1232"/>
                    </a:lnTo>
                    <a:lnTo>
                      <a:pt x="3161" y="1018"/>
                    </a:lnTo>
                    <a:lnTo>
                      <a:pt x="3107" y="830"/>
                    </a:lnTo>
                    <a:lnTo>
                      <a:pt x="3000" y="643"/>
                    </a:lnTo>
                    <a:lnTo>
                      <a:pt x="2893" y="509"/>
                    </a:lnTo>
                    <a:lnTo>
                      <a:pt x="2786" y="375"/>
                    </a:lnTo>
                    <a:lnTo>
                      <a:pt x="2625" y="268"/>
                    </a:lnTo>
                    <a:lnTo>
                      <a:pt x="2464" y="188"/>
                    </a:lnTo>
                    <a:lnTo>
                      <a:pt x="2304" y="107"/>
                    </a:lnTo>
                    <a:lnTo>
                      <a:pt x="2143" y="54"/>
                    </a:lnTo>
                    <a:lnTo>
                      <a:pt x="1955" y="27"/>
                    </a:lnTo>
                    <a:lnTo>
                      <a:pt x="17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1" name="Google Shape;2541;p71"/>
              <p:cNvSpPr/>
              <p:nvPr/>
            </p:nvSpPr>
            <p:spPr>
              <a:xfrm>
                <a:off x="7278775" y="3545100"/>
                <a:ext cx="9400" cy="24125"/>
              </a:xfrm>
              <a:custGeom>
                <a:avLst/>
                <a:gdLst/>
                <a:ahLst/>
                <a:cxnLst/>
                <a:rect l="l" t="t" r="r" b="b"/>
                <a:pathLst>
                  <a:path w="376" h="965" extrusionOk="0">
                    <a:moveTo>
                      <a:pt x="107" y="0"/>
                    </a:moveTo>
                    <a:lnTo>
                      <a:pt x="54" y="27"/>
                    </a:lnTo>
                    <a:lnTo>
                      <a:pt x="0" y="81"/>
                    </a:lnTo>
                    <a:lnTo>
                      <a:pt x="27" y="188"/>
                    </a:lnTo>
                    <a:lnTo>
                      <a:pt x="27" y="322"/>
                    </a:lnTo>
                    <a:lnTo>
                      <a:pt x="54" y="830"/>
                    </a:lnTo>
                    <a:lnTo>
                      <a:pt x="80" y="964"/>
                    </a:lnTo>
                    <a:lnTo>
                      <a:pt x="134" y="964"/>
                    </a:lnTo>
                    <a:lnTo>
                      <a:pt x="188" y="938"/>
                    </a:lnTo>
                    <a:lnTo>
                      <a:pt x="268" y="884"/>
                    </a:lnTo>
                    <a:lnTo>
                      <a:pt x="295" y="804"/>
                    </a:lnTo>
                    <a:lnTo>
                      <a:pt x="322" y="697"/>
                    </a:lnTo>
                    <a:lnTo>
                      <a:pt x="322" y="563"/>
                    </a:lnTo>
                    <a:lnTo>
                      <a:pt x="348" y="429"/>
                    </a:lnTo>
                    <a:lnTo>
                      <a:pt x="375" y="295"/>
                    </a:lnTo>
                    <a:lnTo>
                      <a:pt x="375" y="214"/>
                    </a:lnTo>
                    <a:lnTo>
                      <a:pt x="348" y="134"/>
                    </a:lnTo>
                    <a:lnTo>
                      <a:pt x="322" y="81"/>
                    </a:lnTo>
                    <a:lnTo>
                      <a:pt x="268" y="27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2" name="Google Shape;2542;p71"/>
              <p:cNvSpPr/>
              <p:nvPr/>
            </p:nvSpPr>
            <p:spPr>
              <a:xfrm>
                <a:off x="7280100" y="3554475"/>
                <a:ext cx="7400" cy="14750"/>
              </a:xfrm>
              <a:custGeom>
                <a:avLst/>
                <a:gdLst/>
                <a:ahLst/>
                <a:cxnLst/>
                <a:rect l="l" t="t" r="r" b="b"/>
                <a:pathLst>
                  <a:path w="296" h="590" extrusionOk="0">
                    <a:moveTo>
                      <a:pt x="295" y="0"/>
                    </a:moveTo>
                    <a:lnTo>
                      <a:pt x="269" y="54"/>
                    </a:lnTo>
                    <a:lnTo>
                      <a:pt x="215" y="81"/>
                    </a:lnTo>
                    <a:lnTo>
                      <a:pt x="135" y="107"/>
                    </a:lnTo>
                    <a:lnTo>
                      <a:pt x="81" y="107"/>
                    </a:lnTo>
                    <a:lnTo>
                      <a:pt x="1" y="81"/>
                    </a:lnTo>
                    <a:lnTo>
                      <a:pt x="1" y="455"/>
                    </a:lnTo>
                    <a:lnTo>
                      <a:pt x="27" y="589"/>
                    </a:lnTo>
                    <a:lnTo>
                      <a:pt x="81" y="589"/>
                    </a:lnTo>
                    <a:lnTo>
                      <a:pt x="135" y="563"/>
                    </a:lnTo>
                    <a:lnTo>
                      <a:pt x="215" y="509"/>
                    </a:lnTo>
                    <a:lnTo>
                      <a:pt x="242" y="429"/>
                    </a:lnTo>
                    <a:lnTo>
                      <a:pt x="269" y="322"/>
                    </a:lnTo>
                    <a:lnTo>
                      <a:pt x="269" y="188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3" name="Google Shape;2543;p71"/>
              <p:cNvSpPr/>
              <p:nvPr/>
            </p:nvSpPr>
            <p:spPr>
              <a:xfrm>
                <a:off x="7209125" y="3515625"/>
                <a:ext cx="71675" cy="984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3938" extrusionOk="0">
                    <a:moveTo>
                      <a:pt x="1902" y="1"/>
                    </a:moveTo>
                    <a:lnTo>
                      <a:pt x="1715" y="28"/>
                    </a:lnTo>
                    <a:lnTo>
                      <a:pt x="1527" y="108"/>
                    </a:lnTo>
                    <a:lnTo>
                      <a:pt x="1367" y="188"/>
                    </a:lnTo>
                    <a:lnTo>
                      <a:pt x="1259" y="215"/>
                    </a:lnTo>
                    <a:lnTo>
                      <a:pt x="1179" y="242"/>
                    </a:lnTo>
                    <a:lnTo>
                      <a:pt x="965" y="242"/>
                    </a:lnTo>
                    <a:lnTo>
                      <a:pt x="804" y="215"/>
                    </a:lnTo>
                    <a:lnTo>
                      <a:pt x="590" y="242"/>
                    </a:lnTo>
                    <a:lnTo>
                      <a:pt x="402" y="269"/>
                    </a:lnTo>
                    <a:lnTo>
                      <a:pt x="215" y="349"/>
                    </a:lnTo>
                    <a:lnTo>
                      <a:pt x="135" y="429"/>
                    </a:lnTo>
                    <a:lnTo>
                      <a:pt x="54" y="536"/>
                    </a:lnTo>
                    <a:lnTo>
                      <a:pt x="27" y="644"/>
                    </a:lnTo>
                    <a:lnTo>
                      <a:pt x="1" y="777"/>
                    </a:lnTo>
                    <a:lnTo>
                      <a:pt x="27" y="1019"/>
                    </a:lnTo>
                    <a:lnTo>
                      <a:pt x="54" y="1206"/>
                    </a:lnTo>
                    <a:lnTo>
                      <a:pt x="81" y="1313"/>
                    </a:lnTo>
                    <a:lnTo>
                      <a:pt x="54" y="1447"/>
                    </a:lnTo>
                    <a:lnTo>
                      <a:pt x="1" y="1554"/>
                    </a:lnTo>
                    <a:lnTo>
                      <a:pt x="1" y="1768"/>
                    </a:lnTo>
                    <a:lnTo>
                      <a:pt x="27" y="1983"/>
                    </a:lnTo>
                    <a:lnTo>
                      <a:pt x="188" y="2465"/>
                    </a:lnTo>
                    <a:lnTo>
                      <a:pt x="242" y="2733"/>
                    </a:lnTo>
                    <a:lnTo>
                      <a:pt x="349" y="2974"/>
                    </a:lnTo>
                    <a:lnTo>
                      <a:pt x="456" y="3161"/>
                    </a:lnTo>
                    <a:lnTo>
                      <a:pt x="590" y="3349"/>
                    </a:lnTo>
                    <a:lnTo>
                      <a:pt x="724" y="3509"/>
                    </a:lnTo>
                    <a:lnTo>
                      <a:pt x="885" y="3643"/>
                    </a:lnTo>
                    <a:lnTo>
                      <a:pt x="1018" y="3750"/>
                    </a:lnTo>
                    <a:lnTo>
                      <a:pt x="1179" y="3831"/>
                    </a:lnTo>
                    <a:lnTo>
                      <a:pt x="1313" y="3911"/>
                    </a:lnTo>
                    <a:lnTo>
                      <a:pt x="1474" y="3938"/>
                    </a:lnTo>
                    <a:lnTo>
                      <a:pt x="1822" y="3938"/>
                    </a:lnTo>
                    <a:lnTo>
                      <a:pt x="1983" y="3884"/>
                    </a:lnTo>
                    <a:lnTo>
                      <a:pt x="2117" y="3831"/>
                    </a:lnTo>
                    <a:lnTo>
                      <a:pt x="2277" y="3724"/>
                    </a:lnTo>
                    <a:lnTo>
                      <a:pt x="2384" y="3616"/>
                    </a:lnTo>
                    <a:lnTo>
                      <a:pt x="2491" y="3483"/>
                    </a:lnTo>
                    <a:lnTo>
                      <a:pt x="2599" y="3349"/>
                    </a:lnTo>
                    <a:lnTo>
                      <a:pt x="2679" y="3161"/>
                    </a:lnTo>
                    <a:lnTo>
                      <a:pt x="2759" y="2974"/>
                    </a:lnTo>
                    <a:lnTo>
                      <a:pt x="2840" y="2759"/>
                    </a:lnTo>
                    <a:lnTo>
                      <a:pt x="2866" y="2518"/>
                    </a:lnTo>
                    <a:lnTo>
                      <a:pt x="2866" y="2277"/>
                    </a:lnTo>
                    <a:lnTo>
                      <a:pt x="2840" y="2009"/>
                    </a:lnTo>
                    <a:lnTo>
                      <a:pt x="2840" y="1501"/>
                    </a:lnTo>
                    <a:lnTo>
                      <a:pt x="2786" y="1286"/>
                    </a:lnTo>
                    <a:lnTo>
                      <a:pt x="2706" y="1099"/>
                    </a:lnTo>
                    <a:lnTo>
                      <a:pt x="2625" y="992"/>
                    </a:lnTo>
                    <a:lnTo>
                      <a:pt x="2572" y="885"/>
                    </a:lnTo>
                    <a:lnTo>
                      <a:pt x="2545" y="777"/>
                    </a:lnTo>
                    <a:lnTo>
                      <a:pt x="2491" y="563"/>
                    </a:lnTo>
                    <a:lnTo>
                      <a:pt x="2438" y="349"/>
                    </a:lnTo>
                    <a:lnTo>
                      <a:pt x="2384" y="242"/>
                    </a:lnTo>
                    <a:lnTo>
                      <a:pt x="2304" y="135"/>
                    </a:lnTo>
                    <a:lnTo>
                      <a:pt x="2224" y="81"/>
                    </a:lnTo>
                    <a:lnTo>
                      <a:pt x="2117" y="28"/>
                    </a:lnTo>
                    <a:lnTo>
                      <a:pt x="1902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4" name="Google Shape;2544;p71"/>
              <p:cNvSpPr/>
              <p:nvPr/>
            </p:nvSpPr>
            <p:spPr>
              <a:xfrm>
                <a:off x="7279425" y="3566525"/>
                <a:ext cx="109850" cy="87725"/>
              </a:xfrm>
              <a:custGeom>
                <a:avLst/>
                <a:gdLst/>
                <a:ahLst/>
                <a:cxnLst/>
                <a:rect l="l" t="t" r="r" b="b"/>
                <a:pathLst>
                  <a:path w="4394" h="3509" extrusionOk="0">
                    <a:moveTo>
                      <a:pt x="3563" y="0"/>
                    </a:moveTo>
                    <a:lnTo>
                      <a:pt x="3429" y="54"/>
                    </a:lnTo>
                    <a:lnTo>
                      <a:pt x="3322" y="107"/>
                    </a:lnTo>
                    <a:lnTo>
                      <a:pt x="296" y="2304"/>
                    </a:lnTo>
                    <a:lnTo>
                      <a:pt x="188" y="2384"/>
                    </a:lnTo>
                    <a:lnTo>
                      <a:pt x="108" y="2491"/>
                    </a:lnTo>
                    <a:lnTo>
                      <a:pt x="54" y="2598"/>
                    </a:lnTo>
                    <a:lnTo>
                      <a:pt x="28" y="2732"/>
                    </a:lnTo>
                    <a:lnTo>
                      <a:pt x="1" y="2866"/>
                    </a:lnTo>
                    <a:lnTo>
                      <a:pt x="28" y="2973"/>
                    </a:lnTo>
                    <a:lnTo>
                      <a:pt x="81" y="3107"/>
                    </a:lnTo>
                    <a:lnTo>
                      <a:pt x="135" y="3241"/>
                    </a:lnTo>
                    <a:lnTo>
                      <a:pt x="269" y="3348"/>
                    </a:lnTo>
                    <a:lnTo>
                      <a:pt x="403" y="3455"/>
                    </a:lnTo>
                    <a:lnTo>
                      <a:pt x="563" y="3482"/>
                    </a:lnTo>
                    <a:lnTo>
                      <a:pt x="724" y="3509"/>
                    </a:lnTo>
                    <a:lnTo>
                      <a:pt x="912" y="3455"/>
                    </a:lnTo>
                    <a:lnTo>
                      <a:pt x="1072" y="3375"/>
                    </a:lnTo>
                    <a:lnTo>
                      <a:pt x="4099" y="1206"/>
                    </a:lnTo>
                    <a:lnTo>
                      <a:pt x="4206" y="1098"/>
                    </a:lnTo>
                    <a:lnTo>
                      <a:pt x="4286" y="1018"/>
                    </a:lnTo>
                    <a:lnTo>
                      <a:pt x="4340" y="884"/>
                    </a:lnTo>
                    <a:lnTo>
                      <a:pt x="4367" y="777"/>
                    </a:lnTo>
                    <a:lnTo>
                      <a:pt x="4393" y="643"/>
                    </a:lnTo>
                    <a:lnTo>
                      <a:pt x="4367" y="509"/>
                    </a:lnTo>
                    <a:lnTo>
                      <a:pt x="4313" y="375"/>
                    </a:lnTo>
                    <a:lnTo>
                      <a:pt x="4259" y="268"/>
                    </a:lnTo>
                    <a:lnTo>
                      <a:pt x="4179" y="161"/>
                    </a:lnTo>
                    <a:lnTo>
                      <a:pt x="4072" y="81"/>
                    </a:lnTo>
                    <a:lnTo>
                      <a:pt x="3938" y="27"/>
                    </a:lnTo>
                    <a:lnTo>
                      <a:pt x="383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5" name="Google Shape;2545;p71"/>
              <p:cNvSpPr/>
              <p:nvPr/>
            </p:nvSpPr>
            <p:spPr>
              <a:xfrm>
                <a:off x="7112050" y="3607375"/>
                <a:ext cx="123225" cy="58925"/>
              </a:xfrm>
              <a:custGeom>
                <a:avLst/>
                <a:gdLst/>
                <a:ahLst/>
                <a:cxnLst/>
                <a:rect l="l" t="t" r="r" b="b"/>
                <a:pathLst>
                  <a:path w="4929" h="2357" extrusionOk="0">
                    <a:moveTo>
                      <a:pt x="589" y="0"/>
                    </a:moveTo>
                    <a:lnTo>
                      <a:pt x="455" y="27"/>
                    </a:lnTo>
                    <a:lnTo>
                      <a:pt x="321" y="80"/>
                    </a:lnTo>
                    <a:lnTo>
                      <a:pt x="241" y="161"/>
                    </a:lnTo>
                    <a:lnTo>
                      <a:pt x="134" y="241"/>
                    </a:lnTo>
                    <a:lnTo>
                      <a:pt x="54" y="348"/>
                    </a:lnTo>
                    <a:lnTo>
                      <a:pt x="27" y="482"/>
                    </a:lnTo>
                    <a:lnTo>
                      <a:pt x="0" y="616"/>
                    </a:lnTo>
                    <a:lnTo>
                      <a:pt x="0" y="750"/>
                    </a:lnTo>
                    <a:lnTo>
                      <a:pt x="27" y="884"/>
                    </a:lnTo>
                    <a:lnTo>
                      <a:pt x="80" y="991"/>
                    </a:lnTo>
                    <a:lnTo>
                      <a:pt x="161" y="1098"/>
                    </a:lnTo>
                    <a:lnTo>
                      <a:pt x="241" y="1178"/>
                    </a:lnTo>
                    <a:lnTo>
                      <a:pt x="348" y="1259"/>
                    </a:lnTo>
                    <a:lnTo>
                      <a:pt x="482" y="1312"/>
                    </a:lnTo>
                    <a:lnTo>
                      <a:pt x="4071" y="2330"/>
                    </a:lnTo>
                    <a:lnTo>
                      <a:pt x="4178" y="2357"/>
                    </a:lnTo>
                    <a:lnTo>
                      <a:pt x="4312" y="2357"/>
                    </a:lnTo>
                    <a:lnTo>
                      <a:pt x="4500" y="2303"/>
                    </a:lnTo>
                    <a:lnTo>
                      <a:pt x="4660" y="2196"/>
                    </a:lnTo>
                    <a:lnTo>
                      <a:pt x="4821" y="2062"/>
                    </a:lnTo>
                    <a:lnTo>
                      <a:pt x="4848" y="1955"/>
                    </a:lnTo>
                    <a:lnTo>
                      <a:pt x="4901" y="1875"/>
                    </a:lnTo>
                    <a:lnTo>
                      <a:pt x="4928" y="1741"/>
                    </a:lnTo>
                    <a:lnTo>
                      <a:pt x="4928" y="1607"/>
                    </a:lnTo>
                    <a:lnTo>
                      <a:pt x="4901" y="1473"/>
                    </a:lnTo>
                    <a:lnTo>
                      <a:pt x="4848" y="1366"/>
                    </a:lnTo>
                    <a:lnTo>
                      <a:pt x="4768" y="1259"/>
                    </a:lnTo>
                    <a:lnTo>
                      <a:pt x="4660" y="1152"/>
                    </a:lnTo>
                    <a:lnTo>
                      <a:pt x="4553" y="1098"/>
                    </a:lnTo>
                    <a:lnTo>
                      <a:pt x="4446" y="1045"/>
                    </a:lnTo>
                    <a:lnTo>
                      <a:pt x="830" y="27"/>
                    </a:lnTo>
                    <a:lnTo>
                      <a:pt x="696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6" name="Google Shape;2546;p71"/>
              <p:cNvSpPr/>
              <p:nvPr/>
            </p:nvSpPr>
            <p:spPr>
              <a:xfrm>
                <a:off x="7232575" y="3620750"/>
                <a:ext cx="64300" cy="18482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7393" extrusionOk="0">
                    <a:moveTo>
                      <a:pt x="1848" y="1"/>
                    </a:moveTo>
                    <a:lnTo>
                      <a:pt x="1553" y="54"/>
                    </a:lnTo>
                    <a:lnTo>
                      <a:pt x="1527" y="161"/>
                    </a:lnTo>
                    <a:lnTo>
                      <a:pt x="1473" y="269"/>
                    </a:lnTo>
                    <a:lnTo>
                      <a:pt x="1339" y="402"/>
                    </a:lnTo>
                    <a:lnTo>
                      <a:pt x="1179" y="510"/>
                    </a:lnTo>
                    <a:lnTo>
                      <a:pt x="991" y="563"/>
                    </a:lnTo>
                    <a:lnTo>
                      <a:pt x="804" y="563"/>
                    </a:lnTo>
                    <a:lnTo>
                      <a:pt x="616" y="510"/>
                    </a:lnTo>
                    <a:lnTo>
                      <a:pt x="455" y="402"/>
                    </a:lnTo>
                    <a:lnTo>
                      <a:pt x="375" y="322"/>
                    </a:lnTo>
                    <a:lnTo>
                      <a:pt x="321" y="242"/>
                    </a:lnTo>
                    <a:lnTo>
                      <a:pt x="0" y="402"/>
                    </a:lnTo>
                    <a:lnTo>
                      <a:pt x="884" y="7393"/>
                    </a:lnTo>
                    <a:lnTo>
                      <a:pt x="1553" y="7366"/>
                    </a:lnTo>
                    <a:lnTo>
                      <a:pt x="2116" y="7286"/>
                    </a:lnTo>
                    <a:lnTo>
                      <a:pt x="2357" y="7259"/>
                    </a:lnTo>
                    <a:lnTo>
                      <a:pt x="2571" y="7179"/>
                    </a:lnTo>
                    <a:lnTo>
                      <a:pt x="1848" y="1"/>
                    </a:lnTo>
                    <a:close/>
                  </a:path>
                </a:pathLst>
              </a:custGeom>
              <a:solidFill>
                <a:srgbClr val="E5E4E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7" name="Google Shape;2547;p71"/>
              <p:cNvSpPr/>
              <p:nvPr/>
            </p:nvSpPr>
            <p:spPr>
              <a:xfrm>
                <a:off x="7272075" y="3578575"/>
                <a:ext cx="94425" cy="234375"/>
              </a:xfrm>
              <a:custGeom>
                <a:avLst/>
                <a:gdLst/>
                <a:ahLst/>
                <a:cxnLst/>
                <a:rect l="l" t="t" r="r" b="b"/>
                <a:pathLst>
                  <a:path w="3777" h="9375" extrusionOk="0">
                    <a:moveTo>
                      <a:pt x="2813" y="0"/>
                    </a:moveTo>
                    <a:lnTo>
                      <a:pt x="402" y="1581"/>
                    </a:lnTo>
                    <a:lnTo>
                      <a:pt x="81" y="2089"/>
                    </a:lnTo>
                    <a:lnTo>
                      <a:pt x="0" y="2304"/>
                    </a:lnTo>
                    <a:lnTo>
                      <a:pt x="964" y="9294"/>
                    </a:lnTo>
                    <a:lnTo>
                      <a:pt x="991" y="9348"/>
                    </a:lnTo>
                    <a:lnTo>
                      <a:pt x="1018" y="9374"/>
                    </a:lnTo>
                    <a:lnTo>
                      <a:pt x="1098" y="9374"/>
                    </a:lnTo>
                    <a:lnTo>
                      <a:pt x="2679" y="8785"/>
                    </a:lnTo>
                    <a:lnTo>
                      <a:pt x="2759" y="8732"/>
                    </a:lnTo>
                    <a:lnTo>
                      <a:pt x="2759" y="8651"/>
                    </a:lnTo>
                    <a:lnTo>
                      <a:pt x="2036" y="3107"/>
                    </a:lnTo>
                    <a:lnTo>
                      <a:pt x="2063" y="3000"/>
                    </a:lnTo>
                    <a:lnTo>
                      <a:pt x="2116" y="2920"/>
                    </a:lnTo>
                    <a:lnTo>
                      <a:pt x="3723" y="1473"/>
                    </a:lnTo>
                    <a:lnTo>
                      <a:pt x="3750" y="1447"/>
                    </a:lnTo>
                    <a:lnTo>
                      <a:pt x="3777" y="1393"/>
                    </a:lnTo>
                    <a:lnTo>
                      <a:pt x="3777" y="1340"/>
                    </a:lnTo>
                    <a:lnTo>
                      <a:pt x="3750" y="1286"/>
                    </a:lnTo>
                    <a:lnTo>
                      <a:pt x="3027" y="54"/>
                    </a:lnTo>
                    <a:lnTo>
                      <a:pt x="3000" y="27"/>
                    </a:lnTo>
                    <a:lnTo>
                      <a:pt x="292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8" name="Google Shape;2548;p71"/>
              <p:cNvSpPr/>
              <p:nvPr/>
            </p:nvSpPr>
            <p:spPr>
              <a:xfrm>
                <a:off x="7151550" y="3610700"/>
                <a:ext cx="111850" cy="206275"/>
              </a:xfrm>
              <a:custGeom>
                <a:avLst/>
                <a:gdLst/>
                <a:ahLst/>
                <a:cxnLst/>
                <a:rect l="l" t="t" r="r" b="b"/>
                <a:pathLst>
                  <a:path w="4474" h="8251" extrusionOk="0">
                    <a:moveTo>
                      <a:pt x="322" y="1"/>
                    </a:moveTo>
                    <a:lnTo>
                      <a:pt x="0" y="1501"/>
                    </a:lnTo>
                    <a:lnTo>
                      <a:pt x="0" y="1581"/>
                    </a:lnTo>
                    <a:lnTo>
                      <a:pt x="27" y="1635"/>
                    </a:lnTo>
                    <a:lnTo>
                      <a:pt x="54" y="1688"/>
                    </a:lnTo>
                    <a:lnTo>
                      <a:pt x="107" y="1715"/>
                    </a:lnTo>
                    <a:lnTo>
                      <a:pt x="2116" y="2492"/>
                    </a:lnTo>
                    <a:lnTo>
                      <a:pt x="2197" y="2545"/>
                    </a:lnTo>
                    <a:lnTo>
                      <a:pt x="2223" y="2626"/>
                    </a:lnTo>
                    <a:lnTo>
                      <a:pt x="2839" y="8089"/>
                    </a:lnTo>
                    <a:lnTo>
                      <a:pt x="2866" y="8143"/>
                    </a:lnTo>
                    <a:lnTo>
                      <a:pt x="2893" y="8197"/>
                    </a:lnTo>
                    <a:lnTo>
                      <a:pt x="2946" y="8223"/>
                    </a:lnTo>
                    <a:lnTo>
                      <a:pt x="3027" y="8250"/>
                    </a:lnTo>
                    <a:lnTo>
                      <a:pt x="4366" y="8250"/>
                    </a:lnTo>
                    <a:lnTo>
                      <a:pt x="4420" y="8197"/>
                    </a:lnTo>
                    <a:lnTo>
                      <a:pt x="4473" y="8143"/>
                    </a:lnTo>
                    <a:lnTo>
                      <a:pt x="4473" y="8063"/>
                    </a:lnTo>
                    <a:lnTo>
                      <a:pt x="3777" y="1260"/>
                    </a:lnTo>
                    <a:lnTo>
                      <a:pt x="3589" y="1072"/>
                    </a:lnTo>
                    <a:lnTo>
                      <a:pt x="3107" y="751"/>
                    </a:lnTo>
                    <a:lnTo>
                      <a:pt x="32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49" name="Google Shape;2549;p71"/>
              <p:cNvSpPr/>
              <p:nvPr/>
            </p:nvSpPr>
            <p:spPr>
              <a:xfrm>
                <a:off x="7265375" y="3613400"/>
                <a:ext cx="18775" cy="22775"/>
              </a:xfrm>
              <a:custGeom>
                <a:avLst/>
                <a:gdLst/>
                <a:ahLst/>
                <a:cxnLst/>
                <a:rect l="l" t="t" r="r" b="b"/>
                <a:pathLst>
                  <a:path w="751" h="911" extrusionOk="0">
                    <a:moveTo>
                      <a:pt x="456" y="0"/>
                    </a:moveTo>
                    <a:lnTo>
                      <a:pt x="429" y="27"/>
                    </a:lnTo>
                    <a:lnTo>
                      <a:pt x="402" y="54"/>
                    </a:lnTo>
                    <a:lnTo>
                      <a:pt x="27" y="616"/>
                    </a:lnTo>
                    <a:lnTo>
                      <a:pt x="0" y="670"/>
                    </a:lnTo>
                    <a:lnTo>
                      <a:pt x="0" y="723"/>
                    </a:lnTo>
                    <a:lnTo>
                      <a:pt x="27" y="750"/>
                    </a:lnTo>
                    <a:lnTo>
                      <a:pt x="54" y="804"/>
                    </a:lnTo>
                    <a:lnTo>
                      <a:pt x="268" y="911"/>
                    </a:lnTo>
                    <a:lnTo>
                      <a:pt x="750" y="134"/>
                    </a:lnTo>
                    <a:lnTo>
                      <a:pt x="563" y="27"/>
                    </a:lnTo>
                    <a:lnTo>
                      <a:pt x="509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0" name="Google Shape;2550;p71"/>
              <p:cNvSpPr/>
              <p:nvPr/>
            </p:nvSpPr>
            <p:spPr>
              <a:xfrm>
                <a:off x="7227200" y="3622775"/>
                <a:ext cx="22800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912" h="777" extrusionOk="0">
                    <a:moveTo>
                      <a:pt x="188" y="0"/>
                    </a:moveTo>
                    <a:lnTo>
                      <a:pt x="162" y="27"/>
                    </a:lnTo>
                    <a:lnTo>
                      <a:pt x="135" y="54"/>
                    </a:lnTo>
                    <a:lnTo>
                      <a:pt x="1" y="241"/>
                    </a:lnTo>
                    <a:lnTo>
                      <a:pt x="751" y="777"/>
                    </a:lnTo>
                    <a:lnTo>
                      <a:pt x="885" y="562"/>
                    </a:lnTo>
                    <a:lnTo>
                      <a:pt x="911" y="536"/>
                    </a:lnTo>
                    <a:lnTo>
                      <a:pt x="911" y="482"/>
                    </a:lnTo>
                    <a:lnTo>
                      <a:pt x="885" y="429"/>
                    </a:lnTo>
                    <a:lnTo>
                      <a:pt x="858" y="402"/>
                    </a:lnTo>
                    <a:lnTo>
                      <a:pt x="295" y="27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F73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1" name="Google Shape;2551;p71"/>
              <p:cNvSpPr/>
              <p:nvPr/>
            </p:nvSpPr>
            <p:spPr>
              <a:xfrm>
                <a:off x="7112050" y="3549100"/>
                <a:ext cx="118525" cy="91775"/>
              </a:xfrm>
              <a:custGeom>
                <a:avLst/>
                <a:gdLst/>
                <a:ahLst/>
                <a:cxnLst/>
                <a:rect l="l" t="t" r="r" b="b"/>
                <a:pathLst>
                  <a:path w="4741" h="3671" extrusionOk="0">
                    <a:moveTo>
                      <a:pt x="3402" y="1"/>
                    </a:moveTo>
                    <a:lnTo>
                      <a:pt x="3321" y="54"/>
                    </a:lnTo>
                    <a:lnTo>
                      <a:pt x="3241" y="108"/>
                    </a:lnTo>
                    <a:lnTo>
                      <a:pt x="3161" y="215"/>
                    </a:lnTo>
                    <a:lnTo>
                      <a:pt x="3053" y="376"/>
                    </a:lnTo>
                    <a:lnTo>
                      <a:pt x="3000" y="510"/>
                    </a:lnTo>
                    <a:lnTo>
                      <a:pt x="2973" y="510"/>
                    </a:lnTo>
                    <a:lnTo>
                      <a:pt x="268" y="2465"/>
                    </a:lnTo>
                    <a:lnTo>
                      <a:pt x="161" y="2545"/>
                    </a:lnTo>
                    <a:lnTo>
                      <a:pt x="80" y="2652"/>
                    </a:lnTo>
                    <a:lnTo>
                      <a:pt x="27" y="2760"/>
                    </a:lnTo>
                    <a:lnTo>
                      <a:pt x="0" y="2893"/>
                    </a:lnTo>
                    <a:lnTo>
                      <a:pt x="0" y="3027"/>
                    </a:lnTo>
                    <a:lnTo>
                      <a:pt x="0" y="3135"/>
                    </a:lnTo>
                    <a:lnTo>
                      <a:pt x="54" y="3268"/>
                    </a:lnTo>
                    <a:lnTo>
                      <a:pt x="107" y="3376"/>
                    </a:lnTo>
                    <a:lnTo>
                      <a:pt x="214" y="3483"/>
                    </a:lnTo>
                    <a:lnTo>
                      <a:pt x="321" y="3563"/>
                    </a:lnTo>
                    <a:lnTo>
                      <a:pt x="429" y="3617"/>
                    </a:lnTo>
                    <a:lnTo>
                      <a:pt x="563" y="3643"/>
                    </a:lnTo>
                    <a:lnTo>
                      <a:pt x="670" y="3670"/>
                    </a:lnTo>
                    <a:lnTo>
                      <a:pt x="804" y="3643"/>
                    </a:lnTo>
                    <a:lnTo>
                      <a:pt x="938" y="3617"/>
                    </a:lnTo>
                    <a:lnTo>
                      <a:pt x="1045" y="3536"/>
                    </a:lnTo>
                    <a:lnTo>
                      <a:pt x="3669" y="1661"/>
                    </a:lnTo>
                    <a:lnTo>
                      <a:pt x="4285" y="1474"/>
                    </a:lnTo>
                    <a:lnTo>
                      <a:pt x="4419" y="1420"/>
                    </a:lnTo>
                    <a:lnTo>
                      <a:pt x="4526" y="1340"/>
                    </a:lnTo>
                    <a:lnTo>
                      <a:pt x="4607" y="1260"/>
                    </a:lnTo>
                    <a:lnTo>
                      <a:pt x="4687" y="1153"/>
                    </a:lnTo>
                    <a:lnTo>
                      <a:pt x="4714" y="1019"/>
                    </a:lnTo>
                    <a:lnTo>
                      <a:pt x="4741" y="912"/>
                    </a:lnTo>
                    <a:lnTo>
                      <a:pt x="4741" y="778"/>
                    </a:lnTo>
                    <a:lnTo>
                      <a:pt x="4714" y="644"/>
                    </a:lnTo>
                    <a:lnTo>
                      <a:pt x="4660" y="510"/>
                    </a:lnTo>
                    <a:lnTo>
                      <a:pt x="4607" y="403"/>
                    </a:lnTo>
                    <a:lnTo>
                      <a:pt x="4500" y="322"/>
                    </a:lnTo>
                    <a:lnTo>
                      <a:pt x="4393" y="242"/>
                    </a:lnTo>
                    <a:lnTo>
                      <a:pt x="4285" y="188"/>
                    </a:lnTo>
                    <a:lnTo>
                      <a:pt x="4151" y="162"/>
                    </a:lnTo>
                    <a:lnTo>
                      <a:pt x="4018" y="162"/>
                    </a:lnTo>
                    <a:lnTo>
                      <a:pt x="3884" y="188"/>
                    </a:lnTo>
                    <a:lnTo>
                      <a:pt x="3616" y="269"/>
                    </a:lnTo>
                    <a:lnTo>
                      <a:pt x="3616" y="188"/>
                    </a:lnTo>
                    <a:lnTo>
                      <a:pt x="3589" y="108"/>
                    </a:lnTo>
                    <a:lnTo>
                      <a:pt x="3562" y="54"/>
                    </a:lnTo>
                    <a:lnTo>
                      <a:pt x="3482" y="28"/>
                    </a:lnTo>
                    <a:lnTo>
                      <a:pt x="3402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2" name="Google Shape;2552;p71"/>
              <p:cNvSpPr/>
              <p:nvPr/>
            </p:nvSpPr>
            <p:spPr>
              <a:xfrm>
                <a:off x="7355775" y="3503575"/>
                <a:ext cx="115850" cy="96450"/>
              </a:xfrm>
              <a:custGeom>
                <a:avLst/>
                <a:gdLst/>
                <a:ahLst/>
                <a:cxnLst/>
                <a:rect l="l" t="t" r="r" b="b"/>
                <a:pathLst>
                  <a:path w="4634" h="3858" extrusionOk="0">
                    <a:moveTo>
                      <a:pt x="3830" y="1"/>
                    </a:moveTo>
                    <a:lnTo>
                      <a:pt x="3723" y="54"/>
                    </a:lnTo>
                    <a:lnTo>
                      <a:pt x="3589" y="108"/>
                    </a:lnTo>
                    <a:lnTo>
                      <a:pt x="3482" y="188"/>
                    </a:lnTo>
                    <a:lnTo>
                      <a:pt x="3295" y="376"/>
                    </a:lnTo>
                    <a:lnTo>
                      <a:pt x="3241" y="295"/>
                    </a:lnTo>
                    <a:lnTo>
                      <a:pt x="3187" y="188"/>
                    </a:lnTo>
                    <a:lnTo>
                      <a:pt x="3107" y="135"/>
                    </a:lnTo>
                    <a:lnTo>
                      <a:pt x="3053" y="108"/>
                    </a:lnTo>
                    <a:lnTo>
                      <a:pt x="2973" y="135"/>
                    </a:lnTo>
                    <a:lnTo>
                      <a:pt x="2920" y="161"/>
                    </a:lnTo>
                    <a:lnTo>
                      <a:pt x="2866" y="242"/>
                    </a:lnTo>
                    <a:lnTo>
                      <a:pt x="2839" y="349"/>
                    </a:lnTo>
                    <a:lnTo>
                      <a:pt x="2812" y="429"/>
                    </a:lnTo>
                    <a:lnTo>
                      <a:pt x="2812" y="643"/>
                    </a:lnTo>
                    <a:lnTo>
                      <a:pt x="2839" y="804"/>
                    </a:lnTo>
                    <a:lnTo>
                      <a:pt x="268" y="2625"/>
                    </a:lnTo>
                    <a:lnTo>
                      <a:pt x="161" y="2733"/>
                    </a:lnTo>
                    <a:lnTo>
                      <a:pt x="81" y="2840"/>
                    </a:lnTo>
                    <a:lnTo>
                      <a:pt x="27" y="2947"/>
                    </a:lnTo>
                    <a:lnTo>
                      <a:pt x="0" y="3081"/>
                    </a:lnTo>
                    <a:lnTo>
                      <a:pt x="0" y="3188"/>
                    </a:lnTo>
                    <a:lnTo>
                      <a:pt x="0" y="3322"/>
                    </a:lnTo>
                    <a:lnTo>
                      <a:pt x="54" y="3456"/>
                    </a:lnTo>
                    <a:lnTo>
                      <a:pt x="107" y="3563"/>
                    </a:lnTo>
                    <a:lnTo>
                      <a:pt x="214" y="3670"/>
                    </a:lnTo>
                    <a:lnTo>
                      <a:pt x="322" y="3750"/>
                    </a:lnTo>
                    <a:lnTo>
                      <a:pt x="429" y="3804"/>
                    </a:lnTo>
                    <a:lnTo>
                      <a:pt x="563" y="3831"/>
                    </a:lnTo>
                    <a:lnTo>
                      <a:pt x="670" y="3857"/>
                    </a:lnTo>
                    <a:lnTo>
                      <a:pt x="804" y="3831"/>
                    </a:lnTo>
                    <a:lnTo>
                      <a:pt x="938" y="3777"/>
                    </a:lnTo>
                    <a:lnTo>
                      <a:pt x="1045" y="3724"/>
                    </a:lnTo>
                    <a:lnTo>
                      <a:pt x="3455" y="1983"/>
                    </a:lnTo>
                    <a:lnTo>
                      <a:pt x="3884" y="1661"/>
                    </a:lnTo>
                    <a:lnTo>
                      <a:pt x="4419" y="1152"/>
                    </a:lnTo>
                    <a:lnTo>
                      <a:pt x="4527" y="1045"/>
                    </a:lnTo>
                    <a:lnTo>
                      <a:pt x="4580" y="911"/>
                    </a:lnTo>
                    <a:lnTo>
                      <a:pt x="4607" y="804"/>
                    </a:lnTo>
                    <a:lnTo>
                      <a:pt x="4634" y="670"/>
                    </a:lnTo>
                    <a:lnTo>
                      <a:pt x="4607" y="536"/>
                    </a:lnTo>
                    <a:lnTo>
                      <a:pt x="4580" y="429"/>
                    </a:lnTo>
                    <a:lnTo>
                      <a:pt x="4527" y="295"/>
                    </a:lnTo>
                    <a:lnTo>
                      <a:pt x="4446" y="188"/>
                    </a:lnTo>
                    <a:lnTo>
                      <a:pt x="4339" y="108"/>
                    </a:lnTo>
                    <a:lnTo>
                      <a:pt x="4232" y="54"/>
                    </a:lnTo>
                    <a:lnTo>
                      <a:pt x="4098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553" name="Google Shape;2553;p71"/>
          <p:cNvGrpSpPr/>
          <p:nvPr/>
        </p:nvGrpSpPr>
        <p:grpSpPr>
          <a:xfrm>
            <a:off x="4787250" y="3496225"/>
            <a:ext cx="425225" cy="444600"/>
            <a:chOff x="4787250" y="3496225"/>
            <a:chExt cx="425225" cy="444600"/>
          </a:xfrm>
        </p:grpSpPr>
        <p:sp>
          <p:nvSpPr>
            <p:cNvPr id="2554" name="Google Shape;2554;p71"/>
            <p:cNvSpPr/>
            <p:nvPr/>
          </p:nvSpPr>
          <p:spPr>
            <a:xfrm>
              <a:off x="4787250" y="3514950"/>
              <a:ext cx="425225" cy="425875"/>
            </a:xfrm>
            <a:custGeom>
              <a:avLst/>
              <a:gdLst/>
              <a:ahLst/>
              <a:cxnLst/>
              <a:rect l="l" t="t" r="r" b="b"/>
              <a:pathLst>
                <a:path w="17009" h="17035" extrusionOk="0">
                  <a:moveTo>
                    <a:pt x="8518" y="1"/>
                  </a:moveTo>
                  <a:lnTo>
                    <a:pt x="8063" y="28"/>
                  </a:lnTo>
                  <a:lnTo>
                    <a:pt x="7634" y="55"/>
                  </a:lnTo>
                  <a:lnTo>
                    <a:pt x="7205" y="108"/>
                  </a:lnTo>
                  <a:lnTo>
                    <a:pt x="6804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72" y="537"/>
                  </a:lnTo>
                  <a:lnTo>
                    <a:pt x="5197" y="671"/>
                  </a:lnTo>
                  <a:lnTo>
                    <a:pt x="4822" y="858"/>
                  </a:lnTo>
                  <a:lnTo>
                    <a:pt x="4447" y="1046"/>
                  </a:lnTo>
                  <a:lnTo>
                    <a:pt x="4099" y="1233"/>
                  </a:lnTo>
                  <a:lnTo>
                    <a:pt x="3750" y="1474"/>
                  </a:lnTo>
                  <a:lnTo>
                    <a:pt x="3429" y="1715"/>
                  </a:lnTo>
                  <a:lnTo>
                    <a:pt x="3108" y="1956"/>
                  </a:lnTo>
                  <a:lnTo>
                    <a:pt x="2786" y="2224"/>
                  </a:lnTo>
                  <a:lnTo>
                    <a:pt x="2492" y="2492"/>
                  </a:lnTo>
                  <a:lnTo>
                    <a:pt x="2224" y="2813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47" y="3751"/>
                  </a:lnTo>
                  <a:lnTo>
                    <a:pt x="1233" y="4099"/>
                  </a:lnTo>
                  <a:lnTo>
                    <a:pt x="1019" y="4474"/>
                  </a:lnTo>
                  <a:lnTo>
                    <a:pt x="831" y="4822"/>
                  </a:lnTo>
                  <a:lnTo>
                    <a:pt x="670" y="5197"/>
                  </a:lnTo>
                  <a:lnTo>
                    <a:pt x="510" y="5599"/>
                  </a:lnTo>
                  <a:lnTo>
                    <a:pt x="376" y="6000"/>
                  </a:lnTo>
                  <a:lnTo>
                    <a:pt x="269" y="6402"/>
                  </a:lnTo>
                  <a:lnTo>
                    <a:pt x="188" y="6804"/>
                  </a:lnTo>
                  <a:lnTo>
                    <a:pt x="108" y="7232"/>
                  </a:lnTo>
                  <a:lnTo>
                    <a:pt x="54" y="7661"/>
                  </a:lnTo>
                  <a:lnTo>
                    <a:pt x="28" y="8089"/>
                  </a:lnTo>
                  <a:lnTo>
                    <a:pt x="1" y="8518"/>
                  </a:lnTo>
                  <a:lnTo>
                    <a:pt x="28" y="9188"/>
                  </a:lnTo>
                  <a:lnTo>
                    <a:pt x="108" y="9830"/>
                  </a:lnTo>
                  <a:lnTo>
                    <a:pt x="215" y="10473"/>
                  </a:lnTo>
                  <a:lnTo>
                    <a:pt x="403" y="11089"/>
                  </a:lnTo>
                  <a:lnTo>
                    <a:pt x="617" y="11678"/>
                  </a:lnTo>
                  <a:lnTo>
                    <a:pt x="858" y="12268"/>
                  </a:lnTo>
                  <a:lnTo>
                    <a:pt x="1152" y="12803"/>
                  </a:lnTo>
                  <a:lnTo>
                    <a:pt x="1501" y="13339"/>
                  </a:lnTo>
                  <a:lnTo>
                    <a:pt x="1876" y="13821"/>
                  </a:lnTo>
                  <a:lnTo>
                    <a:pt x="2277" y="14303"/>
                  </a:lnTo>
                  <a:lnTo>
                    <a:pt x="2706" y="14732"/>
                  </a:lnTo>
                  <a:lnTo>
                    <a:pt x="3188" y="15160"/>
                  </a:lnTo>
                  <a:lnTo>
                    <a:pt x="3670" y="15535"/>
                  </a:lnTo>
                  <a:lnTo>
                    <a:pt x="4206" y="15857"/>
                  </a:lnTo>
                  <a:lnTo>
                    <a:pt x="4768" y="16151"/>
                  </a:lnTo>
                  <a:lnTo>
                    <a:pt x="5331" y="16419"/>
                  </a:lnTo>
                  <a:lnTo>
                    <a:pt x="7152" y="16928"/>
                  </a:lnTo>
                  <a:lnTo>
                    <a:pt x="7822" y="17008"/>
                  </a:lnTo>
                  <a:lnTo>
                    <a:pt x="8518" y="17035"/>
                  </a:lnTo>
                  <a:lnTo>
                    <a:pt x="9161" y="17008"/>
                  </a:lnTo>
                  <a:lnTo>
                    <a:pt x="9803" y="16928"/>
                  </a:lnTo>
                  <a:lnTo>
                    <a:pt x="10446" y="16794"/>
                  </a:lnTo>
                  <a:lnTo>
                    <a:pt x="11062" y="16633"/>
                  </a:lnTo>
                  <a:lnTo>
                    <a:pt x="12642" y="15964"/>
                  </a:lnTo>
                  <a:lnTo>
                    <a:pt x="13125" y="15669"/>
                  </a:lnTo>
                  <a:lnTo>
                    <a:pt x="13580" y="15348"/>
                  </a:lnTo>
                  <a:lnTo>
                    <a:pt x="14008" y="14999"/>
                  </a:lnTo>
                  <a:lnTo>
                    <a:pt x="14437" y="14625"/>
                  </a:lnTo>
                  <a:lnTo>
                    <a:pt x="14812" y="14223"/>
                  </a:lnTo>
                  <a:lnTo>
                    <a:pt x="15160" y="13794"/>
                  </a:lnTo>
                  <a:lnTo>
                    <a:pt x="15508" y="13366"/>
                  </a:lnTo>
                  <a:lnTo>
                    <a:pt x="15803" y="12884"/>
                  </a:lnTo>
                  <a:lnTo>
                    <a:pt x="16071" y="12402"/>
                  </a:lnTo>
                  <a:lnTo>
                    <a:pt x="16312" y="11893"/>
                  </a:lnTo>
                  <a:lnTo>
                    <a:pt x="16526" y="11357"/>
                  </a:lnTo>
                  <a:lnTo>
                    <a:pt x="16687" y="10821"/>
                  </a:lnTo>
                  <a:lnTo>
                    <a:pt x="16847" y="10259"/>
                  </a:lnTo>
                  <a:lnTo>
                    <a:pt x="16928" y="9696"/>
                  </a:lnTo>
                  <a:lnTo>
                    <a:pt x="16981" y="9107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81" y="7661"/>
                  </a:lnTo>
                  <a:lnTo>
                    <a:pt x="16928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9" y="5197"/>
                  </a:lnTo>
                  <a:lnTo>
                    <a:pt x="16178" y="4822"/>
                  </a:lnTo>
                  <a:lnTo>
                    <a:pt x="15990" y="4474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813"/>
                  </a:lnTo>
                  <a:lnTo>
                    <a:pt x="14517" y="2492"/>
                  </a:lnTo>
                  <a:lnTo>
                    <a:pt x="14223" y="2224"/>
                  </a:lnTo>
                  <a:lnTo>
                    <a:pt x="13928" y="1956"/>
                  </a:lnTo>
                  <a:lnTo>
                    <a:pt x="13607" y="1715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2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4" y="269"/>
                  </a:lnTo>
                  <a:lnTo>
                    <a:pt x="10232" y="188"/>
                  </a:lnTo>
                  <a:lnTo>
                    <a:pt x="9803" y="108"/>
                  </a:lnTo>
                  <a:lnTo>
                    <a:pt x="9375" y="55"/>
                  </a:lnTo>
                  <a:lnTo>
                    <a:pt x="8946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555" name="Google Shape;2555;p71"/>
            <p:cNvGrpSpPr/>
            <p:nvPr/>
          </p:nvGrpSpPr>
          <p:grpSpPr>
            <a:xfrm>
              <a:off x="4846850" y="3496225"/>
              <a:ext cx="361600" cy="441925"/>
              <a:chOff x="4846850" y="3496225"/>
              <a:chExt cx="361600" cy="441925"/>
            </a:xfrm>
          </p:grpSpPr>
          <p:sp>
            <p:nvSpPr>
              <p:cNvPr id="2556" name="Google Shape;2556;p71"/>
              <p:cNvSpPr/>
              <p:nvPr/>
            </p:nvSpPr>
            <p:spPr>
              <a:xfrm>
                <a:off x="4948625" y="3547100"/>
                <a:ext cx="109825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4393" h="5411" extrusionOk="0">
                    <a:moveTo>
                      <a:pt x="2679" y="1"/>
                    </a:moveTo>
                    <a:lnTo>
                      <a:pt x="134" y="215"/>
                    </a:lnTo>
                    <a:lnTo>
                      <a:pt x="54" y="617"/>
                    </a:lnTo>
                    <a:lnTo>
                      <a:pt x="1" y="992"/>
                    </a:lnTo>
                    <a:lnTo>
                      <a:pt x="1" y="1313"/>
                    </a:lnTo>
                    <a:lnTo>
                      <a:pt x="27" y="1608"/>
                    </a:lnTo>
                    <a:lnTo>
                      <a:pt x="54" y="1875"/>
                    </a:lnTo>
                    <a:lnTo>
                      <a:pt x="108" y="2116"/>
                    </a:lnTo>
                    <a:lnTo>
                      <a:pt x="188" y="2357"/>
                    </a:lnTo>
                    <a:lnTo>
                      <a:pt x="268" y="2545"/>
                    </a:lnTo>
                    <a:lnTo>
                      <a:pt x="456" y="2920"/>
                    </a:lnTo>
                    <a:lnTo>
                      <a:pt x="643" y="3241"/>
                    </a:lnTo>
                    <a:lnTo>
                      <a:pt x="777" y="3536"/>
                    </a:lnTo>
                    <a:lnTo>
                      <a:pt x="804" y="3697"/>
                    </a:lnTo>
                    <a:lnTo>
                      <a:pt x="831" y="3857"/>
                    </a:lnTo>
                    <a:lnTo>
                      <a:pt x="858" y="4018"/>
                    </a:lnTo>
                    <a:lnTo>
                      <a:pt x="884" y="4179"/>
                    </a:lnTo>
                    <a:lnTo>
                      <a:pt x="938" y="4339"/>
                    </a:lnTo>
                    <a:lnTo>
                      <a:pt x="1018" y="4500"/>
                    </a:lnTo>
                    <a:lnTo>
                      <a:pt x="1125" y="4661"/>
                    </a:lnTo>
                    <a:lnTo>
                      <a:pt x="1233" y="4795"/>
                    </a:lnTo>
                    <a:lnTo>
                      <a:pt x="1367" y="4929"/>
                    </a:lnTo>
                    <a:lnTo>
                      <a:pt x="1527" y="5063"/>
                    </a:lnTo>
                    <a:lnTo>
                      <a:pt x="1688" y="5170"/>
                    </a:lnTo>
                    <a:lnTo>
                      <a:pt x="1875" y="5250"/>
                    </a:lnTo>
                    <a:lnTo>
                      <a:pt x="2063" y="5330"/>
                    </a:lnTo>
                    <a:lnTo>
                      <a:pt x="2277" y="5384"/>
                    </a:lnTo>
                    <a:lnTo>
                      <a:pt x="2518" y="5411"/>
                    </a:lnTo>
                    <a:lnTo>
                      <a:pt x="3000" y="5411"/>
                    </a:lnTo>
                    <a:lnTo>
                      <a:pt x="3268" y="5357"/>
                    </a:lnTo>
                    <a:lnTo>
                      <a:pt x="3509" y="5304"/>
                    </a:lnTo>
                    <a:lnTo>
                      <a:pt x="3723" y="5196"/>
                    </a:lnTo>
                    <a:lnTo>
                      <a:pt x="3911" y="5089"/>
                    </a:lnTo>
                    <a:lnTo>
                      <a:pt x="4072" y="4982"/>
                    </a:lnTo>
                    <a:lnTo>
                      <a:pt x="4179" y="4848"/>
                    </a:lnTo>
                    <a:lnTo>
                      <a:pt x="4286" y="4714"/>
                    </a:lnTo>
                    <a:lnTo>
                      <a:pt x="4339" y="4554"/>
                    </a:lnTo>
                    <a:lnTo>
                      <a:pt x="4393" y="4420"/>
                    </a:lnTo>
                    <a:lnTo>
                      <a:pt x="4393" y="4259"/>
                    </a:lnTo>
                    <a:lnTo>
                      <a:pt x="4393" y="4125"/>
                    </a:lnTo>
                    <a:lnTo>
                      <a:pt x="4366" y="3964"/>
                    </a:lnTo>
                    <a:lnTo>
                      <a:pt x="4313" y="3831"/>
                    </a:lnTo>
                    <a:lnTo>
                      <a:pt x="4259" y="3723"/>
                    </a:lnTo>
                    <a:lnTo>
                      <a:pt x="4179" y="3616"/>
                    </a:lnTo>
                    <a:lnTo>
                      <a:pt x="4072" y="3536"/>
                    </a:lnTo>
                    <a:lnTo>
                      <a:pt x="3991" y="3456"/>
                    </a:lnTo>
                    <a:lnTo>
                      <a:pt x="3884" y="3402"/>
                    </a:lnTo>
                    <a:lnTo>
                      <a:pt x="3831" y="3322"/>
                    </a:lnTo>
                    <a:lnTo>
                      <a:pt x="3804" y="3241"/>
                    </a:lnTo>
                    <a:lnTo>
                      <a:pt x="3804" y="3134"/>
                    </a:lnTo>
                    <a:lnTo>
                      <a:pt x="3831" y="2893"/>
                    </a:lnTo>
                    <a:lnTo>
                      <a:pt x="3911" y="2652"/>
                    </a:lnTo>
                    <a:lnTo>
                      <a:pt x="3964" y="2384"/>
                    </a:lnTo>
                    <a:lnTo>
                      <a:pt x="3964" y="2250"/>
                    </a:lnTo>
                    <a:lnTo>
                      <a:pt x="3964" y="2143"/>
                    </a:lnTo>
                    <a:lnTo>
                      <a:pt x="3938" y="2009"/>
                    </a:lnTo>
                    <a:lnTo>
                      <a:pt x="3857" y="1902"/>
                    </a:lnTo>
                    <a:lnTo>
                      <a:pt x="3777" y="1795"/>
                    </a:lnTo>
                    <a:lnTo>
                      <a:pt x="3643" y="1715"/>
                    </a:lnTo>
                    <a:lnTo>
                      <a:pt x="3482" y="1608"/>
                    </a:lnTo>
                    <a:lnTo>
                      <a:pt x="3348" y="1500"/>
                    </a:lnTo>
                    <a:lnTo>
                      <a:pt x="3241" y="1366"/>
                    </a:lnTo>
                    <a:lnTo>
                      <a:pt x="3134" y="1233"/>
                    </a:lnTo>
                    <a:lnTo>
                      <a:pt x="2973" y="965"/>
                    </a:lnTo>
                    <a:lnTo>
                      <a:pt x="2840" y="670"/>
                    </a:lnTo>
                    <a:lnTo>
                      <a:pt x="2759" y="429"/>
                    </a:lnTo>
                    <a:lnTo>
                      <a:pt x="2706" y="188"/>
                    </a:lnTo>
                    <a:lnTo>
                      <a:pt x="267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7" name="Google Shape;2557;p71"/>
              <p:cNvSpPr/>
              <p:nvPr/>
            </p:nvSpPr>
            <p:spPr>
              <a:xfrm>
                <a:off x="4919825" y="3753325"/>
                <a:ext cx="183500" cy="184825"/>
              </a:xfrm>
              <a:custGeom>
                <a:avLst/>
                <a:gdLst/>
                <a:ahLst/>
                <a:cxnLst/>
                <a:rect l="l" t="t" r="r" b="b"/>
                <a:pathLst>
                  <a:path w="7340" h="7393" extrusionOk="0">
                    <a:moveTo>
                      <a:pt x="5277" y="1"/>
                    </a:moveTo>
                    <a:lnTo>
                      <a:pt x="2358" y="349"/>
                    </a:lnTo>
                    <a:lnTo>
                      <a:pt x="188" y="5545"/>
                    </a:lnTo>
                    <a:lnTo>
                      <a:pt x="81" y="5866"/>
                    </a:lnTo>
                    <a:lnTo>
                      <a:pt x="28" y="6214"/>
                    </a:lnTo>
                    <a:lnTo>
                      <a:pt x="1" y="6536"/>
                    </a:lnTo>
                    <a:lnTo>
                      <a:pt x="28" y="6884"/>
                    </a:lnTo>
                    <a:lnTo>
                      <a:pt x="483" y="7045"/>
                    </a:lnTo>
                    <a:lnTo>
                      <a:pt x="938" y="7179"/>
                    </a:lnTo>
                    <a:lnTo>
                      <a:pt x="1394" y="7286"/>
                    </a:lnTo>
                    <a:lnTo>
                      <a:pt x="1849" y="7393"/>
                    </a:lnTo>
                    <a:lnTo>
                      <a:pt x="1769" y="6857"/>
                    </a:lnTo>
                    <a:lnTo>
                      <a:pt x="1742" y="6670"/>
                    </a:lnTo>
                    <a:lnTo>
                      <a:pt x="1769" y="6509"/>
                    </a:lnTo>
                    <a:lnTo>
                      <a:pt x="1795" y="6322"/>
                    </a:lnTo>
                    <a:lnTo>
                      <a:pt x="1876" y="6161"/>
                    </a:lnTo>
                    <a:lnTo>
                      <a:pt x="3724" y="2706"/>
                    </a:lnTo>
                    <a:lnTo>
                      <a:pt x="3804" y="2625"/>
                    </a:lnTo>
                    <a:lnTo>
                      <a:pt x="3884" y="2625"/>
                    </a:lnTo>
                    <a:lnTo>
                      <a:pt x="3965" y="2652"/>
                    </a:lnTo>
                    <a:lnTo>
                      <a:pt x="4018" y="2706"/>
                    </a:lnTo>
                    <a:lnTo>
                      <a:pt x="5465" y="6482"/>
                    </a:lnTo>
                    <a:lnTo>
                      <a:pt x="5545" y="6643"/>
                    </a:lnTo>
                    <a:lnTo>
                      <a:pt x="5759" y="7098"/>
                    </a:lnTo>
                    <a:lnTo>
                      <a:pt x="6161" y="6964"/>
                    </a:lnTo>
                    <a:lnTo>
                      <a:pt x="6563" y="6804"/>
                    </a:lnTo>
                    <a:lnTo>
                      <a:pt x="6965" y="6616"/>
                    </a:lnTo>
                    <a:lnTo>
                      <a:pt x="7339" y="6429"/>
                    </a:lnTo>
                    <a:lnTo>
                      <a:pt x="7232" y="6134"/>
                    </a:lnTo>
                    <a:lnTo>
                      <a:pt x="7206" y="6081"/>
                    </a:lnTo>
                    <a:lnTo>
                      <a:pt x="527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8" name="Google Shape;2558;p71"/>
              <p:cNvSpPr/>
              <p:nvPr/>
            </p:nvSpPr>
            <p:spPr>
              <a:xfrm>
                <a:off x="4962700" y="3600675"/>
                <a:ext cx="60950" cy="59600"/>
              </a:xfrm>
              <a:custGeom>
                <a:avLst/>
                <a:gdLst/>
                <a:ahLst/>
                <a:cxnLst/>
                <a:rect l="l" t="t" r="r" b="b"/>
                <a:pathLst>
                  <a:path w="2438" h="2384" extrusionOk="0">
                    <a:moveTo>
                      <a:pt x="1661" y="0"/>
                    </a:moveTo>
                    <a:lnTo>
                      <a:pt x="1473" y="188"/>
                    </a:lnTo>
                    <a:lnTo>
                      <a:pt x="1259" y="348"/>
                    </a:lnTo>
                    <a:lnTo>
                      <a:pt x="1152" y="375"/>
                    </a:lnTo>
                    <a:lnTo>
                      <a:pt x="1045" y="402"/>
                    </a:lnTo>
                    <a:lnTo>
                      <a:pt x="937" y="429"/>
                    </a:lnTo>
                    <a:lnTo>
                      <a:pt x="830" y="402"/>
                    </a:lnTo>
                    <a:lnTo>
                      <a:pt x="616" y="322"/>
                    </a:lnTo>
                    <a:lnTo>
                      <a:pt x="402" y="214"/>
                    </a:lnTo>
                    <a:lnTo>
                      <a:pt x="482" y="589"/>
                    </a:lnTo>
                    <a:lnTo>
                      <a:pt x="482" y="670"/>
                    </a:lnTo>
                    <a:lnTo>
                      <a:pt x="482" y="777"/>
                    </a:lnTo>
                    <a:lnTo>
                      <a:pt x="455" y="884"/>
                    </a:lnTo>
                    <a:lnTo>
                      <a:pt x="402" y="991"/>
                    </a:lnTo>
                    <a:lnTo>
                      <a:pt x="321" y="1098"/>
                    </a:lnTo>
                    <a:lnTo>
                      <a:pt x="187" y="1152"/>
                    </a:lnTo>
                    <a:lnTo>
                      <a:pt x="0" y="1205"/>
                    </a:lnTo>
                    <a:lnTo>
                      <a:pt x="80" y="1366"/>
                    </a:lnTo>
                    <a:lnTo>
                      <a:pt x="187" y="1554"/>
                    </a:lnTo>
                    <a:lnTo>
                      <a:pt x="348" y="1768"/>
                    </a:lnTo>
                    <a:lnTo>
                      <a:pt x="509" y="1982"/>
                    </a:lnTo>
                    <a:lnTo>
                      <a:pt x="723" y="2170"/>
                    </a:lnTo>
                    <a:lnTo>
                      <a:pt x="937" y="2304"/>
                    </a:lnTo>
                    <a:lnTo>
                      <a:pt x="1045" y="2357"/>
                    </a:lnTo>
                    <a:lnTo>
                      <a:pt x="1178" y="2384"/>
                    </a:lnTo>
                    <a:lnTo>
                      <a:pt x="1286" y="2384"/>
                    </a:lnTo>
                    <a:lnTo>
                      <a:pt x="1420" y="2357"/>
                    </a:lnTo>
                    <a:lnTo>
                      <a:pt x="1553" y="2330"/>
                    </a:lnTo>
                    <a:lnTo>
                      <a:pt x="1687" y="2250"/>
                    </a:lnTo>
                    <a:lnTo>
                      <a:pt x="1821" y="2170"/>
                    </a:lnTo>
                    <a:lnTo>
                      <a:pt x="1928" y="2089"/>
                    </a:lnTo>
                    <a:lnTo>
                      <a:pt x="2089" y="1902"/>
                    </a:lnTo>
                    <a:lnTo>
                      <a:pt x="2196" y="1688"/>
                    </a:lnTo>
                    <a:lnTo>
                      <a:pt x="2277" y="1446"/>
                    </a:lnTo>
                    <a:lnTo>
                      <a:pt x="2330" y="1205"/>
                    </a:lnTo>
                    <a:lnTo>
                      <a:pt x="2410" y="777"/>
                    </a:lnTo>
                    <a:lnTo>
                      <a:pt x="2437" y="670"/>
                    </a:lnTo>
                    <a:lnTo>
                      <a:pt x="2437" y="670"/>
                    </a:lnTo>
                    <a:lnTo>
                      <a:pt x="2250" y="750"/>
                    </a:lnTo>
                    <a:lnTo>
                      <a:pt x="2143" y="777"/>
                    </a:lnTo>
                    <a:lnTo>
                      <a:pt x="2062" y="777"/>
                    </a:lnTo>
                    <a:lnTo>
                      <a:pt x="1955" y="750"/>
                    </a:lnTo>
                    <a:lnTo>
                      <a:pt x="1875" y="697"/>
                    </a:lnTo>
                    <a:lnTo>
                      <a:pt x="1794" y="589"/>
                    </a:lnTo>
                    <a:lnTo>
                      <a:pt x="1741" y="429"/>
                    </a:lnTo>
                    <a:lnTo>
                      <a:pt x="1661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9" name="Google Shape;2559;p71"/>
              <p:cNvSpPr/>
              <p:nvPr/>
            </p:nvSpPr>
            <p:spPr>
              <a:xfrm>
                <a:off x="4944600" y="3555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0" name="Google Shape;2560;p71"/>
              <p:cNvSpPr/>
              <p:nvPr/>
            </p:nvSpPr>
            <p:spPr>
              <a:xfrm>
                <a:off x="5085225" y="3563175"/>
                <a:ext cx="40200" cy="4355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742" extrusionOk="0">
                    <a:moveTo>
                      <a:pt x="938" y="0"/>
                    </a:moveTo>
                    <a:lnTo>
                      <a:pt x="804" y="27"/>
                    </a:lnTo>
                    <a:lnTo>
                      <a:pt x="670" y="54"/>
                    </a:lnTo>
                    <a:lnTo>
                      <a:pt x="563" y="134"/>
                    </a:lnTo>
                    <a:lnTo>
                      <a:pt x="0" y="509"/>
                    </a:lnTo>
                    <a:lnTo>
                      <a:pt x="54" y="563"/>
                    </a:lnTo>
                    <a:lnTo>
                      <a:pt x="81" y="616"/>
                    </a:lnTo>
                    <a:lnTo>
                      <a:pt x="590" y="1714"/>
                    </a:lnTo>
                    <a:lnTo>
                      <a:pt x="590" y="1741"/>
                    </a:lnTo>
                    <a:lnTo>
                      <a:pt x="1339" y="1206"/>
                    </a:lnTo>
                    <a:lnTo>
                      <a:pt x="1447" y="1125"/>
                    </a:lnTo>
                    <a:lnTo>
                      <a:pt x="1527" y="1018"/>
                    </a:lnTo>
                    <a:lnTo>
                      <a:pt x="1581" y="911"/>
                    </a:lnTo>
                    <a:lnTo>
                      <a:pt x="1607" y="777"/>
                    </a:lnTo>
                    <a:lnTo>
                      <a:pt x="1607" y="643"/>
                    </a:lnTo>
                    <a:lnTo>
                      <a:pt x="1607" y="536"/>
                    </a:lnTo>
                    <a:lnTo>
                      <a:pt x="1554" y="402"/>
                    </a:lnTo>
                    <a:lnTo>
                      <a:pt x="1500" y="268"/>
                    </a:lnTo>
                    <a:lnTo>
                      <a:pt x="1393" y="188"/>
                    </a:lnTo>
                    <a:lnTo>
                      <a:pt x="1286" y="107"/>
                    </a:lnTo>
                    <a:lnTo>
                      <a:pt x="1179" y="54"/>
                    </a:lnTo>
                    <a:lnTo>
                      <a:pt x="1045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1" name="Google Shape;2561;p71"/>
              <p:cNvSpPr/>
              <p:nvPr/>
            </p:nvSpPr>
            <p:spPr>
              <a:xfrm>
                <a:off x="4846850" y="3604675"/>
                <a:ext cx="58275" cy="42900"/>
              </a:xfrm>
              <a:custGeom>
                <a:avLst/>
                <a:gdLst/>
                <a:ahLst/>
                <a:cxnLst/>
                <a:rect l="l" t="t" r="r" b="b"/>
                <a:pathLst>
                  <a:path w="2331" h="1716" extrusionOk="0">
                    <a:moveTo>
                      <a:pt x="590" y="1"/>
                    </a:moveTo>
                    <a:lnTo>
                      <a:pt x="456" y="28"/>
                    </a:lnTo>
                    <a:lnTo>
                      <a:pt x="349" y="81"/>
                    </a:lnTo>
                    <a:lnTo>
                      <a:pt x="242" y="162"/>
                    </a:lnTo>
                    <a:lnTo>
                      <a:pt x="134" y="242"/>
                    </a:lnTo>
                    <a:lnTo>
                      <a:pt x="81" y="349"/>
                    </a:lnTo>
                    <a:lnTo>
                      <a:pt x="27" y="483"/>
                    </a:lnTo>
                    <a:lnTo>
                      <a:pt x="1" y="617"/>
                    </a:lnTo>
                    <a:lnTo>
                      <a:pt x="1" y="751"/>
                    </a:lnTo>
                    <a:lnTo>
                      <a:pt x="27" y="885"/>
                    </a:lnTo>
                    <a:lnTo>
                      <a:pt x="81" y="992"/>
                    </a:lnTo>
                    <a:lnTo>
                      <a:pt x="161" y="1099"/>
                    </a:lnTo>
                    <a:lnTo>
                      <a:pt x="242" y="1179"/>
                    </a:lnTo>
                    <a:lnTo>
                      <a:pt x="349" y="1260"/>
                    </a:lnTo>
                    <a:lnTo>
                      <a:pt x="483" y="1313"/>
                    </a:lnTo>
                    <a:lnTo>
                      <a:pt x="1902" y="1715"/>
                    </a:lnTo>
                    <a:lnTo>
                      <a:pt x="1929" y="1661"/>
                    </a:lnTo>
                    <a:lnTo>
                      <a:pt x="2331" y="456"/>
                    </a:lnTo>
                    <a:lnTo>
                      <a:pt x="2331" y="429"/>
                    </a:lnTo>
                    <a:lnTo>
                      <a:pt x="858" y="28"/>
                    </a:lnTo>
                    <a:lnTo>
                      <a:pt x="724" y="1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2" name="Google Shape;2562;p71"/>
              <p:cNvSpPr/>
              <p:nvPr/>
            </p:nvSpPr>
            <p:spPr>
              <a:xfrm>
                <a:off x="4891700" y="3575225"/>
                <a:ext cx="209625" cy="193525"/>
              </a:xfrm>
              <a:custGeom>
                <a:avLst/>
                <a:gdLst/>
                <a:ahLst/>
                <a:cxnLst/>
                <a:rect l="l" t="t" r="r" b="b"/>
                <a:pathLst>
                  <a:path w="8385" h="7741" extrusionOk="0">
                    <a:moveTo>
                      <a:pt x="7688" y="0"/>
                    </a:moveTo>
                    <a:lnTo>
                      <a:pt x="7581" y="27"/>
                    </a:lnTo>
                    <a:lnTo>
                      <a:pt x="5358" y="1474"/>
                    </a:lnTo>
                    <a:lnTo>
                      <a:pt x="5277" y="1527"/>
                    </a:lnTo>
                    <a:lnTo>
                      <a:pt x="5250" y="1581"/>
                    </a:lnTo>
                    <a:lnTo>
                      <a:pt x="5224" y="1741"/>
                    </a:lnTo>
                    <a:lnTo>
                      <a:pt x="5143" y="2170"/>
                    </a:lnTo>
                    <a:lnTo>
                      <a:pt x="5090" y="2411"/>
                    </a:lnTo>
                    <a:lnTo>
                      <a:pt x="5009" y="2625"/>
                    </a:lnTo>
                    <a:lnTo>
                      <a:pt x="4902" y="2839"/>
                    </a:lnTo>
                    <a:lnTo>
                      <a:pt x="4742" y="3054"/>
                    </a:lnTo>
                    <a:lnTo>
                      <a:pt x="4634" y="3134"/>
                    </a:lnTo>
                    <a:lnTo>
                      <a:pt x="4527" y="3188"/>
                    </a:lnTo>
                    <a:lnTo>
                      <a:pt x="4393" y="3268"/>
                    </a:lnTo>
                    <a:lnTo>
                      <a:pt x="4260" y="3322"/>
                    </a:lnTo>
                    <a:lnTo>
                      <a:pt x="4018" y="3322"/>
                    </a:lnTo>
                    <a:lnTo>
                      <a:pt x="3885" y="3295"/>
                    </a:lnTo>
                    <a:lnTo>
                      <a:pt x="3777" y="3241"/>
                    </a:lnTo>
                    <a:lnTo>
                      <a:pt x="3563" y="3107"/>
                    </a:lnTo>
                    <a:lnTo>
                      <a:pt x="3376" y="2920"/>
                    </a:lnTo>
                    <a:lnTo>
                      <a:pt x="3188" y="2706"/>
                    </a:lnTo>
                    <a:lnTo>
                      <a:pt x="3054" y="2491"/>
                    </a:lnTo>
                    <a:lnTo>
                      <a:pt x="2920" y="2304"/>
                    </a:lnTo>
                    <a:lnTo>
                      <a:pt x="2867" y="2143"/>
                    </a:lnTo>
                    <a:lnTo>
                      <a:pt x="2813" y="2063"/>
                    </a:lnTo>
                    <a:lnTo>
                      <a:pt x="2706" y="2009"/>
                    </a:lnTo>
                    <a:lnTo>
                      <a:pt x="697" y="1500"/>
                    </a:lnTo>
                    <a:lnTo>
                      <a:pt x="617" y="1474"/>
                    </a:lnTo>
                    <a:lnTo>
                      <a:pt x="537" y="1500"/>
                    </a:lnTo>
                    <a:lnTo>
                      <a:pt x="483" y="1554"/>
                    </a:lnTo>
                    <a:lnTo>
                      <a:pt x="430" y="1634"/>
                    </a:lnTo>
                    <a:lnTo>
                      <a:pt x="28" y="2839"/>
                    </a:lnTo>
                    <a:lnTo>
                      <a:pt x="1" y="2920"/>
                    </a:lnTo>
                    <a:lnTo>
                      <a:pt x="28" y="3000"/>
                    </a:lnTo>
                    <a:lnTo>
                      <a:pt x="81" y="3080"/>
                    </a:lnTo>
                    <a:lnTo>
                      <a:pt x="162" y="3134"/>
                    </a:lnTo>
                    <a:lnTo>
                      <a:pt x="2170" y="3777"/>
                    </a:lnTo>
                    <a:lnTo>
                      <a:pt x="2278" y="3830"/>
                    </a:lnTo>
                    <a:lnTo>
                      <a:pt x="2358" y="3911"/>
                    </a:lnTo>
                    <a:lnTo>
                      <a:pt x="2411" y="4018"/>
                    </a:lnTo>
                    <a:lnTo>
                      <a:pt x="2438" y="4125"/>
                    </a:lnTo>
                    <a:lnTo>
                      <a:pt x="2545" y="4554"/>
                    </a:lnTo>
                    <a:lnTo>
                      <a:pt x="2545" y="4687"/>
                    </a:lnTo>
                    <a:lnTo>
                      <a:pt x="2599" y="4795"/>
                    </a:lnTo>
                    <a:lnTo>
                      <a:pt x="2679" y="4929"/>
                    </a:lnTo>
                    <a:lnTo>
                      <a:pt x="2947" y="5303"/>
                    </a:lnTo>
                    <a:lnTo>
                      <a:pt x="3054" y="5491"/>
                    </a:lnTo>
                    <a:lnTo>
                      <a:pt x="3108" y="5678"/>
                    </a:lnTo>
                    <a:lnTo>
                      <a:pt x="3483" y="7473"/>
                    </a:lnTo>
                    <a:lnTo>
                      <a:pt x="3804" y="7607"/>
                    </a:lnTo>
                    <a:lnTo>
                      <a:pt x="4126" y="7687"/>
                    </a:lnTo>
                    <a:lnTo>
                      <a:pt x="4420" y="7714"/>
                    </a:lnTo>
                    <a:lnTo>
                      <a:pt x="4688" y="7741"/>
                    </a:lnTo>
                    <a:lnTo>
                      <a:pt x="4929" y="7741"/>
                    </a:lnTo>
                    <a:lnTo>
                      <a:pt x="5170" y="7714"/>
                    </a:lnTo>
                    <a:lnTo>
                      <a:pt x="5411" y="7660"/>
                    </a:lnTo>
                    <a:lnTo>
                      <a:pt x="5599" y="7580"/>
                    </a:lnTo>
                    <a:lnTo>
                      <a:pt x="5947" y="7446"/>
                    </a:lnTo>
                    <a:lnTo>
                      <a:pt x="6188" y="7285"/>
                    </a:lnTo>
                    <a:lnTo>
                      <a:pt x="6402" y="7125"/>
                    </a:lnTo>
                    <a:lnTo>
                      <a:pt x="6000" y="5116"/>
                    </a:lnTo>
                    <a:lnTo>
                      <a:pt x="5974" y="4875"/>
                    </a:lnTo>
                    <a:lnTo>
                      <a:pt x="6000" y="4607"/>
                    </a:lnTo>
                    <a:lnTo>
                      <a:pt x="6027" y="4420"/>
                    </a:lnTo>
                    <a:lnTo>
                      <a:pt x="6108" y="4232"/>
                    </a:lnTo>
                    <a:lnTo>
                      <a:pt x="6215" y="4018"/>
                    </a:lnTo>
                    <a:lnTo>
                      <a:pt x="6241" y="3777"/>
                    </a:lnTo>
                    <a:lnTo>
                      <a:pt x="6241" y="3670"/>
                    </a:lnTo>
                    <a:lnTo>
                      <a:pt x="6188" y="3268"/>
                    </a:lnTo>
                    <a:lnTo>
                      <a:pt x="6188" y="3161"/>
                    </a:lnTo>
                    <a:lnTo>
                      <a:pt x="6215" y="3080"/>
                    </a:lnTo>
                    <a:lnTo>
                      <a:pt x="6268" y="3000"/>
                    </a:lnTo>
                    <a:lnTo>
                      <a:pt x="6349" y="2920"/>
                    </a:lnTo>
                    <a:lnTo>
                      <a:pt x="8304" y="1420"/>
                    </a:lnTo>
                    <a:lnTo>
                      <a:pt x="8357" y="1366"/>
                    </a:lnTo>
                    <a:lnTo>
                      <a:pt x="8384" y="1286"/>
                    </a:lnTo>
                    <a:lnTo>
                      <a:pt x="8384" y="1206"/>
                    </a:lnTo>
                    <a:lnTo>
                      <a:pt x="8357" y="1152"/>
                    </a:lnTo>
                    <a:lnTo>
                      <a:pt x="7929" y="134"/>
                    </a:lnTo>
                    <a:lnTo>
                      <a:pt x="7848" y="54"/>
                    </a:lnTo>
                    <a:lnTo>
                      <a:pt x="77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3" name="Google Shape;2563;p71"/>
              <p:cNvSpPr/>
              <p:nvPr/>
            </p:nvSpPr>
            <p:spPr>
              <a:xfrm>
                <a:off x="4950625" y="3557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47497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4" name="Google Shape;2564;p71"/>
              <p:cNvSpPr/>
              <p:nvPr/>
            </p:nvSpPr>
            <p:spPr>
              <a:xfrm>
                <a:off x="4939250" y="3498900"/>
                <a:ext cx="78375" cy="58275"/>
              </a:xfrm>
              <a:custGeom>
                <a:avLst/>
                <a:gdLst/>
                <a:ahLst/>
                <a:cxnLst/>
                <a:rect l="l" t="t" r="r" b="b"/>
                <a:pathLst>
                  <a:path w="3135" h="2331" extrusionOk="0">
                    <a:moveTo>
                      <a:pt x="2009" y="0"/>
                    </a:moveTo>
                    <a:lnTo>
                      <a:pt x="1875" y="27"/>
                    </a:lnTo>
                    <a:lnTo>
                      <a:pt x="1715" y="81"/>
                    </a:lnTo>
                    <a:lnTo>
                      <a:pt x="1527" y="214"/>
                    </a:lnTo>
                    <a:lnTo>
                      <a:pt x="1340" y="188"/>
                    </a:lnTo>
                    <a:lnTo>
                      <a:pt x="1099" y="188"/>
                    </a:lnTo>
                    <a:lnTo>
                      <a:pt x="965" y="214"/>
                    </a:lnTo>
                    <a:lnTo>
                      <a:pt x="831" y="241"/>
                    </a:lnTo>
                    <a:lnTo>
                      <a:pt x="670" y="322"/>
                    </a:lnTo>
                    <a:lnTo>
                      <a:pt x="536" y="402"/>
                    </a:lnTo>
                    <a:lnTo>
                      <a:pt x="429" y="482"/>
                    </a:lnTo>
                    <a:lnTo>
                      <a:pt x="349" y="589"/>
                    </a:lnTo>
                    <a:lnTo>
                      <a:pt x="242" y="697"/>
                    </a:lnTo>
                    <a:lnTo>
                      <a:pt x="188" y="830"/>
                    </a:lnTo>
                    <a:lnTo>
                      <a:pt x="81" y="1098"/>
                    </a:lnTo>
                    <a:lnTo>
                      <a:pt x="27" y="1393"/>
                    </a:lnTo>
                    <a:lnTo>
                      <a:pt x="1" y="1661"/>
                    </a:lnTo>
                    <a:lnTo>
                      <a:pt x="54" y="1929"/>
                    </a:lnTo>
                    <a:lnTo>
                      <a:pt x="135" y="2143"/>
                    </a:lnTo>
                    <a:lnTo>
                      <a:pt x="188" y="2223"/>
                    </a:lnTo>
                    <a:lnTo>
                      <a:pt x="268" y="2304"/>
                    </a:lnTo>
                    <a:lnTo>
                      <a:pt x="349" y="2304"/>
                    </a:lnTo>
                    <a:lnTo>
                      <a:pt x="456" y="2330"/>
                    </a:lnTo>
                    <a:lnTo>
                      <a:pt x="643" y="2330"/>
                    </a:lnTo>
                    <a:lnTo>
                      <a:pt x="804" y="2304"/>
                    </a:lnTo>
                    <a:lnTo>
                      <a:pt x="965" y="2250"/>
                    </a:lnTo>
                    <a:lnTo>
                      <a:pt x="1099" y="2196"/>
                    </a:lnTo>
                    <a:lnTo>
                      <a:pt x="1233" y="2143"/>
                    </a:lnTo>
                    <a:lnTo>
                      <a:pt x="1340" y="2062"/>
                    </a:lnTo>
                    <a:lnTo>
                      <a:pt x="1527" y="1875"/>
                    </a:lnTo>
                    <a:lnTo>
                      <a:pt x="1661" y="1688"/>
                    </a:lnTo>
                    <a:lnTo>
                      <a:pt x="1768" y="1500"/>
                    </a:lnTo>
                    <a:lnTo>
                      <a:pt x="1849" y="1286"/>
                    </a:lnTo>
                    <a:lnTo>
                      <a:pt x="1875" y="1125"/>
                    </a:lnTo>
                    <a:lnTo>
                      <a:pt x="2009" y="1071"/>
                    </a:lnTo>
                    <a:lnTo>
                      <a:pt x="2224" y="1071"/>
                    </a:lnTo>
                    <a:lnTo>
                      <a:pt x="2331" y="1098"/>
                    </a:lnTo>
                    <a:lnTo>
                      <a:pt x="2465" y="1179"/>
                    </a:lnTo>
                    <a:lnTo>
                      <a:pt x="2599" y="1286"/>
                    </a:lnTo>
                    <a:lnTo>
                      <a:pt x="2679" y="1420"/>
                    </a:lnTo>
                    <a:lnTo>
                      <a:pt x="2732" y="1554"/>
                    </a:lnTo>
                    <a:lnTo>
                      <a:pt x="2786" y="1795"/>
                    </a:lnTo>
                    <a:lnTo>
                      <a:pt x="2813" y="1848"/>
                    </a:lnTo>
                    <a:lnTo>
                      <a:pt x="2840" y="1902"/>
                    </a:lnTo>
                    <a:lnTo>
                      <a:pt x="2893" y="1982"/>
                    </a:lnTo>
                    <a:lnTo>
                      <a:pt x="2947" y="2062"/>
                    </a:lnTo>
                    <a:lnTo>
                      <a:pt x="3027" y="2009"/>
                    </a:lnTo>
                    <a:lnTo>
                      <a:pt x="3134" y="1982"/>
                    </a:lnTo>
                    <a:lnTo>
                      <a:pt x="3107" y="1714"/>
                    </a:lnTo>
                    <a:lnTo>
                      <a:pt x="3081" y="1446"/>
                    </a:lnTo>
                    <a:lnTo>
                      <a:pt x="3000" y="1152"/>
                    </a:lnTo>
                    <a:lnTo>
                      <a:pt x="2920" y="857"/>
                    </a:lnTo>
                    <a:lnTo>
                      <a:pt x="2786" y="589"/>
                    </a:lnTo>
                    <a:lnTo>
                      <a:pt x="2599" y="375"/>
                    </a:lnTo>
                    <a:lnTo>
                      <a:pt x="2411" y="161"/>
                    </a:lnTo>
                    <a:lnTo>
                      <a:pt x="2304" y="107"/>
                    </a:lnTo>
                    <a:lnTo>
                      <a:pt x="2170" y="54"/>
                    </a:lnTo>
                    <a:lnTo>
                      <a:pt x="200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5" name="Google Shape;2565;p71"/>
              <p:cNvSpPr/>
              <p:nvPr/>
            </p:nvSpPr>
            <p:spPr>
              <a:xfrm>
                <a:off x="4939925" y="3556475"/>
                <a:ext cx="1207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483" h="858" extrusionOk="0">
                    <a:moveTo>
                      <a:pt x="188" y="1"/>
                    </a:moveTo>
                    <a:lnTo>
                      <a:pt x="108" y="27"/>
                    </a:lnTo>
                    <a:lnTo>
                      <a:pt x="54" y="54"/>
                    </a:lnTo>
                    <a:lnTo>
                      <a:pt x="0" y="134"/>
                    </a:lnTo>
                    <a:lnTo>
                      <a:pt x="0" y="188"/>
                    </a:lnTo>
                    <a:lnTo>
                      <a:pt x="0" y="322"/>
                    </a:lnTo>
                    <a:lnTo>
                      <a:pt x="54" y="456"/>
                    </a:lnTo>
                    <a:lnTo>
                      <a:pt x="134" y="563"/>
                    </a:lnTo>
                    <a:lnTo>
                      <a:pt x="161" y="670"/>
                    </a:lnTo>
                    <a:lnTo>
                      <a:pt x="188" y="750"/>
                    </a:lnTo>
                    <a:lnTo>
                      <a:pt x="241" y="804"/>
                    </a:lnTo>
                    <a:lnTo>
                      <a:pt x="349" y="858"/>
                    </a:lnTo>
                    <a:lnTo>
                      <a:pt x="482" y="858"/>
                    </a:lnTo>
                    <a:lnTo>
                      <a:pt x="456" y="831"/>
                    </a:lnTo>
                    <a:lnTo>
                      <a:pt x="402" y="536"/>
                    </a:lnTo>
                    <a:lnTo>
                      <a:pt x="349" y="295"/>
                    </a:lnTo>
                    <a:lnTo>
                      <a:pt x="349" y="161"/>
                    </a:lnTo>
                    <a:lnTo>
                      <a:pt x="375" y="27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6" name="Google Shape;2566;p71"/>
              <p:cNvSpPr/>
              <p:nvPr/>
            </p:nvSpPr>
            <p:spPr>
              <a:xfrm>
                <a:off x="4941925" y="3567200"/>
                <a:ext cx="1007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429" extrusionOk="0">
                    <a:moveTo>
                      <a:pt x="295" y="0"/>
                    </a:moveTo>
                    <a:lnTo>
                      <a:pt x="242" y="54"/>
                    </a:lnTo>
                    <a:lnTo>
                      <a:pt x="161" y="80"/>
                    </a:lnTo>
                    <a:lnTo>
                      <a:pt x="81" y="80"/>
                    </a:lnTo>
                    <a:lnTo>
                      <a:pt x="1" y="54"/>
                    </a:lnTo>
                    <a:lnTo>
                      <a:pt x="1" y="54"/>
                    </a:lnTo>
                    <a:lnTo>
                      <a:pt x="54" y="134"/>
                    </a:lnTo>
                    <a:lnTo>
                      <a:pt x="81" y="241"/>
                    </a:lnTo>
                    <a:lnTo>
                      <a:pt x="108" y="321"/>
                    </a:lnTo>
                    <a:lnTo>
                      <a:pt x="161" y="375"/>
                    </a:lnTo>
                    <a:lnTo>
                      <a:pt x="269" y="429"/>
                    </a:lnTo>
                    <a:lnTo>
                      <a:pt x="402" y="429"/>
                    </a:lnTo>
                    <a:lnTo>
                      <a:pt x="376" y="402"/>
                    </a:lnTo>
                    <a:lnTo>
                      <a:pt x="349" y="268"/>
                    </a:lnTo>
                    <a:lnTo>
                      <a:pt x="295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7" name="Google Shape;2567;p71"/>
              <p:cNvSpPr/>
              <p:nvPr/>
            </p:nvSpPr>
            <p:spPr>
              <a:xfrm>
                <a:off x="5012900" y="3546425"/>
                <a:ext cx="10075" cy="22800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12" extrusionOk="0">
                    <a:moveTo>
                      <a:pt x="242" y="1"/>
                    </a:moveTo>
                    <a:lnTo>
                      <a:pt x="135" y="28"/>
                    </a:lnTo>
                    <a:lnTo>
                      <a:pt x="54" y="54"/>
                    </a:lnTo>
                    <a:lnTo>
                      <a:pt x="1" y="81"/>
                    </a:lnTo>
                    <a:lnTo>
                      <a:pt x="28" y="215"/>
                    </a:lnTo>
                    <a:lnTo>
                      <a:pt x="54" y="322"/>
                    </a:lnTo>
                    <a:lnTo>
                      <a:pt x="108" y="590"/>
                    </a:lnTo>
                    <a:lnTo>
                      <a:pt x="108" y="885"/>
                    </a:lnTo>
                    <a:lnTo>
                      <a:pt x="108" y="911"/>
                    </a:lnTo>
                    <a:lnTo>
                      <a:pt x="242" y="885"/>
                    </a:lnTo>
                    <a:lnTo>
                      <a:pt x="295" y="804"/>
                    </a:lnTo>
                    <a:lnTo>
                      <a:pt x="349" y="724"/>
                    </a:lnTo>
                    <a:lnTo>
                      <a:pt x="349" y="644"/>
                    </a:lnTo>
                    <a:lnTo>
                      <a:pt x="349" y="536"/>
                    </a:lnTo>
                    <a:lnTo>
                      <a:pt x="402" y="403"/>
                    </a:lnTo>
                    <a:lnTo>
                      <a:pt x="402" y="269"/>
                    </a:lnTo>
                    <a:lnTo>
                      <a:pt x="402" y="135"/>
                    </a:lnTo>
                    <a:lnTo>
                      <a:pt x="349" y="81"/>
                    </a:lnTo>
                    <a:lnTo>
                      <a:pt x="295" y="28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8" name="Google Shape;2568;p71"/>
              <p:cNvSpPr/>
              <p:nvPr/>
            </p:nvSpPr>
            <p:spPr>
              <a:xfrm>
                <a:off x="4948625" y="3525000"/>
                <a:ext cx="66975" cy="8775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3510" extrusionOk="0">
                    <a:moveTo>
                      <a:pt x="1661" y="1"/>
                    </a:moveTo>
                    <a:lnTo>
                      <a:pt x="1527" y="27"/>
                    </a:lnTo>
                    <a:lnTo>
                      <a:pt x="1393" y="81"/>
                    </a:lnTo>
                    <a:lnTo>
                      <a:pt x="1233" y="161"/>
                    </a:lnTo>
                    <a:lnTo>
                      <a:pt x="1152" y="188"/>
                    </a:lnTo>
                    <a:lnTo>
                      <a:pt x="1099" y="188"/>
                    </a:lnTo>
                    <a:lnTo>
                      <a:pt x="911" y="135"/>
                    </a:lnTo>
                    <a:lnTo>
                      <a:pt x="617" y="135"/>
                    </a:lnTo>
                    <a:lnTo>
                      <a:pt x="509" y="161"/>
                    </a:lnTo>
                    <a:lnTo>
                      <a:pt x="402" y="215"/>
                    </a:lnTo>
                    <a:lnTo>
                      <a:pt x="322" y="269"/>
                    </a:lnTo>
                    <a:lnTo>
                      <a:pt x="268" y="322"/>
                    </a:lnTo>
                    <a:lnTo>
                      <a:pt x="215" y="402"/>
                    </a:lnTo>
                    <a:lnTo>
                      <a:pt x="134" y="563"/>
                    </a:lnTo>
                    <a:lnTo>
                      <a:pt x="108" y="751"/>
                    </a:lnTo>
                    <a:lnTo>
                      <a:pt x="108" y="885"/>
                    </a:lnTo>
                    <a:lnTo>
                      <a:pt x="108" y="1018"/>
                    </a:lnTo>
                    <a:lnTo>
                      <a:pt x="108" y="1072"/>
                    </a:lnTo>
                    <a:lnTo>
                      <a:pt x="54" y="1126"/>
                    </a:lnTo>
                    <a:lnTo>
                      <a:pt x="27" y="1260"/>
                    </a:lnTo>
                    <a:lnTo>
                      <a:pt x="1" y="1393"/>
                    </a:lnTo>
                    <a:lnTo>
                      <a:pt x="1" y="1554"/>
                    </a:lnTo>
                    <a:lnTo>
                      <a:pt x="27" y="1715"/>
                    </a:lnTo>
                    <a:lnTo>
                      <a:pt x="81" y="1956"/>
                    </a:lnTo>
                    <a:lnTo>
                      <a:pt x="108" y="2090"/>
                    </a:lnTo>
                    <a:lnTo>
                      <a:pt x="215" y="2358"/>
                    </a:lnTo>
                    <a:lnTo>
                      <a:pt x="349" y="2599"/>
                    </a:lnTo>
                    <a:lnTo>
                      <a:pt x="483" y="2813"/>
                    </a:lnTo>
                    <a:lnTo>
                      <a:pt x="617" y="2974"/>
                    </a:lnTo>
                    <a:lnTo>
                      <a:pt x="777" y="3161"/>
                    </a:lnTo>
                    <a:lnTo>
                      <a:pt x="965" y="3295"/>
                    </a:lnTo>
                    <a:lnTo>
                      <a:pt x="1179" y="3402"/>
                    </a:lnTo>
                    <a:lnTo>
                      <a:pt x="1393" y="3483"/>
                    </a:lnTo>
                    <a:lnTo>
                      <a:pt x="1500" y="3509"/>
                    </a:lnTo>
                    <a:lnTo>
                      <a:pt x="1608" y="3509"/>
                    </a:lnTo>
                    <a:lnTo>
                      <a:pt x="1715" y="3483"/>
                    </a:lnTo>
                    <a:lnTo>
                      <a:pt x="1822" y="3429"/>
                    </a:lnTo>
                    <a:lnTo>
                      <a:pt x="2009" y="3295"/>
                    </a:lnTo>
                    <a:lnTo>
                      <a:pt x="2197" y="3134"/>
                    </a:lnTo>
                    <a:lnTo>
                      <a:pt x="2331" y="2947"/>
                    </a:lnTo>
                    <a:lnTo>
                      <a:pt x="2438" y="2733"/>
                    </a:lnTo>
                    <a:lnTo>
                      <a:pt x="2518" y="2545"/>
                    </a:lnTo>
                    <a:lnTo>
                      <a:pt x="2599" y="2304"/>
                    </a:lnTo>
                    <a:lnTo>
                      <a:pt x="2652" y="2036"/>
                    </a:lnTo>
                    <a:lnTo>
                      <a:pt x="2679" y="1715"/>
                    </a:lnTo>
                    <a:lnTo>
                      <a:pt x="2679" y="1608"/>
                    </a:lnTo>
                    <a:lnTo>
                      <a:pt x="2679" y="1340"/>
                    </a:lnTo>
                    <a:lnTo>
                      <a:pt x="2652" y="1179"/>
                    </a:lnTo>
                    <a:lnTo>
                      <a:pt x="2599" y="1045"/>
                    </a:lnTo>
                    <a:lnTo>
                      <a:pt x="2545" y="911"/>
                    </a:lnTo>
                    <a:lnTo>
                      <a:pt x="2465" y="804"/>
                    </a:lnTo>
                    <a:lnTo>
                      <a:pt x="2438" y="751"/>
                    </a:lnTo>
                    <a:lnTo>
                      <a:pt x="2411" y="697"/>
                    </a:lnTo>
                    <a:lnTo>
                      <a:pt x="2384" y="590"/>
                    </a:lnTo>
                    <a:lnTo>
                      <a:pt x="2331" y="429"/>
                    </a:lnTo>
                    <a:lnTo>
                      <a:pt x="2250" y="295"/>
                    </a:lnTo>
                    <a:lnTo>
                      <a:pt x="2143" y="135"/>
                    </a:lnTo>
                    <a:lnTo>
                      <a:pt x="2090" y="81"/>
                    </a:lnTo>
                    <a:lnTo>
                      <a:pt x="1983" y="54"/>
                    </a:lnTo>
                    <a:lnTo>
                      <a:pt x="1902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9" name="Google Shape;2569;p71"/>
              <p:cNvSpPr/>
              <p:nvPr/>
            </p:nvSpPr>
            <p:spPr>
              <a:xfrm>
                <a:off x="4927875" y="3496225"/>
                <a:ext cx="68325" cy="6095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2438" extrusionOk="0">
                    <a:moveTo>
                      <a:pt x="1206" y="0"/>
                    </a:moveTo>
                    <a:lnTo>
                      <a:pt x="1045" y="27"/>
                    </a:lnTo>
                    <a:lnTo>
                      <a:pt x="911" y="80"/>
                    </a:lnTo>
                    <a:lnTo>
                      <a:pt x="750" y="161"/>
                    </a:lnTo>
                    <a:lnTo>
                      <a:pt x="590" y="241"/>
                    </a:lnTo>
                    <a:lnTo>
                      <a:pt x="429" y="375"/>
                    </a:lnTo>
                    <a:lnTo>
                      <a:pt x="268" y="536"/>
                    </a:lnTo>
                    <a:lnTo>
                      <a:pt x="161" y="696"/>
                    </a:lnTo>
                    <a:lnTo>
                      <a:pt x="81" y="884"/>
                    </a:lnTo>
                    <a:lnTo>
                      <a:pt x="27" y="1045"/>
                    </a:lnTo>
                    <a:lnTo>
                      <a:pt x="0" y="1232"/>
                    </a:lnTo>
                    <a:lnTo>
                      <a:pt x="0" y="1393"/>
                    </a:lnTo>
                    <a:lnTo>
                      <a:pt x="27" y="1580"/>
                    </a:lnTo>
                    <a:lnTo>
                      <a:pt x="54" y="1741"/>
                    </a:lnTo>
                    <a:lnTo>
                      <a:pt x="107" y="1875"/>
                    </a:lnTo>
                    <a:lnTo>
                      <a:pt x="188" y="2036"/>
                    </a:lnTo>
                    <a:lnTo>
                      <a:pt x="295" y="2143"/>
                    </a:lnTo>
                    <a:lnTo>
                      <a:pt x="375" y="2250"/>
                    </a:lnTo>
                    <a:lnTo>
                      <a:pt x="509" y="2330"/>
                    </a:lnTo>
                    <a:lnTo>
                      <a:pt x="643" y="2411"/>
                    </a:lnTo>
                    <a:lnTo>
                      <a:pt x="777" y="2437"/>
                    </a:lnTo>
                    <a:lnTo>
                      <a:pt x="911" y="2437"/>
                    </a:lnTo>
                    <a:lnTo>
                      <a:pt x="1045" y="2411"/>
                    </a:lnTo>
                    <a:lnTo>
                      <a:pt x="1179" y="2357"/>
                    </a:lnTo>
                    <a:lnTo>
                      <a:pt x="1313" y="2303"/>
                    </a:lnTo>
                    <a:lnTo>
                      <a:pt x="1420" y="2196"/>
                    </a:lnTo>
                    <a:lnTo>
                      <a:pt x="1661" y="2009"/>
                    </a:lnTo>
                    <a:lnTo>
                      <a:pt x="1875" y="1768"/>
                    </a:lnTo>
                    <a:lnTo>
                      <a:pt x="2089" y="1527"/>
                    </a:lnTo>
                    <a:lnTo>
                      <a:pt x="2277" y="1339"/>
                    </a:lnTo>
                    <a:lnTo>
                      <a:pt x="2384" y="1259"/>
                    </a:lnTo>
                    <a:lnTo>
                      <a:pt x="2491" y="1205"/>
                    </a:lnTo>
                    <a:lnTo>
                      <a:pt x="2625" y="1152"/>
                    </a:lnTo>
                    <a:lnTo>
                      <a:pt x="2732" y="1152"/>
                    </a:lnTo>
                    <a:lnTo>
                      <a:pt x="2170" y="268"/>
                    </a:lnTo>
                    <a:lnTo>
                      <a:pt x="2036" y="188"/>
                    </a:lnTo>
                    <a:lnTo>
                      <a:pt x="1848" y="107"/>
                    </a:lnTo>
                    <a:lnTo>
                      <a:pt x="1607" y="27"/>
                    </a:lnTo>
                    <a:lnTo>
                      <a:pt x="136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0" name="Google Shape;2570;p71"/>
              <p:cNvSpPr/>
              <p:nvPr/>
            </p:nvSpPr>
            <p:spPr>
              <a:xfrm>
                <a:off x="4846850" y="3546425"/>
                <a:ext cx="119875" cy="91775"/>
              </a:xfrm>
              <a:custGeom>
                <a:avLst/>
                <a:gdLst/>
                <a:ahLst/>
                <a:cxnLst/>
                <a:rect l="l" t="t" r="r" b="b"/>
                <a:pathLst>
                  <a:path w="4795" h="3671" extrusionOk="0">
                    <a:moveTo>
                      <a:pt x="3429" y="1"/>
                    </a:moveTo>
                    <a:lnTo>
                      <a:pt x="3348" y="28"/>
                    </a:lnTo>
                    <a:lnTo>
                      <a:pt x="3268" y="108"/>
                    </a:lnTo>
                    <a:lnTo>
                      <a:pt x="3188" y="188"/>
                    </a:lnTo>
                    <a:lnTo>
                      <a:pt x="3081" y="376"/>
                    </a:lnTo>
                    <a:lnTo>
                      <a:pt x="3027" y="483"/>
                    </a:lnTo>
                    <a:lnTo>
                      <a:pt x="3000" y="483"/>
                    </a:lnTo>
                    <a:lnTo>
                      <a:pt x="3000" y="510"/>
                    </a:lnTo>
                    <a:lnTo>
                      <a:pt x="268" y="2438"/>
                    </a:lnTo>
                    <a:lnTo>
                      <a:pt x="188" y="2545"/>
                    </a:lnTo>
                    <a:lnTo>
                      <a:pt x="108" y="2652"/>
                    </a:lnTo>
                    <a:lnTo>
                      <a:pt x="54" y="2759"/>
                    </a:lnTo>
                    <a:lnTo>
                      <a:pt x="1" y="2893"/>
                    </a:lnTo>
                    <a:lnTo>
                      <a:pt x="1" y="3000"/>
                    </a:lnTo>
                    <a:lnTo>
                      <a:pt x="27" y="3134"/>
                    </a:lnTo>
                    <a:lnTo>
                      <a:pt x="54" y="3268"/>
                    </a:lnTo>
                    <a:lnTo>
                      <a:pt x="134" y="3375"/>
                    </a:lnTo>
                    <a:lnTo>
                      <a:pt x="215" y="3483"/>
                    </a:lnTo>
                    <a:lnTo>
                      <a:pt x="322" y="3563"/>
                    </a:lnTo>
                    <a:lnTo>
                      <a:pt x="429" y="3616"/>
                    </a:lnTo>
                    <a:lnTo>
                      <a:pt x="563" y="3643"/>
                    </a:lnTo>
                    <a:lnTo>
                      <a:pt x="697" y="3670"/>
                    </a:lnTo>
                    <a:lnTo>
                      <a:pt x="831" y="3643"/>
                    </a:lnTo>
                    <a:lnTo>
                      <a:pt x="938" y="3616"/>
                    </a:lnTo>
                    <a:lnTo>
                      <a:pt x="1072" y="3536"/>
                    </a:lnTo>
                    <a:lnTo>
                      <a:pt x="3697" y="1661"/>
                    </a:lnTo>
                    <a:lnTo>
                      <a:pt x="4313" y="1447"/>
                    </a:lnTo>
                    <a:lnTo>
                      <a:pt x="4447" y="1393"/>
                    </a:lnTo>
                    <a:lnTo>
                      <a:pt x="4554" y="1340"/>
                    </a:lnTo>
                    <a:lnTo>
                      <a:pt x="4634" y="1233"/>
                    </a:lnTo>
                    <a:lnTo>
                      <a:pt x="4714" y="1126"/>
                    </a:lnTo>
                    <a:lnTo>
                      <a:pt x="4768" y="1019"/>
                    </a:lnTo>
                    <a:lnTo>
                      <a:pt x="4795" y="885"/>
                    </a:lnTo>
                    <a:lnTo>
                      <a:pt x="4795" y="751"/>
                    </a:lnTo>
                    <a:lnTo>
                      <a:pt x="4768" y="617"/>
                    </a:lnTo>
                    <a:lnTo>
                      <a:pt x="4714" y="483"/>
                    </a:lnTo>
                    <a:lnTo>
                      <a:pt x="4634" y="376"/>
                    </a:lnTo>
                    <a:lnTo>
                      <a:pt x="4527" y="295"/>
                    </a:lnTo>
                    <a:lnTo>
                      <a:pt x="4420" y="215"/>
                    </a:lnTo>
                    <a:lnTo>
                      <a:pt x="4313" y="161"/>
                    </a:lnTo>
                    <a:lnTo>
                      <a:pt x="4045" y="161"/>
                    </a:lnTo>
                    <a:lnTo>
                      <a:pt x="3911" y="188"/>
                    </a:lnTo>
                    <a:lnTo>
                      <a:pt x="3643" y="269"/>
                    </a:lnTo>
                    <a:lnTo>
                      <a:pt x="3643" y="188"/>
                    </a:lnTo>
                    <a:lnTo>
                      <a:pt x="3616" y="108"/>
                    </a:lnTo>
                    <a:lnTo>
                      <a:pt x="3589" y="28"/>
                    </a:lnTo>
                    <a:lnTo>
                      <a:pt x="350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1" name="Google Shape;2571;p71"/>
              <p:cNvSpPr/>
              <p:nvPr/>
            </p:nvSpPr>
            <p:spPr>
              <a:xfrm>
                <a:off x="5091925" y="3500225"/>
                <a:ext cx="116525" cy="96450"/>
              </a:xfrm>
              <a:custGeom>
                <a:avLst/>
                <a:gdLst/>
                <a:ahLst/>
                <a:cxnLst/>
                <a:rect l="l" t="t" r="r" b="b"/>
                <a:pathLst>
                  <a:path w="4661" h="3858" extrusionOk="0">
                    <a:moveTo>
                      <a:pt x="3884" y="1"/>
                    </a:moveTo>
                    <a:lnTo>
                      <a:pt x="3750" y="28"/>
                    </a:lnTo>
                    <a:lnTo>
                      <a:pt x="3643" y="108"/>
                    </a:lnTo>
                    <a:lnTo>
                      <a:pt x="3536" y="188"/>
                    </a:lnTo>
                    <a:lnTo>
                      <a:pt x="3321" y="376"/>
                    </a:lnTo>
                    <a:lnTo>
                      <a:pt x="3294" y="269"/>
                    </a:lnTo>
                    <a:lnTo>
                      <a:pt x="3214" y="188"/>
                    </a:lnTo>
                    <a:lnTo>
                      <a:pt x="3134" y="135"/>
                    </a:lnTo>
                    <a:lnTo>
                      <a:pt x="3080" y="108"/>
                    </a:lnTo>
                    <a:lnTo>
                      <a:pt x="3027" y="108"/>
                    </a:lnTo>
                    <a:lnTo>
                      <a:pt x="2946" y="161"/>
                    </a:lnTo>
                    <a:lnTo>
                      <a:pt x="2893" y="242"/>
                    </a:lnTo>
                    <a:lnTo>
                      <a:pt x="2866" y="322"/>
                    </a:lnTo>
                    <a:lnTo>
                      <a:pt x="2866" y="429"/>
                    </a:lnTo>
                    <a:lnTo>
                      <a:pt x="2866" y="644"/>
                    </a:lnTo>
                    <a:lnTo>
                      <a:pt x="2866" y="804"/>
                    </a:lnTo>
                    <a:lnTo>
                      <a:pt x="295" y="2652"/>
                    </a:lnTo>
                    <a:lnTo>
                      <a:pt x="188" y="2733"/>
                    </a:lnTo>
                    <a:lnTo>
                      <a:pt x="107" y="2840"/>
                    </a:lnTo>
                    <a:lnTo>
                      <a:pt x="54" y="2947"/>
                    </a:lnTo>
                    <a:lnTo>
                      <a:pt x="27" y="3081"/>
                    </a:lnTo>
                    <a:lnTo>
                      <a:pt x="0" y="3215"/>
                    </a:lnTo>
                    <a:lnTo>
                      <a:pt x="27" y="3349"/>
                    </a:lnTo>
                    <a:lnTo>
                      <a:pt x="54" y="3456"/>
                    </a:lnTo>
                    <a:lnTo>
                      <a:pt x="134" y="3590"/>
                    </a:lnTo>
                    <a:lnTo>
                      <a:pt x="214" y="3670"/>
                    </a:lnTo>
                    <a:lnTo>
                      <a:pt x="322" y="3750"/>
                    </a:lnTo>
                    <a:lnTo>
                      <a:pt x="455" y="3831"/>
                    </a:lnTo>
                    <a:lnTo>
                      <a:pt x="563" y="3858"/>
                    </a:lnTo>
                    <a:lnTo>
                      <a:pt x="830" y="3858"/>
                    </a:lnTo>
                    <a:lnTo>
                      <a:pt x="938" y="3804"/>
                    </a:lnTo>
                    <a:lnTo>
                      <a:pt x="1071" y="3724"/>
                    </a:lnTo>
                    <a:lnTo>
                      <a:pt x="3509" y="1983"/>
                    </a:lnTo>
                    <a:lnTo>
                      <a:pt x="3911" y="1688"/>
                    </a:lnTo>
                    <a:lnTo>
                      <a:pt x="4473" y="1152"/>
                    </a:lnTo>
                    <a:lnTo>
                      <a:pt x="4553" y="1045"/>
                    </a:lnTo>
                    <a:lnTo>
                      <a:pt x="4607" y="911"/>
                    </a:lnTo>
                    <a:lnTo>
                      <a:pt x="4660" y="804"/>
                    </a:lnTo>
                    <a:lnTo>
                      <a:pt x="4660" y="670"/>
                    </a:lnTo>
                    <a:lnTo>
                      <a:pt x="4660" y="536"/>
                    </a:lnTo>
                    <a:lnTo>
                      <a:pt x="4634" y="429"/>
                    </a:lnTo>
                    <a:lnTo>
                      <a:pt x="4553" y="295"/>
                    </a:lnTo>
                    <a:lnTo>
                      <a:pt x="4473" y="188"/>
                    </a:lnTo>
                    <a:lnTo>
                      <a:pt x="4366" y="108"/>
                    </a:lnTo>
                    <a:lnTo>
                      <a:pt x="4259" y="54"/>
                    </a:lnTo>
                    <a:lnTo>
                      <a:pt x="412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572" name="Google Shape;2572;p71"/>
          <p:cNvGrpSpPr/>
          <p:nvPr/>
        </p:nvGrpSpPr>
        <p:grpSpPr>
          <a:xfrm>
            <a:off x="6296500" y="3496225"/>
            <a:ext cx="425200" cy="444600"/>
            <a:chOff x="6296500" y="3496225"/>
            <a:chExt cx="425200" cy="444600"/>
          </a:xfrm>
        </p:grpSpPr>
        <p:sp>
          <p:nvSpPr>
            <p:cNvPr id="2573" name="Google Shape;2573;p71"/>
            <p:cNvSpPr/>
            <p:nvPr/>
          </p:nvSpPr>
          <p:spPr>
            <a:xfrm>
              <a:off x="6296500" y="3514950"/>
              <a:ext cx="425200" cy="422550"/>
            </a:xfrm>
            <a:custGeom>
              <a:avLst/>
              <a:gdLst/>
              <a:ahLst/>
              <a:cxnLst/>
              <a:rect l="l" t="t" r="r" b="b"/>
              <a:pathLst>
                <a:path w="17008" h="16902" extrusionOk="0">
                  <a:moveTo>
                    <a:pt x="8517" y="1"/>
                  </a:moveTo>
                  <a:lnTo>
                    <a:pt x="8062" y="28"/>
                  </a:lnTo>
                  <a:lnTo>
                    <a:pt x="7633" y="55"/>
                  </a:lnTo>
                  <a:lnTo>
                    <a:pt x="7205" y="108"/>
                  </a:lnTo>
                  <a:lnTo>
                    <a:pt x="6803" y="188"/>
                  </a:lnTo>
                  <a:lnTo>
                    <a:pt x="6375" y="269"/>
                  </a:lnTo>
                  <a:lnTo>
                    <a:pt x="5973" y="403"/>
                  </a:lnTo>
                  <a:lnTo>
                    <a:pt x="5598" y="537"/>
                  </a:lnTo>
                  <a:lnTo>
                    <a:pt x="5196" y="671"/>
                  </a:lnTo>
                  <a:lnTo>
                    <a:pt x="4821" y="858"/>
                  </a:lnTo>
                  <a:lnTo>
                    <a:pt x="4446" y="1046"/>
                  </a:lnTo>
                  <a:lnTo>
                    <a:pt x="4098" y="1233"/>
                  </a:lnTo>
                  <a:lnTo>
                    <a:pt x="3750" y="1474"/>
                  </a:lnTo>
                  <a:lnTo>
                    <a:pt x="3428" y="1688"/>
                  </a:lnTo>
                  <a:lnTo>
                    <a:pt x="3107" y="1956"/>
                  </a:lnTo>
                  <a:lnTo>
                    <a:pt x="2786" y="2224"/>
                  </a:lnTo>
                  <a:lnTo>
                    <a:pt x="2491" y="2492"/>
                  </a:lnTo>
                  <a:lnTo>
                    <a:pt x="2223" y="2786"/>
                  </a:lnTo>
                  <a:lnTo>
                    <a:pt x="1955" y="3108"/>
                  </a:lnTo>
                  <a:lnTo>
                    <a:pt x="1687" y="3429"/>
                  </a:lnTo>
                  <a:lnTo>
                    <a:pt x="1446" y="3751"/>
                  </a:lnTo>
                  <a:lnTo>
                    <a:pt x="1232" y="4099"/>
                  </a:lnTo>
                  <a:lnTo>
                    <a:pt x="1018" y="4474"/>
                  </a:lnTo>
                  <a:lnTo>
                    <a:pt x="830" y="4822"/>
                  </a:lnTo>
                  <a:lnTo>
                    <a:pt x="670" y="5197"/>
                  </a:lnTo>
                  <a:lnTo>
                    <a:pt x="509" y="5599"/>
                  </a:lnTo>
                  <a:lnTo>
                    <a:pt x="375" y="6000"/>
                  </a:lnTo>
                  <a:lnTo>
                    <a:pt x="268" y="6402"/>
                  </a:lnTo>
                  <a:lnTo>
                    <a:pt x="188" y="6804"/>
                  </a:lnTo>
                  <a:lnTo>
                    <a:pt x="107" y="7232"/>
                  </a:lnTo>
                  <a:lnTo>
                    <a:pt x="54" y="7634"/>
                  </a:lnTo>
                  <a:lnTo>
                    <a:pt x="27" y="8089"/>
                  </a:lnTo>
                  <a:lnTo>
                    <a:pt x="0" y="8518"/>
                  </a:lnTo>
                  <a:lnTo>
                    <a:pt x="0" y="8893"/>
                  </a:lnTo>
                  <a:lnTo>
                    <a:pt x="27" y="9295"/>
                  </a:lnTo>
                  <a:lnTo>
                    <a:pt x="80" y="9670"/>
                  </a:lnTo>
                  <a:lnTo>
                    <a:pt x="134" y="10045"/>
                  </a:lnTo>
                  <a:lnTo>
                    <a:pt x="214" y="10393"/>
                  </a:lnTo>
                  <a:lnTo>
                    <a:pt x="295" y="10768"/>
                  </a:lnTo>
                  <a:lnTo>
                    <a:pt x="402" y="11116"/>
                  </a:lnTo>
                  <a:lnTo>
                    <a:pt x="536" y="11464"/>
                  </a:lnTo>
                  <a:lnTo>
                    <a:pt x="804" y="12134"/>
                  </a:lnTo>
                  <a:lnTo>
                    <a:pt x="1152" y="12776"/>
                  </a:lnTo>
                  <a:lnTo>
                    <a:pt x="1527" y="13393"/>
                  </a:lnTo>
                  <a:lnTo>
                    <a:pt x="1982" y="13955"/>
                  </a:lnTo>
                  <a:lnTo>
                    <a:pt x="2464" y="14491"/>
                  </a:lnTo>
                  <a:lnTo>
                    <a:pt x="2973" y="14973"/>
                  </a:lnTo>
                  <a:lnTo>
                    <a:pt x="3562" y="15428"/>
                  </a:lnTo>
                  <a:lnTo>
                    <a:pt x="4152" y="15830"/>
                  </a:lnTo>
                  <a:lnTo>
                    <a:pt x="4794" y="16178"/>
                  </a:lnTo>
                  <a:lnTo>
                    <a:pt x="5464" y="16473"/>
                  </a:lnTo>
                  <a:lnTo>
                    <a:pt x="5812" y="16580"/>
                  </a:lnTo>
                  <a:lnTo>
                    <a:pt x="6160" y="16687"/>
                  </a:lnTo>
                  <a:lnTo>
                    <a:pt x="6508" y="16794"/>
                  </a:lnTo>
                  <a:lnTo>
                    <a:pt x="6883" y="16874"/>
                  </a:lnTo>
                  <a:lnTo>
                    <a:pt x="6883" y="16848"/>
                  </a:lnTo>
                  <a:lnTo>
                    <a:pt x="9883" y="16901"/>
                  </a:lnTo>
                  <a:lnTo>
                    <a:pt x="10258" y="16848"/>
                  </a:lnTo>
                  <a:lnTo>
                    <a:pt x="10633" y="16767"/>
                  </a:lnTo>
                  <a:lnTo>
                    <a:pt x="11008" y="16660"/>
                  </a:lnTo>
                  <a:lnTo>
                    <a:pt x="11356" y="16526"/>
                  </a:lnTo>
                  <a:lnTo>
                    <a:pt x="11704" y="16392"/>
                  </a:lnTo>
                  <a:lnTo>
                    <a:pt x="12053" y="16258"/>
                  </a:lnTo>
                  <a:lnTo>
                    <a:pt x="12374" y="16098"/>
                  </a:lnTo>
                  <a:lnTo>
                    <a:pt x="12695" y="15910"/>
                  </a:lnTo>
                  <a:lnTo>
                    <a:pt x="13338" y="15535"/>
                  </a:lnTo>
                  <a:lnTo>
                    <a:pt x="13927" y="15080"/>
                  </a:lnTo>
                  <a:lnTo>
                    <a:pt x="14463" y="14598"/>
                  </a:lnTo>
                  <a:lnTo>
                    <a:pt x="14972" y="14062"/>
                  </a:lnTo>
                  <a:lnTo>
                    <a:pt x="15427" y="13473"/>
                  </a:lnTo>
                  <a:lnTo>
                    <a:pt x="15829" y="12857"/>
                  </a:lnTo>
                  <a:lnTo>
                    <a:pt x="16017" y="12535"/>
                  </a:lnTo>
                  <a:lnTo>
                    <a:pt x="16177" y="12214"/>
                  </a:lnTo>
                  <a:lnTo>
                    <a:pt x="16338" y="11866"/>
                  </a:lnTo>
                  <a:lnTo>
                    <a:pt x="16472" y="11518"/>
                  </a:lnTo>
                  <a:lnTo>
                    <a:pt x="16606" y="11170"/>
                  </a:lnTo>
                  <a:lnTo>
                    <a:pt x="16713" y="10795"/>
                  </a:lnTo>
                  <a:lnTo>
                    <a:pt x="16793" y="10446"/>
                  </a:lnTo>
                  <a:lnTo>
                    <a:pt x="16874" y="10071"/>
                  </a:lnTo>
                  <a:lnTo>
                    <a:pt x="16927" y="9696"/>
                  </a:lnTo>
                  <a:lnTo>
                    <a:pt x="16981" y="9295"/>
                  </a:lnTo>
                  <a:lnTo>
                    <a:pt x="17007" y="8920"/>
                  </a:lnTo>
                  <a:lnTo>
                    <a:pt x="17007" y="8518"/>
                  </a:lnTo>
                  <a:lnTo>
                    <a:pt x="17007" y="8089"/>
                  </a:lnTo>
                  <a:lnTo>
                    <a:pt x="16981" y="7634"/>
                  </a:lnTo>
                  <a:lnTo>
                    <a:pt x="16927" y="7232"/>
                  </a:lnTo>
                  <a:lnTo>
                    <a:pt x="16847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8" y="5197"/>
                  </a:lnTo>
                  <a:lnTo>
                    <a:pt x="16177" y="4822"/>
                  </a:lnTo>
                  <a:lnTo>
                    <a:pt x="15990" y="4474"/>
                  </a:lnTo>
                  <a:lnTo>
                    <a:pt x="15775" y="4099"/>
                  </a:lnTo>
                  <a:lnTo>
                    <a:pt x="15561" y="3751"/>
                  </a:lnTo>
                  <a:lnTo>
                    <a:pt x="15320" y="3429"/>
                  </a:lnTo>
                  <a:lnTo>
                    <a:pt x="15079" y="3108"/>
                  </a:lnTo>
                  <a:lnTo>
                    <a:pt x="14811" y="2786"/>
                  </a:lnTo>
                  <a:lnTo>
                    <a:pt x="14517" y="2492"/>
                  </a:lnTo>
                  <a:lnTo>
                    <a:pt x="14222" y="2224"/>
                  </a:lnTo>
                  <a:lnTo>
                    <a:pt x="13927" y="1956"/>
                  </a:lnTo>
                  <a:lnTo>
                    <a:pt x="13606" y="1688"/>
                  </a:lnTo>
                  <a:lnTo>
                    <a:pt x="13258" y="1474"/>
                  </a:lnTo>
                  <a:lnTo>
                    <a:pt x="12910" y="1233"/>
                  </a:lnTo>
                  <a:lnTo>
                    <a:pt x="12561" y="1046"/>
                  </a:lnTo>
                  <a:lnTo>
                    <a:pt x="12187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5" y="403"/>
                  </a:lnTo>
                  <a:lnTo>
                    <a:pt x="10633" y="269"/>
                  </a:lnTo>
                  <a:lnTo>
                    <a:pt x="10231" y="188"/>
                  </a:lnTo>
                  <a:lnTo>
                    <a:pt x="9803" y="108"/>
                  </a:lnTo>
                  <a:lnTo>
                    <a:pt x="9374" y="55"/>
                  </a:lnTo>
                  <a:lnTo>
                    <a:pt x="8946" y="28"/>
                  </a:lnTo>
                  <a:lnTo>
                    <a:pt x="8517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574" name="Google Shape;2574;p71"/>
            <p:cNvGrpSpPr/>
            <p:nvPr/>
          </p:nvGrpSpPr>
          <p:grpSpPr>
            <a:xfrm>
              <a:off x="6358100" y="3496225"/>
              <a:ext cx="267175" cy="444600"/>
              <a:chOff x="6358100" y="3496225"/>
              <a:chExt cx="267175" cy="444600"/>
            </a:xfrm>
          </p:grpSpPr>
          <p:sp>
            <p:nvSpPr>
              <p:cNvPr id="2575" name="Google Shape;2575;p71"/>
              <p:cNvSpPr/>
              <p:nvPr/>
            </p:nvSpPr>
            <p:spPr>
              <a:xfrm>
                <a:off x="6453850" y="3790150"/>
                <a:ext cx="89750" cy="150675"/>
              </a:xfrm>
              <a:custGeom>
                <a:avLst/>
                <a:gdLst/>
                <a:ahLst/>
                <a:cxnLst/>
                <a:rect l="l" t="t" r="r" b="b"/>
                <a:pathLst>
                  <a:path w="3590" h="6027" extrusionOk="0">
                    <a:moveTo>
                      <a:pt x="0" y="1"/>
                    </a:moveTo>
                    <a:lnTo>
                      <a:pt x="1714" y="6000"/>
                    </a:lnTo>
                    <a:lnTo>
                      <a:pt x="2223" y="6027"/>
                    </a:lnTo>
                    <a:lnTo>
                      <a:pt x="2920" y="6000"/>
                    </a:lnTo>
                    <a:lnTo>
                      <a:pt x="3589" y="5893"/>
                    </a:lnTo>
                    <a:lnTo>
                      <a:pt x="2491" y="16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6" name="Google Shape;2576;p71"/>
              <p:cNvSpPr/>
              <p:nvPr/>
            </p:nvSpPr>
            <p:spPr>
              <a:xfrm>
                <a:off x="6453850" y="3790150"/>
                <a:ext cx="152000" cy="150675"/>
              </a:xfrm>
              <a:custGeom>
                <a:avLst/>
                <a:gdLst/>
                <a:ahLst/>
                <a:cxnLst/>
                <a:rect l="l" t="t" r="r" b="b"/>
                <a:pathLst>
                  <a:path w="6080" h="6027" extrusionOk="0">
                    <a:moveTo>
                      <a:pt x="0" y="1"/>
                    </a:moveTo>
                    <a:lnTo>
                      <a:pt x="0" y="215"/>
                    </a:lnTo>
                    <a:lnTo>
                      <a:pt x="27" y="483"/>
                    </a:lnTo>
                    <a:lnTo>
                      <a:pt x="81" y="751"/>
                    </a:lnTo>
                    <a:lnTo>
                      <a:pt x="161" y="992"/>
                    </a:lnTo>
                    <a:lnTo>
                      <a:pt x="241" y="1233"/>
                    </a:lnTo>
                    <a:lnTo>
                      <a:pt x="375" y="1474"/>
                    </a:lnTo>
                    <a:lnTo>
                      <a:pt x="536" y="1688"/>
                    </a:lnTo>
                    <a:lnTo>
                      <a:pt x="723" y="1876"/>
                    </a:lnTo>
                    <a:lnTo>
                      <a:pt x="938" y="2063"/>
                    </a:lnTo>
                    <a:lnTo>
                      <a:pt x="3295" y="3858"/>
                    </a:lnTo>
                    <a:lnTo>
                      <a:pt x="3348" y="3911"/>
                    </a:lnTo>
                    <a:lnTo>
                      <a:pt x="3348" y="3965"/>
                    </a:lnTo>
                    <a:lnTo>
                      <a:pt x="3348" y="4018"/>
                    </a:lnTo>
                    <a:lnTo>
                      <a:pt x="3295" y="4072"/>
                    </a:lnTo>
                    <a:lnTo>
                      <a:pt x="670" y="5572"/>
                    </a:lnTo>
                    <a:lnTo>
                      <a:pt x="589" y="5625"/>
                    </a:lnTo>
                    <a:lnTo>
                      <a:pt x="563" y="5679"/>
                    </a:lnTo>
                    <a:lnTo>
                      <a:pt x="563" y="5759"/>
                    </a:lnTo>
                    <a:lnTo>
                      <a:pt x="589" y="5840"/>
                    </a:lnTo>
                    <a:lnTo>
                      <a:pt x="589" y="5866"/>
                    </a:lnTo>
                    <a:lnTo>
                      <a:pt x="991" y="5920"/>
                    </a:lnTo>
                    <a:lnTo>
                      <a:pt x="1393" y="5973"/>
                    </a:lnTo>
                    <a:lnTo>
                      <a:pt x="1795" y="6000"/>
                    </a:lnTo>
                    <a:lnTo>
                      <a:pt x="2223" y="6027"/>
                    </a:lnTo>
                    <a:lnTo>
                      <a:pt x="2866" y="6000"/>
                    </a:lnTo>
                    <a:lnTo>
                      <a:pt x="3482" y="5920"/>
                    </a:lnTo>
                    <a:lnTo>
                      <a:pt x="5544" y="4875"/>
                    </a:lnTo>
                    <a:lnTo>
                      <a:pt x="5651" y="4795"/>
                    </a:lnTo>
                    <a:lnTo>
                      <a:pt x="5759" y="4715"/>
                    </a:lnTo>
                    <a:lnTo>
                      <a:pt x="5919" y="4527"/>
                    </a:lnTo>
                    <a:lnTo>
                      <a:pt x="6026" y="4313"/>
                    </a:lnTo>
                    <a:lnTo>
                      <a:pt x="6080" y="4099"/>
                    </a:lnTo>
                    <a:lnTo>
                      <a:pt x="6053" y="3858"/>
                    </a:lnTo>
                    <a:lnTo>
                      <a:pt x="6000" y="3617"/>
                    </a:lnTo>
                    <a:lnTo>
                      <a:pt x="5893" y="3402"/>
                    </a:lnTo>
                    <a:lnTo>
                      <a:pt x="5812" y="3322"/>
                    </a:lnTo>
                    <a:lnTo>
                      <a:pt x="5705" y="3215"/>
                    </a:lnTo>
                    <a:lnTo>
                      <a:pt x="3455" y="1019"/>
                    </a:lnTo>
                    <a:lnTo>
                      <a:pt x="3268" y="804"/>
                    </a:lnTo>
                    <a:lnTo>
                      <a:pt x="3134" y="563"/>
                    </a:lnTo>
                    <a:lnTo>
                      <a:pt x="3053" y="269"/>
                    </a:lnTo>
                    <a:lnTo>
                      <a:pt x="302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7" name="Google Shape;2577;p71"/>
              <p:cNvSpPr/>
              <p:nvPr/>
            </p:nvSpPr>
            <p:spPr>
              <a:xfrm>
                <a:off x="6465900" y="3608700"/>
                <a:ext cx="52250" cy="62975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2519" extrusionOk="0">
                    <a:moveTo>
                      <a:pt x="429" y="1"/>
                    </a:moveTo>
                    <a:lnTo>
                      <a:pt x="429" y="402"/>
                    </a:lnTo>
                    <a:lnTo>
                      <a:pt x="402" y="456"/>
                    </a:lnTo>
                    <a:lnTo>
                      <a:pt x="375" y="509"/>
                    </a:lnTo>
                    <a:lnTo>
                      <a:pt x="322" y="536"/>
                    </a:lnTo>
                    <a:lnTo>
                      <a:pt x="268" y="563"/>
                    </a:lnTo>
                    <a:lnTo>
                      <a:pt x="0" y="563"/>
                    </a:lnTo>
                    <a:lnTo>
                      <a:pt x="27" y="590"/>
                    </a:lnTo>
                    <a:lnTo>
                      <a:pt x="54" y="670"/>
                    </a:lnTo>
                    <a:lnTo>
                      <a:pt x="857" y="2411"/>
                    </a:lnTo>
                    <a:lnTo>
                      <a:pt x="884" y="2465"/>
                    </a:lnTo>
                    <a:lnTo>
                      <a:pt x="938" y="2491"/>
                    </a:lnTo>
                    <a:lnTo>
                      <a:pt x="991" y="2518"/>
                    </a:lnTo>
                    <a:lnTo>
                      <a:pt x="1098" y="2518"/>
                    </a:lnTo>
                    <a:lnTo>
                      <a:pt x="1152" y="2491"/>
                    </a:lnTo>
                    <a:lnTo>
                      <a:pt x="1206" y="2465"/>
                    </a:lnTo>
                    <a:lnTo>
                      <a:pt x="1232" y="2411"/>
                    </a:lnTo>
                    <a:lnTo>
                      <a:pt x="2036" y="643"/>
                    </a:lnTo>
                    <a:lnTo>
                      <a:pt x="2089" y="563"/>
                    </a:lnTo>
                    <a:lnTo>
                      <a:pt x="1848" y="563"/>
                    </a:lnTo>
                    <a:lnTo>
                      <a:pt x="1795" y="536"/>
                    </a:lnTo>
                    <a:lnTo>
                      <a:pt x="1741" y="509"/>
                    </a:lnTo>
                    <a:lnTo>
                      <a:pt x="1714" y="456"/>
                    </a:lnTo>
                    <a:lnTo>
                      <a:pt x="1688" y="402"/>
                    </a:lnTo>
                    <a:lnTo>
                      <a:pt x="1688" y="1"/>
                    </a:lnTo>
                    <a:lnTo>
                      <a:pt x="1527" y="81"/>
                    </a:lnTo>
                    <a:lnTo>
                      <a:pt x="1393" y="161"/>
                    </a:lnTo>
                    <a:lnTo>
                      <a:pt x="1232" y="188"/>
                    </a:lnTo>
                    <a:lnTo>
                      <a:pt x="1045" y="215"/>
                    </a:lnTo>
                    <a:lnTo>
                      <a:pt x="884" y="188"/>
                    </a:lnTo>
                    <a:lnTo>
                      <a:pt x="723" y="161"/>
                    </a:lnTo>
                    <a:lnTo>
                      <a:pt x="590" y="81"/>
                    </a:lnTo>
                    <a:lnTo>
                      <a:pt x="42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8" name="Google Shape;2578;p71"/>
              <p:cNvSpPr/>
              <p:nvPr/>
            </p:nvSpPr>
            <p:spPr>
              <a:xfrm>
                <a:off x="6530175" y="3677000"/>
                <a:ext cx="93775" cy="91075"/>
              </a:xfrm>
              <a:custGeom>
                <a:avLst/>
                <a:gdLst/>
                <a:ahLst/>
                <a:cxnLst/>
                <a:rect l="l" t="t" r="r" b="b"/>
                <a:pathLst>
                  <a:path w="3751" h="3643" extrusionOk="0">
                    <a:moveTo>
                      <a:pt x="2973" y="0"/>
                    </a:moveTo>
                    <a:lnTo>
                      <a:pt x="2866" y="54"/>
                    </a:lnTo>
                    <a:lnTo>
                      <a:pt x="2732" y="108"/>
                    </a:lnTo>
                    <a:lnTo>
                      <a:pt x="2625" y="188"/>
                    </a:lnTo>
                    <a:lnTo>
                      <a:pt x="215" y="2491"/>
                    </a:lnTo>
                    <a:lnTo>
                      <a:pt x="108" y="2598"/>
                    </a:lnTo>
                    <a:lnTo>
                      <a:pt x="54" y="2706"/>
                    </a:lnTo>
                    <a:lnTo>
                      <a:pt x="0" y="2839"/>
                    </a:lnTo>
                    <a:lnTo>
                      <a:pt x="0" y="2947"/>
                    </a:lnTo>
                    <a:lnTo>
                      <a:pt x="0" y="3081"/>
                    </a:lnTo>
                    <a:lnTo>
                      <a:pt x="27" y="3214"/>
                    </a:lnTo>
                    <a:lnTo>
                      <a:pt x="108" y="3322"/>
                    </a:lnTo>
                    <a:lnTo>
                      <a:pt x="188" y="3429"/>
                    </a:lnTo>
                    <a:lnTo>
                      <a:pt x="295" y="3536"/>
                    </a:lnTo>
                    <a:lnTo>
                      <a:pt x="402" y="3589"/>
                    </a:lnTo>
                    <a:lnTo>
                      <a:pt x="536" y="3643"/>
                    </a:lnTo>
                    <a:lnTo>
                      <a:pt x="777" y="3643"/>
                    </a:lnTo>
                    <a:lnTo>
                      <a:pt x="911" y="3589"/>
                    </a:lnTo>
                    <a:lnTo>
                      <a:pt x="1018" y="3536"/>
                    </a:lnTo>
                    <a:lnTo>
                      <a:pt x="1125" y="3455"/>
                    </a:lnTo>
                    <a:lnTo>
                      <a:pt x="3563" y="1152"/>
                    </a:lnTo>
                    <a:lnTo>
                      <a:pt x="3643" y="1045"/>
                    </a:lnTo>
                    <a:lnTo>
                      <a:pt x="3697" y="938"/>
                    </a:lnTo>
                    <a:lnTo>
                      <a:pt x="3750" y="804"/>
                    </a:lnTo>
                    <a:lnTo>
                      <a:pt x="3750" y="697"/>
                    </a:lnTo>
                    <a:lnTo>
                      <a:pt x="3750" y="563"/>
                    </a:lnTo>
                    <a:lnTo>
                      <a:pt x="3723" y="429"/>
                    </a:lnTo>
                    <a:lnTo>
                      <a:pt x="3670" y="322"/>
                    </a:lnTo>
                    <a:lnTo>
                      <a:pt x="3589" y="215"/>
                    </a:lnTo>
                    <a:lnTo>
                      <a:pt x="3482" y="108"/>
                    </a:lnTo>
                    <a:lnTo>
                      <a:pt x="3348" y="54"/>
                    </a:lnTo>
                    <a:lnTo>
                      <a:pt x="3241" y="27"/>
                    </a:lnTo>
                    <a:lnTo>
                      <a:pt x="310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9" name="Google Shape;2579;p71"/>
              <p:cNvSpPr/>
              <p:nvPr/>
            </p:nvSpPr>
            <p:spPr>
              <a:xfrm>
                <a:off x="6359425" y="3677000"/>
                <a:ext cx="94450" cy="91075"/>
              </a:xfrm>
              <a:custGeom>
                <a:avLst/>
                <a:gdLst/>
                <a:ahLst/>
                <a:cxnLst/>
                <a:rect l="l" t="t" r="r" b="b"/>
                <a:pathLst>
                  <a:path w="3778" h="3643" extrusionOk="0">
                    <a:moveTo>
                      <a:pt x="670" y="0"/>
                    </a:moveTo>
                    <a:lnTo>
                      <a:pt x="536" y="27"/>
                    </a:lnTo>
                    <a:lnTo>
                      <a:pt x="403" y="54"/>
                    </a:lnTo>
                    <a:lnTo>
                      <a:pt x="295" y="108"/>
                    </a:lnTo>
                    <a:lnTo>
                      <a:pt x="188" y="215"/>
                    </a:lnTo>
                    <a:lnTo>
                      <a:pt x="108" y="322"/>
                    </a:lnTo>
                    <a:lnTo>
                      <a:pt x="54" y="429"/>
                    </a:lnTo>
                    <a:lnTo>
                      <a:pt x="28" y="563"/>
                    </a:lnTo>
                    <a:lnTo>
                      <a:pt x="1" y="697"/>
                    </a:lnTo>
                    <a:lnTo>
                      <a:pt x="28" y="804"/>
                    </a:lnTo>
                    <a:lnTo>
                      <a:pt x="54" y="938"/>
                    </a:lnTo>
                    <a:lnTo>
                      <a:pt x="135" y="1045"/>
                    </a:lnTo>
                    <a:lnTo>
                      <a:pt x="215" y="1152"/>
                    </a:lnTo>
                    <a:lnTo>
                      <a:pt x="2652" y="3455"/>
                    </a:lnTo>
                    <a:lnTo>
                      <a:pt x="2733" y="3536"/>
                    </a:lnTo>
                    <a:lnTo>
                      <a:pt x="2867" y="3589"/>
                    </a:lnTo>
                    <a:lnTo>
                      <a:pt x="2974" y="3643"/>
                    </a:lnTo>
                    <a:lnTo>
                      <a:pt x="3242" y="3643"/>
                    </a:lnTo>
                    <a:lnTo>
                      <a:pt x="3375" y="3589"/>
                    </a:lnTo>
                    <a:lnTo>
                      <a:pt x="3483" y="3536"/>
                    </a:lnTo>
                    <a:lnTo>
                      <a:pt x="3590" y="3429"/>
                    </a:lnTo>
                    <a:lnTo>
                      <a:pt x="3670" y="3322"/>
                    </a:lnTo>
                    <a:lnTo>
                      <a:pt x="3724" y="3214"/>
                    </a:lnTo>
                    <a:lnTo>
                      <a:pt x="3777" y="3081"/>
                    </a:lnTo>
                    <a:lnTo>
                      <a:pt x="3777" y="2947"/>
                    </a:lnTo>
                    <a:lnTo>
                      <a:pt x="3750" y="2839"/>
                    </a:lnTo>
                    <a:lnTo>
                      <a:pt x="3724" y="2706"/>
                    </a:lnTo>
                    <a:lnTo>
                      <a:pt x="3643" y="2598"/>
                    </a:lnTo>
                    <a:lnTo>
                      <a:pt x="3563" y="2491"/>
                    </a:lnTo>
                    <a:lnTo>
                      <a:pt x="1126" y="188"/>
                    </a:lnTo>
                    <a:lnTo>
                      <a:pt x="1019" y="108"/>
                    </a:lnTo>
                    <a:lnTo>
                      <a:pt x="911" y="5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0" name="Google Shape;2580;p71"/>
              <p:cNvSpPr/>
              <p:nvPr/>
            </p:nvSpPr>
            <p:spPr>
              <a:xfrm>
                <a:off x="6358100" y="3621425"/>
                <a:ext cx="267175" cy="175450"/>
              </a:xfrm>
              <a:custGeom>
                <a:avLst/>
                <a:gdLst/>
                <a:ahLst/>
                <a:cxnLst/>
                <a:rect l="l" t="t" r="r" b="b"/>
                <a:pathLst>
                  <a:path w="10687" h="7018" extrusionOk="0">
                    <a:moveTo>
                      <a:pt x="6428" y="0"/>
                    </a:moveTo>
                    <a:lnTo>
                      <a:pt x="6375" y="27"/>
                    </a:lnTo>
                    <a:lnTo>
                      <a:pt x="6321" y="81"/>
                    </a:lnTo>
                    <a:lnTo>
                      <a:pt x="6294" y="134"/>
                    </a:lnTo>
                    <a:lnTo>
                      <a:pt x="5544" y="1822"/>
                    </a:lnTo>
                    <a:lnTo>
                      <a:pt x="5491" y="1875"/>
                    </a:lnTo>
                    <a:lnTo>
                      <a:pt x="5464" y="1902"/>
                    </a:lnTo>
                    <a:lnTo>
                      <a:pt x="5357" y="1929"/>
                    </a:lnTo>
                    <a:lnTo>
                      <a:pt x="5250" y="1902"/>
                    </a:lnTo>
                    <a:lnTo>
                      <a:pt x="5196" y="1875"/>
                    </a:lnTo>
                    <a:lnTo>
                      <a:pt x="5169" y="1822"/>
                    </a:lnTo>
                    <a:lnTo>
                      <a:pt x="4419" y="161"/>
                    </a:lnTo>
                    <a:lnTo>
                      <a:pt x="4366" y="81"/>
                    </a:lnTo>
                    <a:lnTo>
                      <a:pt x="4312" y="54"/>
                    </a:lnTo>
                    <a:lnTo>
                      <a:pt x="4232" y="27"/>
                    </a:lnTo>
                    <a:lnTo>
                      <a:pt x="4178" y="27"/>
                    </a:lnTo>
                    <a:lnTo>
                      <a:pt x="3455" y="134"/>
                    </a:lnTo>
                    <a:lnTo>
                      <a:pt x="3268" y="188"/>
                    </a:lnTo>
                    <a:lnTo>
                      <a:pt x="3080" y="295"/>
                    </a:lnTo>
                    <a:lnTo>
                      <a:pt x="268" y="2357"/>
                    </a:lnTo>
                    <a:lnTo>
                      <a:pt x="161" y="2465"/>
                    </a:lnTo>
                    <a:lnTo>
                      <a:pt x="81" y="2598"/>
                    </a:lnTo>
                    <a:lnTo>
                      <a:pt x="27" y="2706"/>
                    </a:lnTo>
                    <a:lnTo>
                      <a:pt x="0" y="2839"/>
                    </a:lnTo>
                    <a:lnTo>
                      <a:pt x="27" y="2973"/>
                    </a:lnTo>
                    <a:lnTo>
                      <a:pt x="54" y="3107"/>
                    </a:lnTo>
                    <a:lnTo>
                      <a:pt x="107" y="3241"/>
                    </a:lnTo>
                    <a:lnTo>
                      <a:pt x="188" y="3375"/>
                    </a:lnTo>
                    <a:lnTo>
                      <a:pt x="2357" y="5384"/>
                    </a:lnTo>
                    <a:lnTo>
                      <a:pt x="2411" y="5411"/>
                    </a:lnTo>
                    <a:lnTo>
                      <a:pt x="2518" y="5411"/>
                    </a:lnTo>
                    <a:lnTo>
                      <a:pt x="2545" y="5384"/>
                    </a:lnTo>
                    <a:lnTo>
                      <a:pt x="3348" y="4527"/>
                    </a:lnTo>
                    <a:lnTo>
                      <a:pt x="3375" y="4473"/>
                    </a:lnTo>
                    <a:lnTo>
                      <a:pt x="3375" y="4446"/>
                    </a:lnTo>
                    <a:lnTo>
                      <a:pt x="3375" y="4393"/>
                    </a:lnTo>
                    <a:lnTo>
                      <a:pt x="3348" y="4339"/>
                    </a:lnTo>
                    <a:lnTo>
                      <a:pt x="1955" y="3054"/>
                    </a:lnTo>
                    <a:lnTo>
                      <a:pt x="1929" y="3000"/>
                    </a:lnTo>
                    <a:lnTo>
                      <a:pt x="1955" y="2973"/>
                    </a:lnTo>
                    <a:lnTo>
                      <a:pt x="3536" y="1982"/>
                    </a:lnTo>
                    <a:lnTo>
                      <a:pt x="3616" y="1956"/>
                    </a:lnTo>
                    <a:lnTo>
                      <a:pt x="3723" y="1982"/>
                    </a:lnTo>
                    <a:lnTo>
                      <a:pt x="3803" y="2063"/>
                    </a:lnTo>
                    <a:lnTo>
                      <a:pt x="3830" y="2170"/>
                    </a:lnTo>
                    <a:lnTo>
                      <a:pt x="3830" y="6750"/>
                    </a:lnTo>
                    <a:lnTo>
                      <a:pt x="4205" y="6857"/>
                    </a:lnTo>
                    <a:lnTo>
                      <a:pt x="4580" y="6964"/>
                    </a:lnTo>
                    <a:lnTo>
                      <a:pt x="4955" y="7018"/>
                    </a:lnTo>
                    <a:lnTo>
                      <a:pt x="5732" y="7018"/>
                    </a:lnTo>
                    <a:lnTo>
                      <a:pt x="6107" y="6964"/>
                    </a:lnTo>
                    <a:lnTo>
                      <a:pt x="6482" y="6857"/>
                    </a:lnTo>
                    <a:lnTo>
                      <a:pt x="6857" y="6750"/>
                    </a:lnTo>
                    <a:lnTo>
                      <a:pt x="6883" y="2170"/>
                    </a:lnTo>
                    <a:lnTo>
                      <a:pt x="6910" y="2063"/>
                    </a:lnTo>
                    <a:lnTo>
                      <a:pt x="6991" y="1982"/>
                    </a:lnTo>
                    <a:lnTo>
                      <a:pt x="7071" y="1956"/>
                    </a:lnTo>
                    <a:lnTo>
                      <a:pt x="7178" y="1982"/>
                    </a:lnTo>
                    <a:lnTo>
                      <a:pt x="8812" y="3000"/>
                    </a:lnTo>
                    <a:lnTo>
                      <a:pt x="7366" y="4339"/>
                    </a:lnTo>
                    <a:lnTo>
                      <a:pt x="7339" y="4393"/>
                    </a:lnTo>
                    <a:lnTo>
                      <a:pt x="7312" y="4446"/>
                    </a:lnTo>
                    <a:lnTo>
                      <a:pt x="7339" y="4473"/>
                    </a:lnTo>
                    <a:lnTo>
                      <a:pt x="7366" y="4527"/>
                    </a:lnTo>
                    <a:lnTo>
                      <a:pt x="8169" y="5384"/>
                    </a:lnTo>
                    <a:lnTo>
                      <a:pt x="8196" y="5411"/>
                    </a:lnTo>
                    <a:lnTo>
                      <a:pt x="8303" y="5411"/>
                    </a:lnTo>
                    <a:lnTo>
                      <a:pt x="8330" y="5384"/>
                    </a:lnTo>
                    <a:lnTo>
                      <a:pt x="10499" y="3375"/>
                    </a:lnTo>
                    <a:lnTo>
                      <a:pt x="10606" y="3241"/>
                    </a:lnTo>
                    <a:lnTo>
                      <a:pt x="10660" y="3107"/>
                    </a:lnTo>
                    <a:lnTo>
                      <a:pt x="10687" y="2973"/>
                    </a:lnTo>
                    <a:lnTo>
                      <a:pt x="10687" y="2839"/>
                    </a:lnTo>
                    <a:lnTo>
                      <a:pt x="10660" y="2706"/>
                    </a:lnTo>
                    <a:lnTo>
                      <a:pt x="10606" y="2598"/>
                    </a:lnTo>
                    <a:lnTo>
                      <a:pt x="10526" y="2465"/>
                    </a:lnTo>
                    <a:lnTo>
                      <a:pt x="10419" y="2357"/>
                    </a:lnTo>
                    <a:lnTo>
                      <a:pt x="7607" y="295"/>
                    </a:lnTo>
                    <a:lnTo>
                      <a:pt x="7446" y="188"/>
                    </a:lnTo>
                    <a:lnTo>
                      <a:pt x="7258" y="134"/>
                    </a:lnTo>
                    <a:lnTo>
                      <a:pt x="65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1" name="Google Shape;2581;p71"/>
              <p:cNvSpPr/>
              <p:nvPr/>
            </p:nvSpPr>
            <p:spPr>
              <a:xfrm>
                <a:off x="6498025" y="3622775"/>
                <a:ext cx="22800" cy="408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1634" extrusionOk="0">
                    <a:moveTo>
                      <a:pt x="778" y="0"/>
                    </a:moveTo>
                    <a:lnTo>
                      <a:pt x="724" y="27"/>
                    </a:lnTo>
                    <a:lnTo>
                      <a:pt x="697" y="80"/>
                    </a:lnTo>
                    <a:lnTo>
                      <a:pt x="1" y="1634"/>
                    </a:lnTo>
                    <a:lnTo>
                      <a:pt x="563" y="1393"/>
                    </a:lnTo>
                    <a:lnTo>
                      <a:pt x="697" y="1312"/>
                    </a:lnTo>
                    <a:lnTo>
                      <a:pt x="804" y="1205"/>
                    </a:lnTo>
                    <a:lnTo>
                      <a:pt x="885" y="1071"/>
                    </a:lnTo>
                    <a:lnTo>
                      <a:pt x="912" y="911"/>
                    </a:lnTo>
                    <a:lnTo>
                      <a:pt x="885" y="723"/>
                    </a:lnTo>
                    <a:lnTo>
                      <a:pt x="778" y="0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2" name="Google Shape;2582;p71"/>
              <p:cNvSpPr/>
              <p:nvPr/>
            </p:nvSpPr>
            <p:spPr>
              <a:xfrm>
                <a:off x="6463225" y="3622775"/>
                <a:ext cx="22775" cy="40850"/>
              </a:xfrm>
              <a:custGeom>
                <a:avLst/>
                <a:gdLst/>
                <a:ahLst/>
                <a:cxnLst/>
                <a:rect l="l" t="t" r="r" b="b"/>
                <a:pathLst>
                  <a:path w="911" h="1634" extrusionOk="0">
                    <a:moveTo>
                      <a:pt x="134" y="0"/>
                    </a:moveTo>
                    <a:lnTo>
                      <a:pt x="0" y="804"/>
                    </a:lnTo>
                    <a:lnTo>
                      <a:pt x="0" y="884"/>
                    </a:lnTo>
                    <a:lnTo>
                      <a:pt x="0" y="991"/>
                    </a:lnTo>
                    <a:lnTo>
                      <a:pt x="54" y="1152"/>
                    </a:lnTo>
                    <a:lnTo>
                      <a:pt x="161" y="1286"/>
                    </a:lnTo>
                    <a:lnTo>
                      <a:pt x="322" y="1393"/>
                    </a:lnTo>
                    <a:lnTo>
                      <a:pt x="911" y="1634"/>
                    </a:lnTo>
                    <a:lnTo>
                      <a:pt x="214" y="107"/>
                    </a:lnTo>
                    <a:lnTo>
                      <a:pt x="188" y="54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C7D6E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3" name="Google Shape;2583;p71"/>
              <p:cNvSpPr/>
              <p:nvPr/>
            </p:nvSpPr>
            <p:spPr>
              <a:xfrm>
                <a:off x="6451825" y="3496225"/>
                <a:ext cx="81725" cy="57600"/>
              </a:xfrm>
              <a:custGeom>
                <a:avLst/>
                <a:gdLst/>
                <a:ahLst/>
                <a:cxnLst/>
                <a:rect l="l" t="t" r="r" b="b"/>
                <a:pathLst>
                  <a:path w="3269" h="2304" extrusionOk="0">
                    <a:moveTo>
                      <a:pt x="1501" y="0"/>
                    </a:moveTo>
                    <a:lnTo>
                      <a:pt x="1313" y="27"/>
                    </a:lnTo>
                    <a:lnTo>
                      <a:pt x="1019" y="80"/>
                    </a:lnTo>
                    <a:lnTo>
                      <a:pt x="804" y="161"/>
                    </a:lnTo>
                    <a:lnTo>
                      <a:pt x="617" y="268"/>
                    </a:lnTo>
                    <a:lnTo>
                      <a:pt x="510" y="402"/>
                    </a:lnTo>
                    <a:lnTo>
                      <a:pt x="429" y="536"/>
                    </a:lnTo>
                    <a:lnTo>
                      <a:pt x="376" y="643"/>
                    </a:lnTo>
                    <a:lnTo>
                      <a:pt x="349" y="750"/>
                    </a:lnTo>
                    <a:lnTo>
                      <a:pt x="349" y="830"/>
                    </a:lnTo>
                    <a:lnTo>
                      <a:pt x="322" y="884"/>
                    </a:lnTo>
                    <a:lnTo>
                      <a:pt x="295" y="937"/>
                    </a:lnTo>
                    <a:lnTo>
                      <a:pt x="215" y="991"/>
                    </a:lnTo>
                    <a:lnTo>
                      <a:pt x="135" y="1045"/>
                    </a:lnTo>
                    <a:lnTo>
                      <a:pt x="81" y="1125"/>
                    </a:lnTo>
                    <a:lnTo>
                      <a:pt x="54" y="1232"/>
                    </a:lnTo>
                    <a:lnTo>
                      <a:pt x="1" y="1446"/>
                    </a:lnTo>
                    <a:lnTo>
                      <a:pt x="1" y="1687"/>
                    </a:lnTo>
                    <a:lnTo>
                      <a:pt x="28" y="1902"/>
                    </a:lnTo>
                    <a:lnTo>
                      <a:pt x="28" y="2062"/>
                    </a:lnTo>
                    <a:lnTo>
                      <a:pt x="81" y="2250"/>
                    </a:lnTo>
                    <a:lnTo>
                      <a:pt x="215" y="2277"/>
                    </a:lnTo>
                    <a:lnTo>
                      <a:pt x="242" y="2116"/>
                    </a:lnTo>
                    <a:lnTo>
                      <a:pt x="295" y="2009"/>
                    </a:lnTo>
                    <a:lnTo>
                      <a:pt x="349" y="1902"/>
                    </a:lnTo>
                    <a:lnTo>
                      <a:pt x="376" y="1768"/>
                    </a:lnTo>
                    <a:lnTo>
                      <a:pt x="349" y="1580"/>
                    </a:lnTo>
                    <a:lnTo>
                      <a:pt x="403" y="1339"/>
                    </a:lnTo>
                    <a:lnTo>
                      <a:pt x="429" y="1232"/>
                    </a:lnTo>
                    <a:lnTo>
                      <a:pt x="483" y="1125"/>
                    </a:lnTo>
                    <a:lnTo>
                      <a:pt x="563" y="1045"/>
                    </a:lnTo>
                    <a:lnTo>
                      <a:pt x="644" y="964"/>
                    </a:lnTo>
                    <a:lnTo>
                      <a:pt x="751" y="937"/>
                    </a:lnTo>
                    <a:lnTo>
                      <a:pt x="858" y="911"/>
                    </a:lnTo>
                    <a:lnTo>
                      <a:pt x="1072" y="911"/>
                    </a:lnTo>
                    <a:lnTo>
                      <a:pt x="1260" y="937"/>
                    </a:lnTo>
                    <a:lnTo>
                      <a:pt x="1420" y="991"/>
                    </a:lnTo>
                    <a:lnTo>
                      <a:pt x="1527" y="1018"/>
                    </a:lnTo>
                    <a:lnTo>
                      <a:pt x="1715" y="1018"/>
                    </a:lnTo>
                    <a:lnTo>
                      <a:pt x="1822" y="991"/>
                    </a:lnTo>
                    <a:lnTo>
                      <a:pt x="1983" y="937"/>
                    </a:lnTo>
                    <a:lnTo>
                      <a:pt x="2197" y="911"/>
                    </a:lnTo>
                    <a:lnTo>
                      <a:pt x="2385" y="911"/>
                    </a:lnTo>
                    <a:lnTo>
                      <a:pt x="2492" y="937"/>
                    </a:lnTo>
                    <a:lnTo>
                      <a:pt x="2599" y="964"/>
                    </a:lnTo>
                    <a:lnTo>
                      <a:pt x="2679" y="1045"/>
                    </a:lnTo>
                    <a:lnTo>
                      <a:pt x="2760" y="1125"/>
                    </a:lnTo>
                    <a:lnTo>
                      <a:pt x="2813" y="1232"/>
                    </a:lnTo>
                    <a:lnTo>
                      <a:pt x="2840" y="1339"/>
                    </a:lnTo>
                    <a:lnTo>
                      <a:pt x="2867" y="1580"/>
                    </a:lnTo>
                    <a:lnTo>
                      <a:pt x="2867" y="1768"/>
                    </a:lnTo>
                    <a:lnTo>
                      <a:pt x="2867" y="1902"/>
                    </a:lnTo>
                    <a:lnTo>
                      <a:pt x="2920" y="2009"/>
                    </a:lnTo>
                    <a:lnTo>
                      <a:pt x="3001" y="2143"/>
                    </a:lnTo>
                    <a:lnTo>
                      <a:pt x="3054" y="2303"/>
                    </a:lnTo>
                    <a:lnTo>
                      <a:pt x="3134" y="2277"/>
                    </a:lnTo>
                    <a:lnTo>
                      <a:pt x="3215" y="2250"/>
                    </a:lnTo>
                    <a:lnTo>
                      <a:pt x="3242" y="1741"/>
                    </a:lnTo>
                    <a:lnTo>
                      <a:pt x="3268" y="1527"/>
                    </a:lnTo>
                    <a:lnTo>
                      <a:pt x="3268" y="1312"/>
                    </a:lnTo>
                    <a:lnTo>
                      <a:pt x="3242" y="1098"/>
                    </a:lnTo>
                    <a:lnTo>
                      <a:pt x="3188" y="911"/>
                    </a:lnTo>
                    <a:lnTo>
                      <a:pt x="3108" y="750"/>
                    </a:lnTo>
                    <a:lnTo>
                      <a:pt x="3001" y="589"/>
                    </a:lnTo>
                    <a:lnTo>
                      <a:pt x="2893" y="455"/>
                    </a:lnTo>
                    <a:lnTo>
                      <a:pt x="2733" y="348"/>
                    </a:lnTo>
                    <a:lnTo>
                      <a:pt x="2599" y="241"/>
                    </a:lnTo>
                    <a:lnTo>
                      <a:pt x="2438" y="161"/>
                    </a:lnTo>
                    <a:lnTo>
                      <a:pt x="2251" y="107"/>
                    </a:lnTo>
                    <a:lnTo>
                      <a:pt x="2063" y="54"/>
                    </a:lnTo>
                    <a:lnTo>
                      <a:pt x="1876" y="27"/>
                    </a:lnTo>
                    <a:lnTo>
                      <a:pt x="168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4" name="Google Shape;2584;p71"/>
              <p:cNvSpPr/>
              <p:nvPr/>
            </p:nvSpPr>
            <p:spPr>
              <a:xfrm>
                <a:off x="6457200" y="35531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B3F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5" name="Google Shape;2585;p71"/>
              <p:cNvSpPr/>
              <p:nvPr/>
            </p:nvSpPr>
            <p:spPr>
              <a:xfrm>
                <a:off x="6526150" y="3552450"/>
                <a:ext cx="10750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430" h="939" extrusionOk="0">
                    <a:moveTo>
                      <a:pt x="135" y="1"/>
                    </a:moveTo>
                    <a:lnTo>
                      <a:pt x="54" y="28"/>
                    </a:lnTo>
                    <a:lnTo>
                      <a:pt x="81" y="162"/>
                    </a:lnTo>
                    <a:lnTo>
                      <a:pt x="81" y="295"/>
                    </a:lnTo>
                    <a:lnTo>
                      <a:pt x="1" y="804"/>
                    </a:lnTo>
                    <a:lnTo>
                      <a:pt x="1" y="938"/>
                    </a:lnTo>
                    <a:lnTo>
                      <a:pt x="108" y="938"/>
                    </a:lnTo>
                    <a:lnTo>
                      <a:pt x="188" y="885"/>
                    </a:lnTo>
                    <a:lnTo>
                      <a:pt x="242" y="804"/>
                    </a:lnTo>
                    <a:lnTo>
                      <a:pt x="269" y="724"/>
                    </a:lnTo>
                    <a:lnTo>
                      <a:pt x="295" y="590"/>
                    </a:lnTo>
                    <a:lnTo>
                      <a:pt x="349" y="456"/>
                    </a:lnTo>
                    <a:lnTo>
                      <a:pt x="403" y="322"/>
                    </a:lnTo>
                    <a:lnTo>
                      <a:pt x="429" y="242"/>
                    </a:lnTo>
                    <a:lnTo>
                      <a:pt x="429" y="162"/>
                    </a:lnTo>
                    <a:lnTo>
                      <a:pt x="403" y="108"/>
                    </a:lnTo>
                    <a:lnTo>
                      <a:pt x="349" y="28"/>
                    </a:lnTo>
                    <a:lnTo>
                      <a:pt x="269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6" name="Google Shape;2586;p71"/>
              <p:cNvSpPr/>
              <p:nvPr/>
            </p:nvSpPr>
            <p:spPr>
              <a:xfrm>
                <a:off x="6447825" y="3552450"/>
                <a:ext cx="10725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429" h="939" extrusionOk="0">
                    <a:moveTo>
                      <a:pt x="161" y="1"/>
                    </a:moveTo>
                    <a:lnTo>
                      <a:pt x="81" y="28"/>
                    </a:lnTo>
                    <a:lnTo>
                      <a:pt x="27" y="108"/>
                    </a:lnTo>
                    <a:lnTo>
                      <a:pt x="27" y="162"/>
                    </a:lnTo>
                    <a:lnTo>
                      <a:pt x="0" y="242"/>
                    </a:lnTo>
                    <a:lnTo>
                      <a:pt x="27" y="322"/>
                    </a:lnTo>
                    <a:lnTo>
                      <a:pt x="81" y="456"/>
                    </a:lnTo>
                    <a:lnTo>
                      <a:pt x="134" y="590"/>
                    </a:lnTo>
                    <a:lnTo>
                      <a:pt x="161" y="724"/>
                    </a:lnTo>
                    <a:lnTo>
                      <a:pt x="188" y="804"/>
                    </a:lnTo>
                    <a:lnTo>
                      <a:pt x="241" y="885"/>
                    </a:lnTo>
                    <a:lnTo>
                      <a:pt x="322" y="938"/>
                    </a:lnTo>
                    <a:lnTo>
                      <a:pt x="429" y="938"/>
                    </a:lnTo>
                    <a:lnTo>
                      <a:pt x="429" y="804"/>
                    </a:lnTo>
                    <a:lnTo>
                      <a:pt x="375" y="295"/>
                    </a:lnTo>
                    <a:lnTo>
                      <a:pt x="348" y="162"/>
                    </a:lnTo>
                    <a:lnTo>
                      <a:pt x="375" y="28"/>
                    </a:lnTo>
                    <a:lnTo>
                      <a:pt x="295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7" name="Google Shape;2587;p71"/>
              <p:cNvSpPr/>
              <p:nvPr/>
            </p:nvSpPr>
            <p:spPr>
              <a:xfrm>
                <a:off x="6456525" y="3518975"/>
                <a:ext cx="71675" cy="964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3858" extrusionOk="0">
                    <a:moveTo>
                      <a:pt x="563" y="1"/>
                    </a:moveTo>
                    <a:lnTo>
                      <a:pt x="456" y="54"/>
                    </a:lnTo>
                    <a:lnTo>
                      <a:pt x="375" y="108"/>
                    </a:lnTo>
                    <a:lnTo>
                      <a:pt x="295" y="188"/>
                    </a:lnTo>
                    <a:lnTo>
                      <a:pt x="241" y="295"/>
                    </a:lnTo>
                    <a:lnTo>
                      <a:pt x="188" y="429"/>
                    </a:lnTo>
                    <a:lnTo>
                      <a:pt x="161" y="670"/>
                    </a:lnTo>
                    <a:lnTo>
                      <a:pt x="161" y="858"/>
                    </a:lnTo>
                    <a:lnTo>
                      <a:pt x="161" y="992"/>
                    </a:lnTo>
                    <a:lnTo>
                      <a:pt x="107" y="1099"/>
                    </a:lnTo>
                    <a:lnTo>
                      <a:pt x="54" y="1206"/>
                    </a:lnTo>
                    <a:lnTo>
                      <a:pt x="0" y="1420"/>
                    </a:lnTo>
                    <a:lnTo>
                      <a:pt x="0" y="1634"/>
                    </a:lnTo>
                    <a:lnTo>
                      <a:pt x="81" y="2143"/>
                    </a:lnTo>
                    <a:lnTo>
                      <a:pt x="107" y="2411"/>
                    </a:lnTo>
                    <a:lnTo>
                      <a:pt x="134" y="2652"/>
                    </a:lnTo>
                    <a:lnTo>
                      <a:pt x="215" y="2893"/>
                    </a:lnTo>
                    <a:lnTo>
                      <a:pt x="322" y="3081"/>
                    </a:lnTo>
                    <a:lnTo>
                      <a:pt x="429" y="3268"/>
                    </a:lnTo>
                    <a:lnTo>
                      <a:pt x="563" y="3402"/>
                    </a:lnTo>
                    <a:lnTo>
                      <a:pt x="697" y="3536"/>
                    </a:lnTo>
                    <a:lnTo>
                      <a:pt x="804" y="3670"/>
                    </a:lnTo>
                    <a:lnTo>
                      <a:pt x="965" y="3750"/>
                    </a:lnTo>
                    <a:lnTo>
                      <a:pt x="1098" y="3804"/>
                    </a:lnTo>
                    <a:lnTo>
                      <a:pt x="1259" y="3857"/>
                    </a:lnTo>
                    <a:lnTo>
                      <a:pt x="1607" y="3857"/>
                    </a:lnTo>
                    <a:lnTo>
                      <a:pt x="1768" y="3804"/>
                    </a:lnTo>
                    <a:lnTo>
                      <a:pt x="1902" y="3750"/>
                    </a:lnTo>
                    <a:lnTo>
                      <a:pt x="2063" y="3670"/>
                    </a:lnTo>
                    <a:lnTo>
                      <a:pt x="2170" y="3536"/>
                    </a:lnTo>
                    <a:lnTo>
                      <a:pt x="2304" y="3402"/>
                    </a:lnTo>
                    <a:lnTo>
                      <a:pt x="2438" y="3268"/>
                    </a:lnTo>
                    <a:lnTo>
                      <a:pt x="2545" y="3081"/>
                    </a:lnTo>
                    <a:lnTo>
                      <a:pt x="2652" y="2893"/>
                    </a:lnTo>
                    <a:lnTo>
                      <a:pt x="2732" y="2652"/>
                    </a:lnTo>
                    <a:lnTo>
                      <a:pt x="2759" y="2411"/>
                    </a:lnTo>
                    <a:lnTo>
                      <a:pt x="2786" y="2143"/>
                    </a:lnTo>
                    <a:lnTo>
                      <a:pt x="2866" y="1634"/>
                    </a:lnTo>
                    <a:lnTo>
                      <a:pt x="2866" y="1420"/>
                    </a:lnTo>
                    <a:lnTo>
                      <a:pt x="2813" y="1206"/>
                    </a:lnTo>
                    <a:lnTo>
                      <a:pt x="2759" y="1099"/>
                    </a:lnTo>
                    <a:lnTo>
                      <a:pt x="2705" y="992"/>
                    </a:lnTo>
                    <a:lnTo>
                      <a:pt x="2705" y="858"/>
                    </a:lnTo>
                    <a:lnTo>
                      <a:pt x="2705" y="670"/>
                    </a:lnTo>
                    <a:lnTo>
                      <a:pt x="2679" y="429"/>
                    </a:lnTo>
                    <a:lnTo>
                      <a:pt x="2625" y="295"/>
                    </a:lnTo>
                    <a:lnTo>
                      <a:pt x="2572" y="188"/>
                    </a:lnTo>
                    <a:lnTo>
                      <a:pt x="2491" y="108"/>
                    </a:lnTo>
                    <a:lnTo>
                      <a:pt x="2411" y="54"/>
                    </a:lnTo>
                    <a:lnTo>
                      <a:pt x="2304" y="1"/>
                    </a:lnTo>
                    <a:lnTo>
                      <a:pt x="2009" y="1"/>
                    </a:lnTo>
                    <a:lnTo>
                      <a:pt x="1795" y="27"/>
                    </a:lnTo>
                    <a:lnTo>
                      <a:pt x="1634" y="54"/>
                    </a:lnTo>
                    <a:lnTo>
                      <a:pt x="1527" y="81"/>
                    </a:lnTo>
                    <a:lnTo>
                      <a:pt x="1420" y="108"/>
                    </a:lnTo>
                    <a:lnTo>
                      <a:pt x="1339" y="81"/>
                    </a:lnTo>
                    <a:lnTo>
                      <a:pt x="1232" y="54"/>
                    </a:lnTo>
                    <a:lnTo>
                      <a:pt x="1072" y="27"/>
                    </a:lnTo>
                    <a:lnTo>
                      <a:pt x="857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8" name="Google Shape;2588;p71"/>
              <p:cNvSpPr/>
              <p:nvPr/>
            </p:nvSpPr>
            <p:spPr>
              <a:xfrm>
                <a:off x="6421025" y="3735250"/>
                <a:ext cx="50250" cy="40875"/>
              </a:xfrm>
              <a:custGeom>
                <a:avLst/>
                <a:gdLst/>
                <a:ahLst/>
                <a:cxnLst/>
                <a:rect l="l" t="t" r="r" b="b"/>
                <a:pathLst>
                  <a:path w="2010" h="1635" extrusionOk="0">
                    <a:moveTo>
                      <a:pt x="804" y="1"/>
                    </a:moveTo>
                    <a:lnTo>
                      <a:pt x="28" y="831"/>
                    </a:lnTo>
                    <a:lnTo>
                      <a:pt x="1" y="858"/>
                    </a:lnTo>
                    <a:lnTo>
                      <a:pt x="54" y="965"/>
                    </a:lnTo>
                    <a:lnTo>
                      <a:pt x="135" y="1072"/>
                    </a:lnTo>
                    <a:lnTo>
                      <a:pt x="242" y="1179"/>
                    </a:lnTo>
                    <a:lnTo>
                      <a:pt x="349" y="1259"/>
                    </a:lnTo>
                    <a:lnTo>
                      <a:pt x="1045" y="1581"/>
                    </a:lnTo>
                    <a:lnTo>
                      <a:pt x="1179" y="1634"/>
                    </a:lnTo>
                    <a:lnTo>
                      <a:pt x="1340" y="1634"/>
                    </a:lnTo>
                    <a:lnTo>
                      <a:pt x="1501" y="1608"/>
                    </a:lnTo>
                    <a:lnTo>
                      <a:pt x="1688" y="1527"/>
                    </a:lnTo>
                    <a:lnTo>
                      <a:pt x="1822" y="1420"/>
                    </a:lnTo>
                    <a:lnTo>
                      <a:pt x="1929" y="1259"/>
                    </a:lnTo>
                    <a:lnTo>
                      <a:pt x="1983" y="1125"/>
                    </a:lnTo>
                    <a:lnTo>
                      <a:pt x="2010" y="992"/>
                    </a:lnTo>
                    <a:lnTo>
                      <a:pt x="1983" y="858"/>
                    </a:lnTo>
                    <a:lnTo>
                      <a:pt x="1956" y="751"/>
                    </a:lnTo>
                    <a:lnTo>
                      <a:pt x="1902" y="617"/>
                    </a:lnTo>
                    <a:lnTo>
                      <a:pt x="1822" y="509"/>
                    </a:lnTo>
                    <a:lnTo>
                      <a:pt x="1742" y="429"/>
                    </a:lnTo>
                    <a:lnTo>
                      <a:pt x="1608" y="376"/>
                    </a:lnTo>
                    <a:lnTo>
                      <a:pt x="911" y="27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89" name="Google Shape;2589;p71"/>
              <p:cNvSpPr/>
              <p:nvPr/>
            </p:nvSpPr>
            <p:spPr>
              <a:xfrm>
                <a:off x="6421025" y="3735250"/>
                <a:ext cx="29500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1180" h="1394" extrusionOk="0">
                    <a:moveTo>
                      <a:pt x="804" y="1"/>
                    </a:moveTo>
                    <a:lnTo>
                      <a:pt x="28" y="831"/>
                    </a:lnTo>
                    <a:lnTo>
                      <a:pt x="1" y="858"/>
                    </a:lnTo>
                    <a:lnTo>
                      <a:pt x="54" y="965"/>
                    </a:lnTo>
                    <a:lnTo>
                      <a:pt x="135" y="1072"/>
                    </a:lnTo>
                    <a:lnTo>
                      <a:pt x="242" y="1179"/>
                    </a:lnTo>
                    <a:lnTo>
                      <a:pt x="349" y="1259"/>
                    </a:lnTo>
                    <a:lnTo>
                      <a:pt x="670" y="1393"/>
                    </a:lnTo>
                    <a:lnTo>
                      <a:pt x="563" y="1233"/>
                    </a:lnTo>
                    <a:lnTo>
                      <a:pt x="483" y="1045"/>
                    </a:lnTo>
                    <a:lnTo>
                      <a:pt x="483" y="831"/>
                    </a:lnTo>
                    <a:lnTo>
                      <a:pt x="510" y="643"/>
                    </a:lnTo>
                    <a:lnTo>
                      <a:pt x="617" y="456"/>
                    </a:lnTo>
                    <a:lnTo>
                      <a:pt x="778" y="295"/>
                    </a:lnTo>
                    <a:lnTo>
                      <a:pt x="965" y="215"/>
                    </a:lnTo>
                    <a:lnTo>
                      <a:pt x="1153" y="161"/>
                    </a:lnTo>
                    <a:lnTo>
                      <a:pt x="1179" y="161"/>
                    </a:lnTo>
                    <a:lnTo>
                      <a:pt x="911" y="27"/>
                    </a:lnTo>
                    <a:lnTo>
                      <a:pt x="804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90" name="Google Shape;2590;p71"/>
              <p:cNvSpPr/>
              <p:nvPr/>
            </p:nvSpPr>
            <p:spPr>
              <a:xfrm>
                <a:off x="6358100" y="3664950"/>
                <a:ext cx="84375" cy="91750"/>
              </a:xfrm>
              <a:custGeom>
                <a:avLst/>
                <a:gdLst/>
                <a:ahLst/>
                <a:cxnLst/>
                <a:rect l="l" t="t" r="r" b="b"/>
                <a:pathLst>
                  <a:path w="3375" h="3670" extrusionOk="0">
                    <a:moveTo>
                      <a:pt x="1125" y="0"/>
                    </a:moveTo>
                    <a:lnTo>
                      <a:pt x="268" y="616"/>
                    </a:lnTo>
                    <a:lnTo>
                      <a:pt x="161" y="724"/>
                    </a:lnTo>
                    <a:lnTo>
                      <a:pt x="81" y="857"/>
                    </a:lnTo>
                    <a:lnTo>
                      <a:pt x="27" y="965"/>
                    </a:lnTo>
                    <a:lnTo>
                      <a:pt x="0" y="1098"/>
                    </a:lnTo>
                    <a:lnTo>
                      <a:pt x="27" y="1232"/>
                    </a:lnTo>
                    <a:lnTo>
                      <a:pt x="54" y="1366"/>
                    </a:lnTo>
                    <a:lnTo>
                      <a:pt x="107" y="1500"/>
                    </a:lnTo>
                    <a:lnTo>
                      <a:pt x="188" y="1634"/>
                    </a:lnTo>
                    <a:lnTo>
                      <a:pt x="2357" y="3643"/>
                    </a:lnTo>
                    <a:lnTo>
                      <a:pt x="2411" y="3670"/>
                    </a:lnTo>
                    <a:lnTo>
                      <a:pt x="2518" y="3670"/>
                    </a:lnTo>
                    <a:lnTo>
                      <a:pt x="2545" y="3643"/>
                    </a:lnTo>
                    <a:lnTo>
                      <a:pt x="3348" y="2786"/>
                    </a:lnTo>
                    <a:lnTo>
                      <a:pt x="3375" y="2732"/>
                    </a:lnTo>
                    <a:lnTo>
                      <a:pt x="3375" y="2705"/>
                    </a:lnTo>
                    <a:lnTo>
                      <a:pt x="3375" y="2652"/>
                    </a:lnTo>
                    <a:lnTo>
                      <a:pt x="3348" y="2598"/>
                    </a:lnTo>
                    <a:lnTo>
                      <a:pt x="1955" y="1313"/>
                    </a:lnTo>
                    <a:lnTo>
                      <a:pt x="1929" y="1286"/>
                    </a:lnTo>
                    <a:lnTo>
                      <a:pt x="1955" y="1232"/>
                    </a:lnTo>
                    <a:lnTo>
                      <a:pt x="1821" y="1259"/>
                    </a:lnTo>
                    <a:lnTo>
                      <a:pt x="1688" y="1259"/>
                    </a:lnTo>
                    <a:lnTo>
                      <a:pt x="1580" y="1232"/>
                    </a:lnTo>
                    <a:lnTo>
                      <a:pt x="1446" y="1206"/>
                    </a:lnTo>
                    <a:lnTo>
                      <a:pt x="1366" y="1152"/>
                    </a:lnTo>
                    <a:lnTo>
                      <a:pt x="1259" y="1072"/>
                    </a:lnTo>
                    <a:lnTo>
                      <a:pt x="1179" y="991"/>
                    </a:lnTo>
                    <a:lnTo>
                      <a:pt x="1098" y="911"/>
                    </a:lnTo>
                    <a:lnTo>
                      <a:pt x="1018" y="697"/>
                    </a:lnTo>
                    <a:lnTo>
                      <a:pt x="991" y="590"/>
                    </a:lnTo>
                    <a:lnTo>
                      <a:pt x="964" y="456"/>
                    </a:lnTo>
                    <a:lnTo>
                      <a:pt x="991" y="349"/>
                    </a:lnTo>
                    <a:lnTo>
                      <a:pt x="1018" y="241"/>
                    </a:lnTo>
                    <a:lnTo>
                      <a:pt x="1045" y="108"/>
                    </a:lnTo>
                    <a:lnTo>
                      <a:pt x="11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91" name="Google Shape;2591;p71"/>
              <p:cNvSpPr/>
              <p:nvPr/>
            </p:nvSpPr>
            <p:spPr>
              <a:xfrm>
                <a:off x="6512775" y="3735250"/>
                <a:ext cx="50225" cy="40875"/>
              </a:xfrm>
              <a:custGeom>
                <a:avLst/>
                <a:gdLst/>
                <a:ahLst/>
                <a:cxnLst/>
                <a:rect l="l" t="t" r="r" b="b"/>
                <a:pathLst>
                  <a:path w="2009" h="1635" extrusionOk="0">
                    <a:moveTo>
                      <a:pt x="1179" y="1"/>
                    </a:moveTo>
                    <a:lnTo>
                      <a:pt x="1071" y="27"/>
                    </a:lnTo>
                    <a:lnTo>
                      <a:pt x="375" y="376"/>
                    </a:lnTo>
                    <a:lnTo>
                      <a:pt x="268" y="429"/>
                    </a:lnTo>
                    <a:lnTo>
                      <a:pt x="161" y="509"/>
                    </a:lnTo>
                    <a:lnTo>
                      <a:pt x="107" y="617"/>
                    </a:lnTo>
                    <a:lnTo>
                      <a:pt x="54" y="751"/>
                    </a:lnTo>
                    <a:lnTo>
                      <a:pt x="0" y="858"/>
                    </a:lnTo>
                    <a:lnTo>
                      <a:pt x="0" y="992"/>
                    </a:lnTo>
                    <a:lnTo>
                      <a:pt x="27" y="1125"/>
                    </a:lnTo>
                    <a:lnTo>
                      <a:pt x="54" y="1259"/>
                    </a:lnTo>
                    <a:lnTo>
                      <a:pt x="161" y="1420"/>
                    </a:lnTo>
                    <a:lnTo>
                      <a:pt x="322" y="1527"/>
                    </a:lnTo>
                    <a:lnTo>
                      <a:pt x="482" y="1608"/>
                    </a:lnTo>
                    <a:lnTo>
                      <a:pt x="670" y="1634"/>
                    </a:lnTo>
                    <a:lnTo>
                      <a:pt x="830" y="1634"/>
                    </a:lnTo>
                    <a:lnTo>
                      <a:pt x="964" y="1581"/>
                    </a:lnTo>
                    <a:lnTo>
                      <a:pt x="1661" y="1259"/>
                    </a:lnTo>
                    <a:lnTo>
                      <a:pt x="1768" y="1179"/>
                    </a:lnTo>
                    <a:lnTo>
                      <a:pt x="1875" y="1072"/>
                    </a:lnTo>
                    <a:lnTo>
                      <a:pt x="1955" y="965"/>
                    </a:lnTo>
                    <a:lnTo>
                      <a:pt x="2009" y="858"/>
                    </a:lnTo>
                    <a:lnTo>
                      <a:pt x="1982" y="831"/>
                    </a:lnTo>
                    <a:lnTo>
                      <a:pt x="1179" y="1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92" name="Google Shape;2592;p71"/>
              <p:cNvSpPr/>
              <p:nvPr/>
            </p:nvSpPr>
            <p:spPr>
              <a:xfrm>
                <a:off x="6532850" y="3735250"/>
                <a:ext cx="30150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1394" extrusionOk="0">
                    <a:moveTo>
                      <a:pt x="376" y="1"/>
                    </a:moveTo>
                    <a:lnTo>
                      <a:pt x="268" y="27"/>
                    </a:lnTo>
                    <a:lnTo>
                      <a:pt x="1" y="161"/>
                    </a:lnTo>
                    <a:lnTo>
                      <a:pt x="27" y="161"/>
                    </a:lnTo>
                    <a:lnTo>
                      <a:pt x="242" y="215"/>
                    </a:lnTo>
                    <a:lnTo>
                      <a:pt x="429" y="295"/>
                    </a:lnTo>
                    <a:lnTo>
                      <a:pt x="563" y="456"/>
                    </a:lnTo>
                    <a:lnTo>
                      <a:pt x="670" y="643"/>
                    </a:lnTo>
                    <a:lnTo>
                      <a:pt x="724" y="831"/>
                    </a:lnTo>
                    <a:lnTo>
                      <a:pt x="724" y="1045"/>
                    </a:lnTo>
                    <a:lnTo>
                      <a:pt x="643" y="1233"/>
                    </a:lnTo>
                    <a:lnTo>
                      <a:pt x="536" y="1393"/>
                    </a:lnTo>
                    <a:lnTo>
                      <a:pt x="858" y="1259"/>
                    </a:lnTo>
                    <a:lnTo>
                      <a:pt x="965" y="1179"/>
                    </a:lnTo>
                    <a:lnTo>
                      <a:pt x="1072" y="1072"/>
                    </a:lnTo>
                    <a:lnTo>
                      <a:pt x="1152" y="965"/>
                    </a:lnTo>
                    <a:lnTo>
                      <a:pt x="1206" y="858"/>
                    </a:lnTo>
                    <a:lnTo>
                      <a:pt x="1179" y="831"/>
                    </a:lnTo>
                    <a:lnTo>
                      <a:pt x="376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grpSp>
        <p:nvGrpSpPr>
          <p:cNvPr id="2593" name="Google Shape;2593;p71"/>
          <p:cNvGrpSpPr/>
          <p:nvPr/>
        </p:nvGrpSpPr>
        <p:grpSpPr>
          <a:xfrm>
            <a:off x="7699250" y="3496225"/>
            <a:ext cx="444625" cy="444600"/>
            <a:chOff x="7699250" y="3496225"/>
            <a:chExt cx="444625" cy="444600"/>
          </a:xfrm>
        </p:grpSpPr>
        <p:sp>
          <p:nvSpPr>
            <p:cNvPr id="2594" name="Google Shape;2594;p71"/>
            <p:cNvSpPr/>
            <p:nvPr/>
          </p:nvSpPr>
          <p:spPr>
            <a:xfrm>
              <a:off x="7699250" y="3514950"/>
              <a:ext cx="425225" cy="425875"/>
            </a:xfrm>
            <a:custGeom>
              <a:avLst/>
              <a:gdLst/>
              <a:ahLst/>
              <a:cxnLst/>
              <a:rect l="l" t="t" r="r" b="b"/>
              <a:pathLst>
                <a:path w="17009" h="17035" extrusionOk="0">
                  <a:moveTo>
                    <a:pt x="8518" y="1"/>
                  </a:moveTo>
                  <a:lnTo>
                    <a:pt x="8063" y="28"/>
                  </a:lnTo>
                  <a:lnTo>
                    <a:pt x="7634" y="55"/>
                  </a:lnTo>
                  <a:lnTo>
                    <a:pt x="7206" y="108"/>
                  </a:lnTo>
                  <a:lnTo>
                    <a:pt x="6804" y="188"/>
                  </a:lnTo>
                  <a:lnTo>
                    <a:pt x="6375" y="269"/>
                  </a:lnTo>
                  <a:lnTo>
                    <a:pt x="5974" y="403"/>
                  </a:lnTo>
                  <a:lnTo>
                    <a:pt x="5599" y="537"/>
                  </a:lnTo>
                  <a:lnTo>
                    <a:pt x="5197" y="671"/>
                  </a:lnTo>
                  <a:lnTo>
                    <a:pt x="4822" y="858"/>
                  </a:lnTo>
                  <a:lnTo>
                    <a:pt x="4447" y="1046"/>
                  </a:lnTo>
                  <a:lnTo>
                    <a:pt x="4099" y="1233"/>
                  </a:lnTo>
                  <a:lnTo>
                    <a:pt x="3751" y="1474"/>
                  </a:lnTo>
                  <a:lnTo>
                    <a:pt x="3429" y="1715"/>
                  </a:lnTo>
                  <a:lnTo>
                    <a:pt x="3108" y="1956"/>
                  </a:lnTo>
                  <a:lnTo>
                    <a:pt x="2786" y="2224"/>
                  </a:lnTo>
                  <a:lnTo>
                    <a:pt x="2492" y="2492"/>
                  </a:lnTo>
                  <a:lnTo>
                    <a:pt x="2224" y="2813"/>
                  </a:lnTo>
                  <a:lnTo>
                    <a:pt x="1956" y="3108"/>
                  </a:lnTo>
                  <a:lnTo>
                    <a:pt x="1688" y="3429"/>
                  </a:lnTo>
                  <a:lnTo>
                    <a:pt x="1474" y="3751"/>
                  </a:lnTo>
                  <a:lnTo>
                    <a:pt x="1233" y="4099"/>
                  </a:lnTo>
                  <a:lnTo>
                    <a:pt x="1046" y="4474"/>
                  </a:lnTo>
                  <a:lnTo>
                    <a:pt x="858" y="4822"/>
                  </a:lnTo>
                  <a:lnTo>
                    <a:pt x="671" y="5197"/>
                  </a:lnTo>
                  <a:lnTo>
                    <a:pt x="537" y="5599"/>
                  </a:lnTo>
                  <a:lnTo>
                    <a:pt x="403" y="6000"/>
                  </a:lnTo>
                  <a:lnTo>
                    <a:pt x="269" y="6402"/>
                  </a:lnTo>
                  <a:lnTo>
                    <a:pt x="188" y="6804"/>
                  </a:lnTo>
                  <a:lnTo>
                    <a:pt x="108" y="7232"/>
                  </a:lnTo>
                  <a:lnTo>
                    <a:pt x="55" y="7661"/>
                  </a:lnTo>
                  <a:lnTo>
                    <a:pt x="28" y="8089"/>
                  </a:lnTo>
                  <a:lnTo>
                    <a:pt x="1" y="8518"/>
                  </a:lnTo>
                  <a:lnTo>
                    <a:pt x="28" y="9161"/>
                  </a:lnTo>
                  <a:lnTo>
                    <a:pt x="108" y="9804"/>
                  </a:lnTo>
                  <a:lnTo>
                    <a:pt x="215" y="10446"/>
                  </a:lnTo>
                  <a:lnTo>
                    <a:pt x="403" y="11036"/>
                  </a:lnTo>
                  <a:lnTo>
                    <a:pt x="590" y="11652"/>
                  </a:lnTo>
                  <a:lnTo>
                    <a:pt x="858" y="12214"/>
                  </a:lnTo>
                  <a:lnTo>
                    <a:pt x="1126" y="12750"/>
                  </a:lnTo>
                  <a:lnTo>
                    <a:pt x="1474" y="13285"/>
                  </a:lnTo>
                  <a:lnTo>
                    <a:pt x="1822" y="13767"/>
                  </a:lnTo>
                  <a:lnTo>
                    <a:pt x="2224" y="14250"/>
                  </a:lnTo>
                  <a:lnTo>
                    <a:pt x="2653" y="14678"/>
                  </a:lnTo>
                  <a:lnTo>
                    <a:pt x="3108" y="15080"/>
                  </a:lnTo>
                  <a:lnTo>
                    <a:pt x="3590" y="15455"/>
                  </a:lnTo>
                  <a:lnTo>
                    <a:pt x="4099" y="15803"/>
                  </a:lnTo>
                  <a:lnTo>
                    <a:pt x="4634" y="16098"/>
                  </a:lnTo>
                  <a:lnTo>
                    <a:pt x="5197" y="16365"/>
                  </a:lnTo>
                  <a:lnTo>
                    <a:pt x="7045" y="16901"/>
                  </a:lnTo>
                  <a:lnTo>
                    <a:pt x="7768" y="16981"/>
                  </a:lnTo>
                  <a:lnTo>
                    <a:pt x="8143" y="17008"/>
                  </a:lnTo>
                  <a:lnTo>
                    <a:pt x="8518" y="17035"/>
                  </a:lnTo>
                  <a:lnTo>
                    <a:pt x="8973" y="17008"/>
                  </a:lnTo>
                  <a:lnTo>
                    <a:pt x="10875" y="16687"/>
                  </a:lnTo>
                  <a:lnTo>
                    <a:pt x="11518" y="16473"/>
                  </a:lnTo>
                  <a:lnTo>
                    <a:pt x="12161" y="16205"/>
                  </a:lnTo>
                  <a:lnTo>
                    <a:pt x="12750" y="15883"/>
                  </a:lnTo>
                  <a:lnTo>
                    <a:pt x="13312" y="15535"/>
                  </a:lnTo>
                  <a:lnTo>
                    <a:pt x="13875" y="15133"/>
                  </a:lnTo>
                  <a:lnTo>
                    <a:pt x="14384" y="14678"/>
                  </a:lnTo>
                  <a:lnTo>
                    <a:pt x="14839" y="14196"/>
                  </a:lnTo>
                  <a:lnTo>
                    <a:pt x="15267" y="13687"/>
                  </a:lnTo>
                  <a:lnTo>
                    <a:pt x="15669" y="13125"/>
                  </a:lnTo>
                  <a:lnTo>
                    <a:pt x="16017" y="12535"/>
                  </a:lnTo>
                  <a:lnTo>
                    <a:pt x="16312" y="11919"/>
                  </a:lnTo>
                  <a:lnTo>
                    <a:pt x="16553" y="11303"/>
                  </a:lnTo>
                  <a:lnTo>
                    <a:pt x="16767" y="10634"/>
                  </a:lnTo>
                  <a:lnTo>
                    <a:pt x="16901" y="9937"/>
                  </a:lnTo>
                  <a:lnTo>
                    <a:pt x="16982" y="9241"/>
                  </a:lnTo>
                  <a:lnTo>
                    <a:pt x="17008" y="8518"/>
                  </a:lnTo>
                  <a:lnTo>
                    <a:pt x="17008" y="8089"/>
                  </a:lnTo>
                  <a:lnTo>
                    <a:pt x="16982" y="7661"/>
                  </a:lnTo>
                  <a:lnTo>
                    <a:pt x="16928" y="7232"/>
                  </a:lnTo>
                  <a:lnTo>
                    <a:pt x="16848" y="6804"/>
                  </a:lnTo>
                  <a:lnTo>
                    <a:pt x="16740" y="6402"/>
                  </a:lnTo>
                  <a:lnTo>
                    <a:pt x="16633" y="6000"/>
                  </a:lnTo>
                  <a:lnTo>
                    <a:pt x="16499" y="5599"/>
                  </a:lnTo>
                  <a:lnTo>
                    <a:pt x="16339" y="5197"/>
                  </a:lnTo>
                  <a:lnTo>
                    <a:pt x="16178" y="4822"/>
                  </a:lnTo>
                  <a:lnTo>
                    <a:pt x="15991" y="4474"/>
                  </a:lnTo>
                  <a:lnTo>
                    <a:pt x="15776" y="4099"/>
                  </a:lnTo>
                  <a:lnTo>
                    <a:pt x="15562" y="3751"/>
                  </a:lnTo>
                  <a:lnTo>
                    <a:pt x="15321" y="3429"/>
                  </a:lnTo>
                  <a:lnTo>
                    <a:pt x="15080" y="3108"/>
                  </a:lnTo>
                  <a:lnTo>
                    <a:pt x="14812" y="2813"/>
                  </a:lnTo>
                  <a:lnTo>
                    <a:pt x="14517" y="2492"/>
                  </a:lnTo>
                  <a:lnTo>
                    <a:pt x="14223" y="2224"/>
                  </a:lnTo>
                  <a:lnTo>
                    <a:pt x="13928" y="1956"/>
                  </a:lnTo>
                  <a:lnTo>
                    <a:pt x="13607" y="1715"/>
                  </a:lnTo>
                  <a:lnTo>
                    <a:pt x="13259" y="1474"/>
                  </a:lnTo>
                  <a:lnTo>
                    <a:pt x="12937" y="1233"/>
                  </a:lnTo>
                  <a:lnTo>
                    <a:pt x="12562" y="1046"/>
                  </a:lnTo>
                  <a:lnTo>
                    <a:pt x="12214" y="858"/>
                  </a:lnTo>
                  <a:lnTo>
                    <a:pt x="11812" y="671"/>
                  </a:lnTo>
                  <a:lnTo>
                    <a:pt x="11437" y="537"/>
                  </a:lnTo>
                  <a:lnTo>
                    <a:pt x="11036" y="403"/>
                  </a:lnTo>
                  <a:lnTo>
                    <a:pt x="10634" y="269"/>
                  </a:lnTo>
                  <a:lnTo>
                    <a:pt x="10232" y="188"/>
                  </a:lnTo>
                  <a:lnTo>
                    <a:pt x="9804" y="108"/>
                  </a:lnTo>
                  <a:lnTo>
                    <a:pt x="9375" y="55"/>
                  </a:lnTo>
                  <a:lnTo>
                    <a:pt x="8947" y="28"/>
                  </a:lnTo>
                  <a:lnTo>
                    <a:pt x="8518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33000">
                  <a:schemeClr val="lt2"/>
                </a:gs>
                <a:gs pos="73000">
                  <a:schemeClr val="accent1"/>
                </a:gs>
                <a:gs pos="10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2595" name="Google Shape;2595;p71"/>
            <p:cNvGrpSpPr/>
            <p:nvPr/>
          </p:nvGrpSpPr>
          <p:grpSpPr>
            <a:xfrm>
              <a:off x="7760875" y="3496225"/>
              <a:ext cx="383000" cy="443950"/>
              <a:chOff x="7760875" y="3496225"/>
              <a:chExt cx="383000" cy="443950"/>
            </a:xfrm>
          </p:grpSpPr>
          <p:sp>
            <p:nvSpPr>
              <p:cNvPr id="2596" name="Google Shape;2596;p71"/>
              <p:cNvSpPr/>
              <p:nvPr/>
            </p:nvSpPr>
            <p:spPr>
              <a:xfrm>
                <a:off x="7870675" y="3615400"/>
                <a:ext cx="56950" cy="47575"/>
              </a:xfrm>
              <a:custGeom>
                <a:avLst/>
                <a:gdLst/>
                <a:ahLst/>
                <a:cxnLst/>
                <a:rect l="l" t="t" r="r" b="b"/>
                <a:pathLst>
                  <a:path w="2278" h="1903" extrusionOk="0">
                    <a:moveTo>
                      <a:pt x="429" y="0"/>
                    </a:moveTo>
                    <a:lnTo>
                      <a:pt x="429" y="509"/>
                    </a:lnTo>
                    <a:lnTo>
                      <a:pt x="402" y="563"/>
                    </a:lnTo>
                    <a:lnTo>
                      <a:pt x="349" y="616"/>
                    </a:lnTo>
                    <a:lnTo>
                      <a:pt x="268" y="670"/>
                    </a:lnTo>
                    <a:lnTo>
                      <a:pt x="242" y="670"/>
                    </a:lnTo>
                    <a:lnTo>
                      <a:pt x="0" y="697"/>
                    </a:lnTo>
                    <a:lnTo>
                      <a:pt x="27" y="750"/>
                    </a:lnTo>
                    <a:lnTo>
                      <a:pt x="54" y="804"/>
                    </a:lnTo>
                    <a:lnTo>
                      <a:pt x="108" y="965"/>
                    </a:lnTo>
                    <a:lnTo>
                      <a:pt x="188" y="1125"/>
                    </a:lnTo>
                    <a:lnTo>
                      <a:pt x="268" y="1286"/>
                    </a:lnTo>
                    <a:lnTo>
                      <a:pt x="375" y="1420"/>
                    </a:lnTo>
                    <a:lnTo>
                      <a:pt x="483" y="1527"/>
                    </a:lnTo>
                    <a:lnTo>
                      <a:pt x="590" y="1661"/>
                    </a:lnTo>
                    <a:lnTo>
                      <a:pt x="724" y="1768"/>
                    </a:lnTo>
                    <a:lnTo>
                      <a:pt x="884" y="1848"/>
                    </a:lnTo>
                    <a:lnTo>
                      <a:pt x="991" y="1902"/>
                    </a:lnTo>
                    <a:lnTo>
                      <a:pt x="1259" y="1902"/>
                    </a:lnTo>
                    <a:lnTo>
                      <a:pt x="1366" y="1848"/>
                    </a:lnTo>
                    <a:lnTo>
                      <a:pt x="1527" y="1768"/>
                    </a:lnTo>
                    <a:lnTo>
                      <a:pt x="1661" y="1661"/>
                    </a:lnTo>
                    <a:lnTo>
                      <a:pt x="1768" y="1527"/>
                    </a:lnTo>
                    <a:lnTo>
                      <a:pt x="1875" y="1420"/>
                    </a:lnTo>
                    <a:lnTo>
                      <a:pt x="1982" y="1286"/>
                    </a:lnTo>
                    <a:lnTo>
                      <a:pt x="2063" y="1125"/>
                    </a:lnTo>
                    <a:lnTo>
                      <a:pt x="2143" y="965"/>
                    </a:lnTo>
                    <a:lnTo>
                      <a:pt x="2197" y="804"/>
                    </a:lnTo>
                    <a:lnTo>
                      <a:pt x="2223" y="750"/>
                    </a:lnTo>
                    <a:lnTo>
                      <a:pt x="2277" y="697"/>
                    </a:lnTo>
                    <a:lnTo>
                      <a:pt x="1982" y="670"/>
                    </a:lnTo>
                    <a:lnTo>
                      <a:pt x="1875" y="670"/>
                    </a:lnTo>
                    <a:lnTo>
                      <a:pt x="1822" y="616"/>
                    </a:lnTo>
                    <a:lnTo>
                      <a:pt x="1768" y="563"/>
                    </a:lnTo>
                    <a:lnTo>
                      <a:pt x="1768" y="509"/>
                    </a:lnTo>
                    <a:lnTo>
                      <a:pt x="1768" y="0"/>
                    </a:lnTo>
                    <a:lnTo>
                      <a:pt x="1554" y="161"/>
                    </a:lnTo>
                    <a:lnTo>
                      <a:pt x="1313" y="295"/>
                    </a:lnTo>
                    <a:lnTo>
                      <a:pt x="1206" y="322"/>
                    </a:lnTo>
                    <a:lnTo>
                      <a:pt x="1099" y="349"/>
                    </a:lnTo>
                    <a:lnTo>
                      <a:pt x="991" y="322"/>
                    </a:lnTo>
                    <a:lnTo>
                      <a:pt x="884" y="295"/>
                    </a:lnTo>
                    <a:lnTo>
                      <a:pt x="643" y="161"/>
                    </a:lnTo>
                    <a:lnTo>
                      <a:pt x="429" y="0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97" name="Google Shape;2597;p71"/>
              <p:cNvSpPr/>
              <p:nvPr/>
            </p:nvSpPr>
            <p:spPr>
              <a:xfrm>
                <a:off x="7861300" y="3776100"/>
                <a:ext cx="75675" cy="36175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1447" extrusionOk="0">
                    <a:moveTo>
                      <a:pt x="54" y="0"/>
                    </a:moveTo>
                    <a:lnTo>
                      <a:pt x="54" y="108"/>
                    </a:lnTo>
                    <a:lnTo>
                      <a:pt x="81" y="349"/>
                    </a:lnTo>
                    <a:lnTo>
                      <a:pt x="54" y="724"/>
                    </a:lnTo>
                    <a:lnTo>
                      <a:pt x="1" y="1206"/>
                    </a:lnTo>
                    <a:lnTo>
                      <a:pt x="1" y="1232"/>
                    </a:lnTo>
                    <a:lnTo>
                      <a:pt x="375" y="1340"/>
                    </a:lnTo>
                    <a:lnTo>
                      <a:pt x="750" y="1393"/>
                    </a:lnTo>
                    <a:lnTo>
                      <a:pt x="1125" y="1447"/>
                    </a:lnTo>
                    <a:lnTo>
                      <a:pt x="1875" y="1447"/>
                    </a:lnTo>
                    <a:lnTo>
                      <a:pt x="2250" y="1393"/>
                    </a:lnTo>
                    <a:lnTo>
                      <a:pt x="2625" y="1340"/>
                    </a:lnTo>
                    <a:lnTo>
                      <a:pt x="3000" y="1232"/>
                    </a:lnTo>
                    <a:lnTo>
                      <a:pt x="3027" y="1206"/>
                    </a:lnTo>
                    <a:lnTo>
                      <a:pt x="2947" y="724"/>
                    </a:lnTo>
                    <a:lnTo>
                      <a:pt x="2947" y="349"/>
                    </a:lnTo>
                    <a:lnTo>
                      <a:pt x="2947" y="108"/>
                    </a:lnTo>
                    <a:lnTo>
                      <a:pt x="2973" y="0"/>
                    </a:lnTo>
                    <a:lnTo>
                      <a:pt x="2840" y="0"/>
                    </a:lnTo>
                    <a:lnTo>
                      <a:pt x="2518" y="81"/>
                    </a:lnTo>
                    <a:lnTo>
                      <a:pt x="2170" y="134"/>
                    </a:lnTo>
                    <a:lnTo>
                      <a:pt x="1849" y="188"/>
                    </a:lnTo>
                    <a:lnTo>
                      <a:pt x="1152" y="188"/>
                    </a:lnTo>
                    <a:lnTo>
                      <a:pt x="831" y="134"/>
                    </a:lnTo>
                    <a:lnTo>
                      <a:pt x="483" y="81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98" name="Google Shape;2598;p71"/>
              <p:cNvSpPr/>
              <p:nvPr/>
            </p:nvSpPr>
            <p:spPr>
              <a:xfrm>
                <a:off x="7920225" y="3635475"/>
                <a:ext cx="119200" cy="83725"/>
              </a:xfrm>
              <a:custGeom>
                <a:avLst/>
                <a:gdLst/>
                <a:ahLst/>
                <a:cxnLst/>
                <a:rect l="l" t="t" r="r" b="b"/>
                <a:pathLst>
                  <a:path w="4768" h="3349" extrusionOk="0">
                    <a:moveTo>
                      <a:pt x="643" y="1"/>
                    </a:moveTo>
                    <a:lnTo>
                      <a:pt x="509" y="28"/>
                    </a:lnTo>
                    <a:lnTo>
                      <a:pt x="375" y="81"/>
                    </a:lnTo>
                    <a:lnTo>
                      <a:pt x="268" y="135"/>
                    </a:lnTo>
                    <a:lnTo>
                      <a:pt x="161" y="242"/>
                    </a:lnTo>
                    <a:lnTo>
                      <a:pt x="81" y="349"/>
                    </a:lnTo>
                    <a:lnTo>
                      <a:pt x="27" y="483"/>
                    </a:lnTo>
                    <a:lnTo>
                      <a:pt x="0" y="617"/>
                    </a:lnTo>
                    <a:lnTo>
                      <a:pt x="0" y="751"/>
                    </a:lnTo>
                    <a:lnTo>
                      <a:pt x="27" y="885"/>
                    </a:lnTo>
                    <a:lnTo>
                      <a:pt x="54" y="1019"/>
                    </a:lnTo>
                    <a:lnTo>
                      <a:pt x="134" y="1126"/>
                    </a:lnTo>
                    <a:lnTo>
                      <a:pt x="215" y="1233"/>
                    </a:lnTo>
                    <a:lnTo>
                      <a:pt x="349" y="1313"/>
                    </a:lnTo>
                    <a:lnTo>
                      <a:pt x="3723" y="3268"/>
                    </a:lnTo>
                    <a:lnTo>
                      <a:pt x="3884" y="3349"/>
                    </a:lnTo>
                    <a:lnTo>
                      <a:pt x="4259" y="3349"/>
                    </a:lnTo>
                    <a:lnTo>
                      <a:pt x="4420" y="3268"/>
                    </a:lnTo>
                    <a:lnTo>
                      <a:pt x="4554" y="3161"/>
                    </a:lnTo>
                    <a:lnTo>
                      <a:pt x="4687" y="3001"/>
                    </a:lnTo>
                    <a:lnTo>
                      <a:pt x="4741" y="2893"/>
                    </a:lnTo>
                    <a:lnTo>
                      <a:pt x="4768" y="2760"/>
                    </a:lnTo>
                    <a:lnTo>
                      <a:pt x="4768" y="2626"/>
                    </a:lnTo>
                    <a:lnTo>
                      <a:pt x="4741" y="2492"/>
                    </a:lnTo>
                    <a:lnTo>
                      <a:pt x="4714" y="2358"/>
                    </a:lnTo>
                    <a:lnTo>
                      <a:pt x="4634" y="2251"/>
                    </a:lnTo>
                    <a:lnTo>
                      <a:pt x="4527" y="2144"/>
                    </a:lnTo>
                    <a:lnTo>
                      <a:pt x="4420" y="2063"/>
                    </a:lnTo>
                    <a:lnTo>
                      <a:pt x="1045" y="108"/>
                    </a:lnTo>
                    <a:lnTo>
                      <a:pt x="911" y="28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99" name="Google Shape;2599;p71"/>
              <p:cNvSpPr/>
              <p:nvPr/>
            </p:nvSpPr>
            <p:spPr>
              <a:xfrm>
                <a:off x="7760875" y="3635475"/>
                <a:ext cx="111175" cy="83725"/>
              </a:xfrm>
              <a:custGeom>
                <a:avLst/>
                <a:gdLst/>
                <a:ahLst/>
                <a:cxnLst/>
                <a:rect l="l" t="t" r="r" b="b"/>
                <a:pathLst>
                  <a:path w="4447" h="3349" extrusionOk="0">
                    <a:moveTo>
                      <a:pt x="3643" y="1"/>
                    </a:moveTo>
                    <a:lnTo>
                      <a:pt x="3509" y="54"/>
                    </a:lnTo>
                    <a:lnTo>
                      <a:pt x="3375" y="108"/>
                    </a:lnTo>
                    <a:lnTo>
                      <a:pt x="321" y="2063"/>
                    </a:lnTo>
                    <a:lnTo>
                      <a:pt x="214" y="2170"/>
                    </a:lnTo>
                    <a:lnTo>
                      <a:pt x="107" y="2277"/>
                    </a:lnTo>
                    <a:lnTo>
                      <a:pt x="54" y="2385"/>
                    </a:lnTo>
                    <a:lnTo>
                      <a:pt x="0" y="2519"/>
                    </a:lnTo>
                    <a:lnTo>
                      <a:pt x="0" y="2652"/>
                    </a:lnTo>
                    <a:lnTo>
                      <a:pt x="0" y="2786"/>
                    </a:lnTo>
                    <a:lnTo>
                      <a:pt x="54" y="2920"/>
                    </a:lnTo>
                    <a:lnTo>
                      <a:pt x="107" y="3027"/>
                    </a:lnTo>
                    <a:lnTo>
                      <a:pt x="214" y="3188"/>
                    </a:lnTo>
                    <a:lnTo>
                      <a:pt x="375" y="3268"/>
                    </a:lnTo>
                    <a:lnTo>
                      <a:pt x="536" y="3349"/>
                    </a:lnTo>
                    <a:lnTo>
                      <a:pt x="696" y="3349"/>
                    </a:lnTo>
                    <a:lnTo>
                      <a:pt x="884" y="3322"/>
                    </a:lnTo>
                    <a:lnTo>
                      <a:pt x="1071" y="3242"/>
                    </a:lnTo>
                    <a:lnTo>
                      <a:pt x="4125" y="1287"/>
                    </a:lnTo>
                    <a:lnTo>
                      <a:pt x="4259" y="1206"/>
                    </a:lnTo>
                    <a:lnTo>
                      <a:pt x="4339" y="1099"/>
                    </a:lnTo>
                    <a:lnTo>
                      <a:pt x="4392" y="992"/>
                    </a:lnTo>
                    <a:lnTo>
                      <a:pt x="4446" y="858"/>
                    </a:lnTo>
                    <a:lnTo>
                      <a:pt x="4446" y="724"/>
                    </a:lnTo>
                    <a:lnTo>
                      <a:pt x="4446" y="590"/>
                    </a:lnTo>
                    <a:lnTo>
                      <a:pt x="4419" y="456"/>
                    </a:lnTo>
                    <a:lnTo>
                      <a:pt x="4339" y="322"/>
                    </a:lnTo>
                    <a:lnTo>
                      <a:pt x="4259" y="215"/>
                    </a:lnTo>
                    <a:lnTo>
                      <a:pt x="4151" y="135"/>
                    </a:lnTo>
                    <a:lnTo>
                      <a:pt x="4044" y="54"/>
                    </a:lnTo>
                    <a:lnTo>
                      <a:pt x="3910" y="28"/>
                    </a:lnTo>
                    <a:lnTo>
                      <a:pt x="3776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0" name="Google Shape;2600;p71"/>
              <p:cNvSpPr/>
              <p:nvPr/>
            </p:nvSpPr>
            <p:spPr>
              <a:xfrm>
                <a:off x="7791000" y="3632150"/>
                <a:ext cx="215625" cy="150000"/>
              </a:xfrm>
              <a:custGeom>
                <a:avLst/>
                <a:gdLst/>
                <a:ahLst/>
                <a:cxnLst/>
                <a:rect l="l" t="t" r="r" b="b"/>
                <a:pathLst>
                  <a:path w="8625" h="6000" extrusionOk="0">
                    <a:moveTo>
                      <a:pt x="2679" y="0"/>
                    </a:moveTo>
                    <a:lnTo>
                      <a:pt x="2491" y="27"/>
                    </a:lnTo>
                    <a:lnTo>
                      <a:pt x="2330" y="107"/>
                    </a:lnTo>
                    <a:lnTo>
                      <a:pt x="81" y="1527"/>
                    </a:lnTo>
                    <a:lnTo>
                      <a:pt x="27" y="1580"/>
                    </a:lnTo>
                    <a:lnTo>
                      <a:pt x="0" y="1661"/>
                    </a:lnTo>
                    <a:lnTo>
                      <a:pt x="0" y="1741"/>
                    </a:lnTo>
                    <a:lnTo>
                      <a:pt x="27" y="1821"/>
                    </a:lnTo>
                    <a:lnTo>
                      <a:pt x="670" y="2785"/>
                    </a:lnTo>
                    <a:lnTo>
                      <a:pt x="723" y="2839"/>
                    </a:lnTo>
                    <a:lnTo>
                      <a:pt x="777" y="2866"/>
                    </a:lnTo>
                    <a:lnTo>
                      <a:pt x="938" y="2866"/>
                    </a:lnTo>
                    <a:lnTo>
                      <a:pt x="2277" y="2143"/>
                    </a:lnTo>
                    <a:lnTo>
                      <a:pt x="2357" y="2143"/>
                    </a:lnTo>
                    <a:lnTo>
                      <a:pt x="2384" y="2169"/>
                    </a:lnTo>
                    <a:lnTo>
                      <a:pt x="2384" y="2223"/>
                    </a:lnTo>
                    <a:lnTo>
                      <a:pt x="2384" y="2384"/>
                    </a:lnTo>
                    <a:lnTo>
                      <a:pt x="2411" y="2598"/>
                    </a:lnTo>
                    <a:lnTo>
                      <a:pt x="2438" y="2839"/>
                    </a:lnTo>
                    <a:lnTo>
                      <a:pt x="2518" y="3080"/>
                    </a:lnTo>
                    <a:lnTo>
                      <a:pt x="2598" y="3294"/>
                    </a:lnTo>
                    <a:lnTo>
                      <a:pt x="2732" y="3589"/>
                    </a:lnTo>
                    <a:lnTo>
                      <a:pt x="2839" y="5758"/>
                    </a:lnTo>
                    <a:lnTo>
                      <a:pt x="3214" y="5866"/>
                    </a:lnTo>
                    <a:lnTo>
                      <a:pt x="3562" y="5946"/>
                    </a:lnTo>
                    <a:lnTo>
                      <a:pt x="3937" y="5973"/>
                    </a:lnTo>
                    <a:lnTo>
                      <a:pt x="4312" y="5999"/>
                    </a:lnTo>
                    <a:lnTo>
                      <a:pt x="4687" y="5973"/>
                    </a:lnTo>
                    <a:lnTo>
                      <a:pt x="5036" y="5946"/>
                    </a:lnTo>
                    <a:lnTo>
                      <a:pt x="5410" y="5866"/>
                    </a:lnTo>
                    <a:lnTo>
                      <a:pt x="5785" y="5758"/>
                    </a:lnTo>
                    <a:lnTo>
                      <a:pt x="5893" y="3589"/>
                    </a:lnTo>
                    <a:lnTo>
                      <a:pt x="6026" y="3294"/>
                    </a:lnTo>
                    <a:lnTo>
                      <a:pt x="6107" y="3080"/>
                    </a:lnTo>
                    <a:lnTo>
                      <a:pt x="6187" y="2839"/>
                    </a:lnTo>
                    <a:lnTo>
                      <a:pt x="6214" y="2598"/>
                    </a:lnTo>
                    <a:lnTo>
                      <a:pt x="6241" y="2384"/>
                    </a:lnTo>
                    <a:lnTo>
                      <a:pt x="6241" y="2223"/>
                    </a:lnTo>
                    <a:lnTo>
                      <a:pt x="6241" y="2169"/>
                    </a:lnTo>
                    <a:lnTo>
                      <a:pt x="6268" y="2143"/>
                    </a:lnTo>
                    <a:lnTo>
                      <a:pt x="6348" y="2143"/>
                    </a:lnTo>
                    <a:lnTo>
                      <a:pt x="7687" y="2866"/>
                    </a:lnTo>
                    <a:lnTo>
                      <a:pt x="7848" y="2866"/>
                    </a:lnTo>
                    <a:lnTo>
                      <a:pt x="7901" y="2839"/>
                    </a:lnTo>
                    <a:lnTo>
                      <a:pt x="7955" y="2785"/>
                    </a:lnTo>
                    <a:lnTo>
                      <a:pt x="8598" y="1821"/>
                    </a:lnTo>
                    <a:lnTo>
                      <a:pt x="8624" y="1741"/>
                    </a:lnTo>
                    <a:lnTo>
                      <a:pt x="8624" y="1661"/>
                    </a:lnTo>
                    <a:lnTo>
                      <a:pt x="8598" y="1580"/>
                    </a:lnTo>
                    <a:lnTo>
                      <a:pt x="8544" y="1527"/>
                    </a:lnTo>
                    <a:lnTo>
                      <a:pt x="6294" y="107"/>
                    </a:lnTo>
                    <a:lnTo>
                      <a:pt x="6134" y="27"/>
                    </a:lnTo>
                    <a:lnTo>
                      <a:pt x="5946" y="0"/>
                    </a:lnTo>
                    <a:lnTo>
                      <a:pt x="5491" y="0"/>
                    </a:lnTo>
                    <a:lnTo>
                      <a:pt x="5437" y="27"/>
                    </a:lnTo>
                    <a:lnTo>
                      <a:pt x="5384" y="27"/>
                    </a:lnTo>
                    <a:lnTo>
                      <a:pt x="5357" y="80"/>
                    </a:lnTo>
                    <a:lnTo>
                      <a:pt x="5330" y="134"/>
                    </a:lnTo>
                    <a:lnTo>
                      <a:pt x="5277" y="295"/>
                    </a:lnTo>
                    <a:lnTo>
                      <a:pt x="5223" y="429"/>
                    </a:lnTo>
                    <a:lnTo>
                      <a:pt x="5143" y="589"/>
                    </a:lnTo>
                    <a:lnTo>
                      <a:pt x="5036" y="696"/>
                    </a:lnTo>
                    <a:lnTo>
                      <a:pt x="4928" y="830"/>
                    </a:lnTo>
                    <a:lnTo>
                      <a:pt x="4821" y="937"/>
                    </a:lnTo>
                    <a:lnTo>
                      <a:pt x="4687" y="1045"/>
                    </a:lnTo>
                    <a:lnTo>
                      <a:pt x="4553" y="1125"/>
                    </a:lnTo>
                    <a:lnTo>
                      <a:pt x="4419" y="1178"/>
                    </a:lnTo>
                    <a:lnTo>
                      <a:pt x="4178" y="1178"/>
                    </a:lnTo>
                    <a:lnTo>
                      <a:pt x="4071" y="1125"/>
                    </a:lnTo>
                    <a:lnTo>
                      <a:pt x="3937" y="1045"/>
                    </a:lnTo>
                    <a:lnTo>
                      <a:pt x="3803" y="937"/>
                    </a:lnTo>
                    <a:lnTo>
                      <a:pt x="3696" y="830"/>
                    </a:lnTo>
                    <a:lnTo>
                      <a:pt x="3589" y="696"/>
                    </a:lnTo>
                    <a:lnTo>
                      <a:pt x="3482" y="589"/>
                    </a:lnTo>
                    <a:lnTo>
                      <a:pt x="3402" y="429"/>
                    </a:lnTo>
                    <a:lnTo>
                      <a:pt x="3348" y="295"/>
                    </a:lnTo>
                    <a:lnTo>
                      <a:pt x="3295" y="134"/>
                    </a:lnTo>
                    <a:lnTo>
                      <a:pt x="3268" y="80"/>
                    </a:lnTo>
                    <a:lnTo>
                      <a:pt x="3241" y="27"/>
                    </a:lnTo>
                    <a:lnTo>
                      <a:pt x="3187" y="27"/>
                    </a:lnTo>
                    <a:lnTo>
                      <a:pt x="313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1" name="Google Shape;2601;p71"/>
              <p:cNvSpPr/>
              <p:nvPr/>
            </p:nvSpPr>
            <p:spPr>
              <a:xfrm>
                <a:off x="7829150" y="3806225"/>
                <a:ext cx="141975" cy="133950"/>
              </a:xfrm>
              <a:custGeom>
                <a:avLst/>
                <a:gdLst/>
                <a:ahLst/>
                <a:cxnLst/>
                <a:rect l="l" t="t" r="r" b="b"/>
                <a:pathLst>
                  <a:path w="5679" h="5358" extrusionOk="0">
                    <a:moveTo>
                      <a:pt x="1287" y="1"/>
                    </a:moveTo>
                    <a:lnTo>
                      <a:pt x="1" y="4714"/>
                    </a:lnTo>
                    <a:lnTo>
                      <a:pt x="456" y="4875"/>
                    </a:lnTo>
                    <a:lnTo>
                      <a:pt x="912" y="5036"/>
                    </a:lnTo>
                    <a:lnTo>
                      <a:pt x="1367" y="5143"/>
                    </a:lnTo>
                    <a:lnTo>
                      <a:pt x="1849" y="5250"/>
                    </a:lnTo>
                    <a:lnTo>
                      <a:pt x="2679" y="2545"/>
                    </a:lnTo>
                    <a:lnTo>
                      <a:pt x="2733" y="2491"/>
                    </a:lnTo>
                    <a:lnTo>
                      <a:pt x="2786" y="2465"/>
                    </a:lnTo>
                    <a:lnTo>
                      <a:pt x="2867" y="2491"/>
                    </a:lnTo>
                    <a:lnTo>
                      <a:pt x="2893" y="2545"/>
                    </a:lnTo>
                    <a:lnTo>
                      <a:pt x="3777" y="5357"/>
                    </a:lnTo>
                    <a:lnTo>
                      <a:pt x="4259" y="5330"/>
                    </a:lnTo>
                    <a:lnTo>
                      <a:pt x="4742" y="5250"/>
                    </a:lnTo>
                    <a:lnTo>
                      <a:pt x="5197" y="5170"/>
                    </a:lnTo>
                    <a:lnTo>
                      <a:pt x="5679" y="5036"/>
                    </a:lnTo>
                    <a:lnTo>
                      <a:pt x="4313" y="1"/>
                    </a:lnTo>
                    <a:lnTo>
                      <a:pt x="3938" y="108"/>
                    </a:lnTo>
                    <a:lnTo>
                      <a:pt x="3563" y="188"/>
                    </a:lnTo>
                    <a:lnTo>
                      <a:pt x="3188" y="215"/>
                    </a:lnTo>
                    <a:lnTo>
                      <a:pt x="2786" y="242"/>
                    </a:lnTo>
                    <a:lnTo>
                      <a:pt x="2411" y="215"/>
                    </a:lnTo>
                    <a:lnTo>
                      <a:pt x="2036" y="188"/>
                    </a:lnTo>
                    <a:lnTo>
                      <a:pt x="1635" y="108"/>
                    </a:lnTo>
                    <a:lnTo>
                      <a:pt x="128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2" name="Google Shape;2602;p71"/>
              <p:cNvSpPr/>
              <p:nvPr/>
            </p:nvSpPr>
            <p:spPr>
              <a:xfrm>
                <a:off x="7760875" y="3684375"/>
                <a:ext cx="139275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224" extrusionOk="0">
                    <a:moveTo>
                      <a:pt x="723" y="0"/>
                    </a:moveTo>
                    <a:lnTo>
                      <a:pt x="589" y="27"/>
                    </a:lnTo>
                    <a:lnTo>
                      <a:pt x="455" y="54"/>
                    </a:lnTo>
                    <a:lnTo>
                      <a:pt x="321" y="107"/>
                    </a:lnTo>
                    <a:lnTo>
                      <a:pt x="214" y="188"/>
                    </a:lnTo>
                    <a:lnTo>
                      <a:pt x="134" y="295"/>
                    </a:lnTo>
                    <a:lnTo>
                      <a:pt x="54" y="402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0" y="804"/>
                    </a:lnTo>
                    <a:lnTo>
                      <a:pt x="27" y="937"/>
                    </a:lnTo>
                    <a:lnTo>
                      <a:pt x="107" y="1071"/>
                    </a:lnTo>
                    <a:lnTo>
                      <a:pt x="188" y="1179"/>
                    </a:lnTo>
                    <a:lnTo>
                      <a:pt x="268" y="1259"/>
                    </a:lnTo>
                    <a:lnTo>
                      <a:pt x="402" y="1339"/>
                    </a:lnTo>
                    <a:lnTo>
                      <a:pt x="536" y="1393"/>
                    </a:lnTo>
                    <a:lnTo>
                      <a:pt x="3910" y="2196"/>
                    </a:lnTo>
                    <a:lnTo>
                      <a:pt x="4071" y="2223"/>
                    </a:lnTo>
                    <a:lnTo>
                      <a:pt x="4178" y="2223"/>
                    </a:lnTo>
                    <a:lnTo>
                      <a:pt x="4928" y="2170"/>
                    </a:lnTo>
                    <a:lnTo>
                      <a:pt x="5062" y="2143"/>
                    </a:lnTo>
                    <a:lnTo>
                      <a:pt x="5196" y="2089"/>
                    </a:lnTo>
                    <a:lnTo>
                      <a:pt x="5303" y="2009"/>
                    </a:lnTo>
                    <a:lnTo>
                      <a:pt x="5410" y="1928"/>
                    </a:lnTo>
                    <a:lnTo>
                      <a:pt x="5464" y="1821"/>
                    </a:lnTo>
                    <a:lnTo>
                      <a:pt x="5517" y="1687"/>
                    </a:lnTo>
                    <a:lnTo>
                      <a:pt x="5571" y="1554"/>
                    </a:lnTo>
                    <a:lnTo>
                      <a:pt x="5571" y="1420"/>
                    </a:lnTo>
                    <a:lnTo>
                      <a:pt x="5544" y="1259"/>
                    </a:lnTo>
                    <a:lnTo>
                      <a:pt x="5491" y="1152"/>
                    </a:lnTo>
                    <a:lnTo>
                      <a:pt x="5410" y="1018"/>
                    </a:lnTo>
                    <a:lnTo>
                      <a:pt x="5330" y="937"/>
                    </a:lnTo>
                    <a:lnTo>
                      <a:pt x="5223" y="857"/>
                    </a:lnTo>
                    <a:lnTo>
                      <a:pt x="5089" y="804"/>
                    </a:lnTo>
                    <a:lnTo>
                      <a:pt x="4955" y="777"/>
                    </a:lnTo>
                    <a:lnTo>
                      <a:pt x="4660" y="777"/>
                    </a:lnTo>
                    <a:lnTo>
                      <a:pt x="4660" y="696"/>
                    </a:lnTo>
                    <a:lnTo>
                      <a:pt x="4660" y="616"/>
                    </a:lnTo>
                    <a:lnTo>
                      <a:pt x="4634" y="536"/>
                    </a:lnTo>
                    <a:lnTo>
                      <a:pt x="4580" y="455"/>
                    </a:lnTo>
                    <a:lnTo>
                      <a:pt x="4526" y="429"/>
                    </a:lnTo>
                    <a:lnTo>
                      <a:pt x="4446" y="429"/>
                    </a:lnTo>
                    <a:lnTo>
                      <a:pt x="4392" y="455"/>
                    </a:lnTo>
                    <a:lnTo>
                      <a:pt x="4312" y="509"/>
                    </a:lnTo>
                    <a:lnTo>
                      <a:pt x="4178" y="670"/>
                    </a:lnTo>
                    <a:lnTo>
                      <a:pt x="4044" y="804"/>
                    </a:lnTo>
                    <a:lnTo>
                      <a:pt x="857" y="27"/>
                    </a:lnTo>
                    <a:lnTo>
                      <a:pt x="72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3" name="Google Shape;2603;p71"/>
              <p:cNvSpPr/>
              <p:nvPr/>
            </p:nvSpPr>
            <p:spPr>
              <a:xfrm>
                <a:off x="7880725" y="3496225"/>
                <a:ext cx="34175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777" extrusionOk="0">
                    <a:moveTo>
                      <a:pt x="563" y="0"/>
                    </a:moveTo>
                    <a:lnTo>
                      <a:pt x="429" y="54"/>
                    </a:lnTo>
                    <a:lnTo>
                      <a:pt x="322" y="107"/>
                    </a:lnTo>
                    <a:lnTo>
                      <a:pt x="214" y="188"/>
                    </a:lnTo>
                    <a:lnTo>
                      <a:pt x="134" y="295"/>
                    </a:lnTo>
                    <a:lnTo>
                      <a:pt x="54" y="402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27" y="777"/>
                    </a:lnTo>
                    <a:lnTo>
                      <a:pt x="161" y="723"/>
                    </a:lnTo>
                    <a:lnTo>
                      <a:pt x="322" y="670"/>
                    </a:lnTo>
                    <a:lnTo>
                      <a:pt x="509" y="643"/>
                    </a:lnTo>
                    <a:lnTo>
                      <a:pt x="884" y="643"/>
                    </a:lnTo>
                    <a:lnTo>
                      <a:pt x="1072" y="670"/>
                    </a:lnTo>
                    <a:lnTo>
                      <a:pt x="1232" y="723"/>
                    </a:lnTo>
                    <a:lnTo>
                      <a:pt x="1366" y="777"/>
                    </a:lnTo>
                    <a:lnTo>
                      <a:pt x="1366" y="670"/>
                    </a:lnTo>
                    <a:lnTo>
                      <a:pt x="1366" y="536"/>
                    </a:lnTo>
                    <a:lnTo>
                      <a:pt x="1313" y="402"/>
                    </a:lnTo>
                    <a:lnTo>
                      <a:pt x="1259" y="295"/>
                    </a:lnTo>
                    <a:lnTo>
                      <a:pt x="1179" y="188"/>
                    </a:lnTo>
                    <a:lnTo>
                      <a:pt x="1072" y="107"/>
                    </a:lnTo>
                    <a:lnTo>
                      <a:pt x="964" y="54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rgbClr val="383C6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4" name="Google Shape;2604;p71"/>
              <p:cNvSpPr/>
              <p:nvPr/>
            </p:nvSpPr>
            <p:spPr>
              <a:xfrm>
                <a:off x="7880725" y="3496225"/>
                <a:ext cx="34175" cy="19425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777" extrusionOk="0">
                    <a:moveTo>
                      <a:pt x="563" y="0"/>
                    </a:moveTo>
                    <a:lnTo>
                      <a:pt x="429" y="54"/>
                    </a:lnTo>
                    <a:lnTo>
                      <a:pt x="322" y="107"/>
                    </a:lnTo>
                    <a:lnTo>
                      <a:pt x="214" y="188"/>
                    </a:lnTo>
                    <a:lnTo>
                      <a:pt x="134" y="295"/>
                    </a:lnTo>
                    <a:lnTo>
                      <a:pt x="54" y="402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27" y="777"/>
                    </a:lnTo>
                    <a:lnTo>
                      <a:pt x="161" y="723"/>
                    </a:lnTo>
                    <a:lnTo>
                      <a:pt x="322" y="670"/>
                    </a:lnTo>
                    <a:lnTo>
                      <a:pt x="509" y="643"/>
                    </a:lnTo>
                    <a:lnTo>
                      <a:pt x="884" y="643"/>
                    </a:lnTo>
                    <a:lnTo>
                      <a:pt x="1072" y="670"/>
                    </a:lnTo>
                    <a:lnTo>
                      <a:pt x="1232" y="723"/>
                    </a:lnTo>
                    <a:lnTo>
                      <a:pt x="1366" y="777"/>
                    </a:lnTo>
                    <a:lnTo>
                      <a:pt x="1366" y="670"/>
                    </a:lnTo>
                    <a:lnTo>
                      <a:pt x="1366" y="536"/>
                    </a:lnTo>
                    <a:lnTo>
                      <a:pt x="1313" y="402"/>
                    </a:lnTo>
                    <a:lnTo>
                      <a:pt x="1259" y="295"/>
                    </a:lnTo>
                    <a:lnTo>
                      <a:pt x="1179" y="188"/>
                    </a:lnTo>
                    <a:lnTo>
                      <a:pt x="1072" y="107"/>
                    </a:lnTo>
                    <a:lnTo>
                      <a:pt x="964" y="54"/>
                    </a:lnTo>
                    <a:lnTo>
                      <a:pt x="83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5" name="Google Shape;2605;p71"/>
              <p:cNvSpPr/>
              <p:nvPr/>
            </p:nvSpPr>
            <p:spPr>
              <a:xfrm>
                <a:off x="7859300" y="3511625"/>
                <a:ext cx="77025" cy="51575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2063" extrusionOk="0">
                    <a:moveTo>
                      <a:pt x="1554" y="0"/>
                    </a:moveTo>
                    <a:lnTo>
                      <a:pt x="1313" y="27"/>
                    </a:lnTo>
                    <a:lnTo>
                      <a:pt x="1098" y="54"/>
                    </a:lnTo>
                    <a:lnTo>
                      <a:pt x="911" y="107"/>
                    </a:lnTo>
                    <a:lnTo>
                      <a:pt x="750" y="188"/>
                    </a:lnTo>
                    <a:lnTo>
                      <a:pt x="589" y="295"/>
                    </a:lnTo>
                    <a:lnTo>
                      <a:pt x="455" y="402"/>
                    </a:lnTo>
                    <a:lnTo>
                      <a:pt x="322" y="536"/>
                    </a:lnTo>
                    <a:lnTo>
                      <a:pt x="214" y="696"/>
                    </a:lnTo>
                    <a:lnTo>
                      <a:pt x="134" y="857"/>
                    </a:lnTo>
                    <a:lnTo>
                      <a:pt x="54" y="1018"/>
                    </a:lnTo>
                    <a:lnTo>
                      <a:pt x="27" y="1205"/>
                    </a:lnTo>
                    <a:lnTo>
                      <a:pt x="0" y="1366"/>
                    </a:lnTo>
                    <a:lnTo>
                      <a:pt x="0" y="2009"/>
                    </a:lnTo>
                    <a:lnTo>
                      <a:pt x="107" y="2036"/>
                    </a:lnTo>
                    <a:lnTo>
                      <a:pt x="214" y="2062"/>
                    </a:lnTo>
                    <a:lnTo>
                      <a:pt x="241" y="1982"/>
                    </a:lnTo>
                    <a:lnTo>
                      <a:pt x="295" y="1902"/>
                    </a:lnTo>
                    <a:lnTo>
                      <a:pt x="322" y="1848"/>
                    </a:lnTo>
                    <a:lnTo>
                      <a:pt x="348" y="1768"/>
                    </a:lnTo>
                    <a:lnTo>
                      <a:pt x="348" y="1634"/>
                    </a:lnTo>
                    <a:lnTo>
                      <a:pt x="375" y="1500"/>
                    </a:lnTo>
                    <a:lnTo>
                      <a:pt x="455" y="1312"/>
                    </a:lnTo>
                    <a:lnTo>
                      <a:pt x="536" y="1152"/>
                    </a:lnTo>
                    <a:lnTo>
                      <a:pt x="589" y="1098"/>
                    </a:lnTo>
                    <a:lnTo>
                      <a:pt x="670" y="1045"/>
                    </a:lnTo>
                    <a:lnTo>
                      <a:pt x="777" y="991"/>
                    </a:lnTo>
                    <a:lnTo>
                      <a:pt x="884" y="964"/>
                    </a:lnTo>
                    <a:lnTo>
                      <a:pt x="1152" y="964"/>
                    </a:lnTo>
                    <a:lnTo>
                      <a:pt x="1313" y="991"/>
                    </a:lnTo>
                    <a:lnTo>
                      <a:pt x="1500" y="1045"/>
                    </a:lnTo>
                    <a:lnTo>
                      <a:pt x="1554" y="1071"/>
                    </a:lnTo>
                    <a:lnTo>
                      <a:pt x="1607" y="1045"/>
                    </a:lnTo>
                    <a:lnTo>
                      <a:pt x="1795" y="991"/>
                    </a:lnTo>
                    <a:lnTo>
                      <a:pt x="1955" y="964"/>
                    </a:lnTo>
                    <a:lnTo>
                      <a:pt x="2223" y="964"/>
                    </a:lnTo>
                    <a:lnTo>
                      <a:pt x="2330" y="991"/>
                    </a:lnTo>
                    <a:lnTo>
                      <a:pt x="2411" y="1045"/>
                    </a:lnTo>
                    <a:lnTo>
                      <a:pt x="2491" y="1098"/>
                    </a:lnTo>
                    <a:lnTo>
                      <a:pt x="2571" y="1152"/>
                    </a:lnTo>
                    <a:lnTo>
                      <a:pt x="2652" y="1312"/>
                    </a:lnTo>
                    <a:lnTo>
                      <a:pt x="2705" y="1500"/>
                    </a:lnTo>
                    <a:lnTo>
                      <a:pt x="2732" y="1634"/>
                    </a:lnTo>
                    <a:lnTo>
                      <a:pt x="2759" y="1768"/>
                    </a:lnTo>
                    <a:lnTo>
                      <a:pt x="2759" y="1848"/>
                    </a:lnTo>
                    <a:lnTo>
                      <a:pt x="2812" y="1902"/>
                    </a:lnTo>
                    <a:lnTo>
                      <a:pt x="2839" y="1982"/>
                    </a:lnTo>
                    <a:lnTo>
                      <a:pt x="2893" y="2062"/>
                    </a:lnTo>
                    <a:lnTo>
                      <a:pt x="2973" y="2036"/>
                    </a:lnTo>
                    <a:lnTo>
                      <a:pt x="3080" y="2009"/>
                    </a:lnTo>
                    <a:lnTo>
                      <a:pt x="3080" y="1366"/>
                    </a:lnTo>
                    <a:lnTo>
                      <a:pt x="3080" y="1205"/>
                    </a:lnTo>
                    <a:lnTo>
                      <a:pt x="3027" y="1018"/>
                    </a:lnTo>
                    <a:lnTo>
                      <a:pt x="2973" y="857"/>
                    </a:lnTo>
                    <a:lnTo>
                      <a:pt x="2893" y="696"/>
                    </a:lnTo>
                    <a:lnTo>
                      <a:pt x="2786" y="536"/>
                    </a:lnTo>
                    <a:lnTo>
                      <a:pt x="2652" y="402"/>
                    </a:lnTo>
                    <a:lnTo>
                      <a:pt x="2518" y="295"/>
                    </a:lnTo>
                    <a:lnTo>
                      <a:pt x="2357" y="188"/>
                    </a:lnTo>
                    <a:lnTo>
                      <a:pt x="2170" y="107"/>
                    </a:lnTo>
                    <a:lnTo>
                      <a:pt x="1982" y="54"/>
                    </a:lnTo>
                    <a:lnTo>
                      <a:pt x="1768" y="27"/>
                    </a:lnTo>
                    <a:lnTo>
                      <a:pt x="155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6" name="Google Shape;2606;p71"/>
              <p:cNvSpPr/>
              <p:nvPr/>
            </p:nvSpPr>
            <p:spPr>
              <a:xfrm>
                <a:off x="7854600" y="3561150"/>
                <a:ext cx="10075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39" extrusionOk="0">
                    <a:moveTo>
                      <a:pt x="242" y="1"/>
                    </a:moveTo>
                    <a:lnTo>
                      <a:pt x="135" y="28"/>
                    </a:lnTo>
                    <a:lnTo>
                      <a:pt x="81" y="55"/>
                    </a:lnTo>
                    <a:lnTo>
                      <a:pt x="27" y="108"/>
                    </a:lnTo>
                    <a:lnTo>
                      <a:pt x="1" y="188"/>
                    </a:lnTo>
                    <a:lnTo>
                      <a:pt x="1" y="322"/>
                    </a:lnTo>
                    <a:lnTo>
                      <a:pt x="27" y="456"/>
                    </a:lnTo>
                    <a:lnTo>
                      <a:pt x="81" y="563"/>
                    </a:lnTo>
                    <a:lnTo>
                      <a:pt x="108" y="697"/>
                    </a:lnTo>
                    <a:lnTo>
                      <a:pt x="135" y="778"/>
                    </a:lnTo>
                    <a:lnTo>
                      <a:pt x="188" y="858"/>
                    </a:lnTo>
                    <a:lnTo>
                      <a:pt x="269" y="912"/>
                    </a:lnTo>
                    <a:lnTo>
                      <a:pt x="402" y="938"/>
                    </a:lnTo>
                    <a:lnTo>
                      <a:pt x="402" y="885"/>
                    </a:lnTo>
                    <a:lnTo>
                      <a:pt x="349" y="590"/>
                    </a:lnTo>
                    <a:lnTo>
                      <a:pt x="349" y="322"/>
                    </a:lnTo>
                    <a:lnTo>
                      <a:pt x="376" y="188"/>
                    </a:lnTo>
                    <a:lnTo>
                      <a:pt x="402" y="55"/>
                    </a:lnTo>
                    <a:lnTo>
                      <a:pt x="322" y="28"/>
                    </a:lnTo>
                    <a:lnTo>
                      <a:pt x="242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7" name="Google Shape;2607;p71"/>
              <p:cNvSpPr/>
              <p:nvPr/>
            </p:nvSpPr>
            <p:spPr>
              <a:xfrm>
                <a:off x="7931600" y="3561150"/>
                <a:ext cx="10075" cy="23475"/>
              </a:xfrm>
              <a:custGeom>
                <a:avLst/>
                <a:gdLst/>
                <a:ahLst/>
                <a:cxnLst/>
                <a:rect l="l" t="t" r="r" b="b"/>
                <a:pathLst>
                  <a:path w="403" h="939" extrusionOk="0">
                    <a:moveTo>
                      <a:pt x="161" y="1"/>
                    </a:moveTo>
                    <a:lnTo>
                      <a:pt x="81" y="28"/>
                    </a:lnTo>
                    <a:lnTo>
                      <a:pt x="1" y="55"/>
                    </a:lnTo>
                    <a:lnTo>
                      <a:pt x="28" y="188"/>
                    </a:lnTo>
                    <a:lnTo>
                      <a:pt x="28" y="322"/>
                    </a:lnTo>
                    <a:lnTo>
                      <a:pt x="28" y="590"/>
                    </a:lnTo>
                    <a:lnTo>
                      <a:pt x="1" y="885"/>
                    </a:lnTo>
                    <a:lnTo>
                      <a:pt x="1" y="938"/>
                    </a:lnTo>
                    <a:lnTo>
                      <a:pt x="135" y="912"/>
                    </a:lnTo>
                    <a:lnTo>
                      <a:pt x="215" y="858"/>
                    </a:lnTo>
                    <a:lnTo>
                      <a:pt x="269" y="778"/>
                    </a:lnTo>
                    <a:lnTo>
                      <a:pt x="269" y="697"/>
                    </a:lnTo>
                    <a:lnTo>
                      <a:pt x="322" y="563"/>
                    </a:lnTo>
                    <a:lnTo>
                      <a:pt x="349" y="456"/>
                    </a:lnTo>
                    <a:lnTo>
                      <a:pt x="402" y="322"/>
                    </a:lnTo>
                    <a:lnTo>
                      <a:pt x="402" y="188"/>
                    </a:lnTo>
                    <a:lnTo>
                      <a:pt x="376" y="108"/>
                    </a:lnTo>
                    <a:lnTo>
                      <a:pt x="322" y="55"/>
                    </a:lnTo>
                    <a:lnTo>
                      <a:pt x="242" y="28"/>
                    </a:lnTo>
                    <a:lnTo>
                      <a:pt x="161" y="1"/>
                    </a:lnTo>
                    <a:close/>
                  </a:path>
                </a:pathLst>
              </a:custGeom>
              <a:solidFill>
                <a:srgbClr val="F9BD9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8" name="Google Shape;2608;p71"/>
              <p:cNvSpPr/>
              <p:nvPr/>
            </p:nvSpPr>
            <p:spPr>
              <a:xfrm>
                <a:off x="7931600" y="3573225"/>
                <a:ext cx="8725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456" extrusionOk="0">
                    <a:moveTo>
                      <a:pt x="28" y="0"/>
                    </a:moveTo>
                    <a:lnTo>
                      <a:pt x="28" y="295"/>
                    </a:lnTo>
                    <a:lnTo>
                      <a:pt x="1" y="402"/>
                    </a:lnTo>
                    <a:lnTo>
                      <a:pt x="1" y="455"/>
                    </a:lnTo>
                    <a:lnTo>
                      <a:pt x="322" y="80"/>
                    </a:lnTo>
                    <a:lnTo>
                      <a:pt x="349" y="0"/>
                    </a:lnTo>
                    <a:lnTo>
                      <a:pt x="269" y="54"/>
                    </a:lnTo>
                    <a:lnTo>
                      <a:pt x="188" y="54"/>
                    </a:lnTo>
                    <a:lnTo>
                      <a:pt x="108" y="27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AA77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9" name="Google Shape;2609;p71"/>
              <p:cNvSpPr/>
              <p:nvPr/>
            </p:nvSpPr>
            <p:spPr>
              <a:xfrm>
                <a:off x="7931600" y="3573225"/>
                <a:ext cx="8725" cy="114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456" fill="none" extrusionOk="0">
                    <a:moveTo>
                      <a:pt x="322" y="80"/>
                    </a:moveTo>
                    <a:lnTo>
                      <a:pt x="322" y="80"/>
                    </a:lnTo>
                    <a:lnTo>
                      <a:pt x="349" y="0"/>
                    </a:lnTo>
                    <a:lnTo>
                      <a:pt x="349" y="0"/>
                    </a:lnTo>
                    <a:lnTo>
                      <a:pt x="269" y="54"/>
                    </a:lnTo>
                    <a:lnTo>
                      <a:pt x="188" y="54"/>
                    </a:lnTo>
                    <a:lnTo>
                      <a:pt x="188" y="54"/>
                    </a:lnTo>
                    <a:lnTo>
                      <a:pt x="108" y="27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295"/>
                    </a:lnTo>
                    <a:lnTo>
                      <a:pt x="1" y="402"/>
                    </a:lnTo>
                    <a:lnTo>
                      <a:pt x="1" y="402"/>
                    </a:lnTo>
                    <a:lnTo>
                      <a:pt x="1" y="45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10" name="Google Shape;2610;p71"/>
              <p:cNvSpPr/>
              <p:nvPr/>
            </p:nvSpPr>
            <p:spPr>
              <a:xfrm>
                <a:off x="7863300" y="3535050"/>
                <a:ext cx="69675" cy="90425"/>
              </a:xfrm>
              <a:custGeom>
                <a:avLst/>
                <a:gdLst/>
                <a:ahLst/>
                <a:cxnLst/>
                <a:rect l="l" t="t" r="r" b="b"/>
                <a:pathLst>
                  <a:path w="2787" h="3617" extrusionOk="0">
                    <a:moveTo>
                      <a:pt x="831" y="0"/>
                    </a:moveTo>
                    <a:lnTo>
                      <a:pt x="724" y="27"/>
                    </a:lnTo>
                    <a:lnTo>
                      <a:pt x="617" y="54"/>
                    </a:lnTo>
                    <a:lnTo>
                      <a:pt x="510" y="108"/>
                    </a:lnTo>
                    <a:lnTo>
                      <a:pt x="429" y="161"/>
                    </a:lnTo>
                    <a:lnTo>
                      <a:pt x="376" y="215"/>
                    </a:lnTo>
                    <a:lnTo>
                      <a:pt x="269" y="375"/>
                    </a:lnTo>
                    <a:lnTo>
                      <a:pt x="215" y="563"/>
                    </a:lnTo>
                    <a:lnTo>
                      <a:pt x="188" y="697"/>
                    </a:lnTo>
                    <a:lnTo>
                      <a:pt x="188" y="831"/>
                    </a:lnTo>
                    <a:lnTo>
                      <a:pt x="162" y="884"/>
                    </a:lnTo>
                    <a:lnTo>
                      <a:pt x="135" y="965"/>
                    </a:lnTo>
                    <a:lnTo>
                      <a:pt x="54" y="1072"/>
                    </a:lnTo>
                    <a:lnTo>
                      <a:pt x="28" y="1206"/>
                    </a:lnTo>
                    <a:lnTo>
                      <a:pt x="1" y="1366"/>
                    </a:lnTo>
                    <a:lnTo>
                      <a:pt x="1" y="1527"/>
                    </a:lnTo>
                    <a:lnTo>
                      <a:pt x="28" y="1822"/>
                    </a:lnTo>
                    <a:lnTo>
                      <a:pt x="28" y="1929"/>
                    </a:lnTo>
                    <a:lnTo>
                      <a:pt x="135" y="2250"/>
                    </a:lnTo>
                    <a:lnTo>
                      <a:pt x="215" y="2518"/>
                    </a:lnTo>
                    <a:lnTo>
                      <a:pt x="322" y="2732"/>
                    </a:lnTo>
                    <a:lnTo>
                      <a:pt x="429" y="2947"/>
                    </a:lnTo>
                    <a:lnTo>
                      <a:pt x="563" y="3134"/>
                    </a:lnTo>
                    <a:lnTo>
                      <a:pt x="751" y="3295"/>
                    </a:lnTo>
                    <a:lnTo>
                      <a:pt x="938" y="3455"/>
                    </a:lnTo>
                    <a:lnTo>
                      <a:pt x="1179" y="3563"/>
                    </a:lnTo>
                    <a:lnTo>
                      <a:pt x="1286" y="3589"/>
                    </a:lnTo>
                    <a:lnTo>
                      <a:pt x="1394" y="3616"/>
                    </a:lnTo>
                    <a:lnTo>
                      <a:pt x="1501" y="3589"/>
                    </a:lnTo>
                    <a:lnTo>
                      <a:pt x="1608" y="3563"/>
                    </a:lnTo>
                    <a:lnTo>
                      <a:pt x="1849" y="3455"/>
                    </a:lnTo>
                    <a:lnTo>
                      <a:pt x="2036" y="3295"/>
                    </a:lnTo>
                    <a:lnTo>
                      <a:pt x="2224" y="3134"/>
                    </a:lnTo>
                    <a:lnTo>
                      <a:pt x="2358" y="2947"/>
                    </a:lnTo>
                    <a:lnTo>
                      <a:pt x="2465" y="2732"/>
                    </a:lnTo>
                    <a:lnTo>
                      <a:pt x="2572" y="2518"/>
                    </a:lnTo>
                    <a:lnTo>
                      <a:pt x="2652" y="2250"/>
                    </a:lnTo>
                    <a:lnTo>
                      <a:pt x="2733" y="1929"/>
                    </a:lnTo>
                    <a:lnTo>
                      <a:pt x="2760" y="1822"/>
                    </a:lnTo>
                    <a:lnTo>
                      <a:pt x="2786" y="1527"/>
                    </a:lnTo>
                    <a:lnTo>
                      <a:pt x="2786" y="1366"/>
                    </a:lnTo>
                    <a:lnTo>
                      <a:pt x="2760" y="1206"/>
                    </a:lnTo>
                    <a:lnTo>
                      <a:pt x="2706" y="1072"/>
                    </a:lnTo>
                    <a:lnTo>
                      <a:pt x="2652" y="965"/>
                    </a:lnTo>
                    <a:lnTo>
                      <a:pt x="2626" y="884"/>
                    </a:lnTo>
                    <a:lnTo>
                      <a:pt x="2599" y="831"/>
                    </a:lnTo>
                    <a:lnTo>
                      <a:pt x="2599" y="697"/>
                    </a:lnTo>
                    <a:lnTo>
                      <a:pt x="2572" y="563"/>
                    </a:lnTo>
                    <a:lnTo>
                      <a:pt x="2492" y="375"/>
                    </a:lnTo>
                    <a:lnTo>
                      <a:pt x="2411" y="215"/>
                    </a:lnTo>
                    <a:lnTo>
                      <a:pt x="2358" y="161"/>
                    </a:lnTo>
                    <a:lnTo>
                      <a:pt x="2277" y="108"/>
                    </a:lnTo>
                    <a:lnTo>
                      <a:pt x="2170" y="54"/>
                    </a:lnTo>
                    <a:lnTo>
                      <a:pt x="2063" y="27"/>
                    </a:lnTo>
                    <a:lnTo>
                      <a:pt x="1929" y="0"/>
                    </a:lnTo>
                    <a:lnTo>
                      <a:pt x="1795" y="27"/>
                    </a:lnTo>
                    <a:lnTo>
                      <a:pt x="1635" y="54"/>
                    </a:lnTo>
                    <a:lnTo>
                      <a:pt x="1447" y="108"/>
                    </a:lnTo>
                    <a:lnTo>
                      <a:pt x="1394" y="134"/>
                    </a:lnTo>
                    <a:lnTo>
                      <a:pt x="1340" y="108"/>
                    </a:lnTo>
                    <a:lnTo>
                      <a:pt x="1153" y="54"/>
                    </a:lnTo>
                    <a:lnTo>
                      <a:pt x="992" y="27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11" name="Google Shape;2611;p71"/>
              <p:cNvSpPr/>
              <p:nvPr/>
            </p:nvSpPr>
            <p:spPr>
              <a:xfrm>
                <a:off x="8004600" y="3684375"/>
                <a:ext cx="139275" cy="55600"/>
              </a:xfrm>
              <a:custGeom>
                <a:avLst/>
                <a:gdLst/>
                <a:ahLst/>
                <a:cxnLst/>
                <a:rect l="l" t="t" r="r" b="b"/>
                <a:pathLst>
                  <a:path w="5571" h="2224" extrusionOk="0">
                    <a:moveTo>
                      <a:pt x="723" y="0"/>
                    </a:moveTo>
                    <a:lnTo>
                      <a:pt x="589" y="27"/>
                    </a:lnTo>
                    <a:lnTo>
                      <a:pt x="455" y="54"/>
                    </a:lnTo>
                    <a:lnTo>
                      <a:pt x="348" y="107"/>
                    </a:lnTo>
                    <a:lnTo>
                      <a:pt x="241" y="188"/>
                    </a:lnTo>
                    <a:lnTo>
                      <a:pt x="134" y="295"/>
                    </a:lnTo>
                    <a:lnTo>
                      <a:pt x="54" y="402"/>
                    </a:lnTo>
                    <a:lnTo>
                      <a:pt x="27" y="536"/>
                    </a:lnTo>
                    <a:lnTo>
                      <a:pt x="0" y="670"/>
                    </a:lnTo>
                    <a:lnTo>
                      <a:pt x="0" y="804"/>
                    </a:lnTo>
                    <a:lnTo>
                      <a:pt x="54" y="937"/>
                    </a:lnTo>
                    <a:lnTo>
                      <a:pt x="107" y="1071"/>
                    </a:lnTo>
                    <a:lnTo>
                      <a:pt x="188" y="1179"/>
                    </a:lnTo>
                    <a:lnTo>
                      <a:pt x="295" y="1259"/>
                    </a:lnTo>
                    <a:lnTo>
                      <a:pt x="402" y="1339"/>
                    </a:lnTo>
                    <a:lnTo>
                      <a:pt x="536" y="1393"/>
                    </a:lnTo>
                    <a:lnTo>
                      <a:pt x="3910" y="2196"/>
                    </a:lnTo>
                    <a:lnTo>
                      <a:pt x="4044" y="2223"/>
                    </a:lnTo>
                    <a:lnTo>
                      <a:pt x="4178" y="2223"/>
                    </a:lnTo>
                    <a:lnTo>
                      <a:pt x="4928" y="2170"/>
                    </a:lnTo>
                    <a:lnTo>
                      <a:pt x="5062" y="2143"/>
                    </a:lnTo>
                    <a:lnTo>
                      <a:pt x="5196" y="2089"/>
                    </a:lnTo>
                    <a:lnTo>
                      <a:pt x="5303" y="2009"/>
                    </a:lnTo>
                    <a:lnTo>
                      <a:pt x="5410" y="1928"/>
                    </a:lnTo>
                    <a:lnTo>
                      <a:pt x="5491" y="1821"/>
                    </a:lnTo>
                    <a:lnTo>
                      <a:pt x="5544" y="1687"/>
                    </a:lnTo>
                    <a:lnTo>
                      <a:pt x="5571" y="1554"/>
                    </a:lnTo>
                    <a:lnTo>
                      <a:pt x="5571" y="1420"/>
                    </a:lnTo>
                    <a:lnTo>
                      <a:pt x="5544" y="1259"/>
                    </a:lnTo>
                    <a:lnTo>
                      <a:pt x="5491" y="1152"/>
                    </a:lnTo>
                    <a:lnTo>
                      <a:pt x="5410" y="1018"/>
                    </a:lnTo>
                    <a:lnTo>
                      <a:pt x="5330" y="937"/>
                    </a:lnTo>
                    <a:lnTo>
                      <a:pt x="5223" y="857"/>
                    </a:lnTo>
                    <a:lnTo>
                      <a:pt x="5089" y="804"/>
                    </a:lnTo>
                    <a:lnTo>
                      <a:pt x="4955" y="777"/>
                    </a:lnTo>
                    <a:lnTo>
                      <a:pt x="4821" y="777"/>
                    </a:lnTo>
                    <a:lnTo>
                      <a:pt x="4553" y="804"/>
                    </a:lnTo>
                    <a:lnTo>
                      <a:pt x="4553" y="723"/>
                    </a:lnTo>
                    <a:lnTo>
                      <a:pt x="4553" y="616"/>
                    </a:lnTo>
                    <a:lnTo>
                      <a:pt x="4526" y="536"/>
                    </a:lnTo>
                    <a:lnTo>
                      <a:pt x="4473" y="455"/>
                    </a:lnTo>
                    <a:lnTo>
                      <a:pt x="4419" y="429"/>
                    </a:lnTo>
                    <a:lnTo>
                      <a:pt x="4366" y="429"/>
                    </a:lnTo>
                    <a:lnTo>
                      <a:pt x="4285" y="455"/>
                    </a:lnTo>
                    <a:lnTo>
                      <a:pt x="4232" y="509"/>
                    </a:lnTo>
                    <a:lnTo>
                      <a:pt x="4071" y="643"/>
                    </a:lnTo>
                    <a:lnTo>
                      <a:pt x="3964" y="777"/>
                    </a:lnTo>
                    <a:lnTo>
                      <a:pt x="857" y="27"/>
                    </a:lnTo>
                    <a:lnTo>
                      <a:pt x="723" y="0"/>
                    </a:lnTo>
                    <a:close/>
                  </a:path>
                </a:pathLst>
              </a:custGeom>
              <a:solidFill>
                <a:srgbClr val="FCD2A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40"/>
          <p:cNvSpPr/>
          <p:nvPr/>
        </p:nvSpPr>
        <p:spPr>
          <a:xfrm>
            <a:off x="4023300" y="1269703"/>
            <a:ext cx="1097400" cy="10974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66" name="Google Shape;566;p40"/>
          <p:cNvSpPr txBox="1"/>
          <p:nvPr>
            <p:ph type="title"/>
          </p:nvPr>
        </p:nvSpPr>
        <p:spPr>
          <a:xfrm>
            <a:off x="2339975" y="2284095"/>
            <a:ext cx="4394200" cy="4114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ПЛЮСЫ </a:t>
            </a:r>
            <a:endParaRPr lang="ru-RU" altLang="en-GB"/>
          </a:p>
        </p:txBody>
      </p:sp>
      <p:sp>
        <p:nvSpPr>
          <p:cNvPr id="567" name="Google Shape;567;p40"/>
          <p:cNvSpPr txBox="1"/>
          <p:nvPr>
            <p:ph type="subTitle" idx="1"/>
          </p:nvPr>
        </p:nvSpPr>
        <p:spPr>
          <a:xfrm>
            <a:off x="2841205" y="3039457"/>
            <a:ext cx="3452700" cy="6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/>
              <a:t>В работе хореографа!</a:t>
            </a:r>
            <a:endParaRPr lang="ru-RU" altLang="en-GB"/>
          </a:p>
        </p:txBody>
      </p:sp>
      <p:sp>
        <p:nvSpPr>
          <p:cNvPr id="568" name="Google Shape;568;p40"/>
          <p:cNvSpPr txBox="1"/>
          <p:nvPr>
            <p:ph type="title" idx="2"/>
          </p:nvPr>
        </p:nvSpPr>
        <p:spPr>
          <a:xfrm>
            <a:off x="4023505" y="1387108"/>
            <a:ext cx="1088100" cy="98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9600"/>
              <a:t>+</a:t>
            </a:r>
            <a:endParaRPr lang="ru-RU" altLang="en-GB" sz="9600"/>
          </a:p>
        </p:txBody>
      </p:sp>
      <p:sp>
        <p:nvSpPr>
          <p:cNvPr id="569" name="Google Shape;569;p40"/>
          <p:cNvSpPr/>
          <p:nvPr/>
        </p:nvSpPr>
        <p:spPr>
          <a:xfrm>
            <a:off x="5444825" y="1122025"/>
            <a:ext cx="391200" cy="3912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70" name="Google Shape;570;p40"/>
          <p:cNvSpPr/>
          <p:nvPr/>
        </p:nvSpPr>
        <p:spPr>
          <a:xfrm>
            <a:off x="3892250" y="1697050"/>
            <a:ext cx="242700" cy="242700"/>
          </a:xfrm>
          <a:prstGeom prst="ellipse">
            <a:avLst/>
          </a:prstGeom>
          <a:gradFill>
            <a:gsLst>
              <a:gs pos="0">
                <a:schemeClr val="dk2"/>
              </a:gs>
              <a:gs pos="33000">
                <a:schemeClr val="lt2"/>
              </a:gs>
              <a:gs pos="73000">
                <a:schemeClr val="accent1"/>
              </a:gs>
              <a:gs pos="100000">
                <a:schemeClr val="accent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47"/>
          <p:cNvSpPr txBox="1"/>
          <p:nvPr>
            <p:ph type="subTitle" idx="1"/>
          </p:nvPr>
        </p:nvSpPr>
        <p:spPr>
          <a:xfrm>
            <a:off x="1115695" y="627380"/>
            <a:ext cx="6838950" cy="15703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Огромным плюсом является востребованность профессии хореограф. Сегодня популярны шоу с использованием танцевальных программ, набирает обороты дополнительное образование с хореографической направленностью.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Творческий коллектив. Работа приносит радость и удовольствие, когда окружают креативные и жизнерадостные люди.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Не привязан к конкретной стране. Образование и работа могут быть разграничены по местоположению.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Способность путешествовать. Участие в международных конкурсах, гастроли, мастер-классы.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Также плюсы это физическая подготовка. Постоянное совершенствование навыков хореографа предполагает поддержку физической формы.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Возможность хореографа работать в частном порядке. Можно открыть частную школу, проводить мастер-классы, заниматься индивидуально.</a:t>
            </a:r>
            <a:endParaRPr lang="en-GB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· Достойная оплата профессии хореограф. Участие в различных конкурсах и танцевальных шоу сопровождается достойным вознаграждением.</a:t>
            </a:r>
            <a:endParaRPr lang="en-GB" sz="1200"/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7524115" y="3147695"/>
            <a:ext cx="2014220" cy="2646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GB" sz="16600">
                <a:solidFill>
                  <a:schemeClr val="bg1"/>
                </a:solidFill>
                <a:sym typeface="+mn-ea"/>
              </a:rPr>
              <a:t>+</a:t>
            </a:r>
            <a:endParaRPr lang="ru-RU" altLang="en-GB" sz="16600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hysical Education Subject for Middle School - 6th Grade: Rhythms and Dance by Slidesgo">
  <a:themeElements>
    <a:clrScheme name="Simple Light">
      <a:dk1>
        <a:srgbClr val="363636"/>
      </a:dk1>
      <a:lt1>
        <a:srgbClr val="FFFFFF"/>
      </a:lt1>
      <a:dk2>
        <a:srgbClr val="D0F5F7"/>
      </a:dk2>
      <a:lt2>
        <a:srgbClr val="9F9BFA"/>
      </a:lt2>
      <a:accent1>
        <a:srgbClr val="FDA6D8"/>
      </a:accent1>
      <a:accent2>
        <a:srgbClr val="FFEFE0"/>
      </a:accent2>
      <a:accent3>
        <a:srgbClr val="FAF2AD"/>
      </a:accent3>
      <a:accent4>
        <a:srgbClr val="A4C9FC"/>
      </a:accent4>
      <a:accent5>
        <a:srgbClr val="B9FAF8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5112</Words>
  <Application>WPS Presentation</Application>
  <PresentationFormat/>
  <Paragraphs>98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SimSun</vt:lpstr>
      <vt:lpstr>Wingdings</vt:lpstr>
      <vt:lpstr>Arial</vt:lpstr>
      <vt:lpstr>Oswald</vt:lpstr>
      <vt:lpstr>Roboto Mono</vt:lpstr>
      <vt:lpstr>Dosis</vt:lpstr>
      <vt:lpstr>AMGDT</vt:lpstr>
      <vt:lpstr>Alef</vt:lpstr>
      <vt:lpstr>Open Sans</vt:lpstr>
      <vt:lpstr>Pacifico</vt:lpstr>
      <vt:lpstr>Comfortaa Medium</vt:lpstr>
      <vt:lpstr>Microsoft YaHei</vt:lpstr>
      <vt:lpstr>Arial Unicode MS</vt:lpstr>
      <vt:lpstr>Physical Education Subject for Middle School - 6th Grade: Rhythms and Dance by Slidesgo</vt:lpstr>
      <vt:lpstr>ПРОФЕССИЯ- ХОРЕОГРАФ </vt:lpstr>
      <vt:lpstr>PowerPoint 演示文稿</vt:lpstr>
      <vt:lpstr>PowerPoint 演示文稿</vt:lpstr>
      <vt:lpstr>Танец-</vt:lpstr>
      <vt:lpstr>Виды танцевальных направлений</vt:lpstr>
      <vt:lpstr>04</vt:lpstr>
      <vt:lpstr>ВАЖНО ЗНАТЬ! так же существуют и другие виды танцевальных направлений</vt:lpstr>
      <vt:lpstr>+</vt:lpstr>
      <vt:lpstr>PowerPoint 演示文稿</vt:lpstr>
      <vt:lpstr>_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EDUCATION SUBJECT FOR MIDDLE SCHOOL</dc:title>
  <dc:creator/>
  <cp:lastModifiedBy>klik9</cp:lastModifiedBy>
  <cp:revision>9</cp:revision>
  <dcterms:created xsi:type="dcterms:W3CDTF">2021-10-17T15:36:00Z</dcterms:created>
  <dcterms:modified xsi:type="dcterms:W3CDTF">2021-11-02T07:25:24Z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8A21EE34511746418FB46F85910BE43D</vt:lpwstr>
  </property>
  <property fmtid="{D5CDD505-2E9C-101B-9397-08002B2CF9AE}" pid="3" name="KSOProductBuildVer">
    <vt:lpwstr>1049-11.2.0.10351</vt:lpwstr>
  </property>
</Properties>
</file>