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3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50B3-00E8-450A-9668-1E24518836A9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ECD3-C480-49F3-A6B2-D65894175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87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50B3-00E8-450A-9668-1E24518836A9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ECD3-C480-49F3-A6B2-D65894175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567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50B3-00E8-450A-9668-1E24518836A9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ECD3-C480-49F3-A6B2-D65894175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318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6E36D4-4CD4-4530-8A5F-13B9E816E7C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вт 02.11.21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F2A76-A482-41E8-927E-24F613B2C68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5755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6E36D4-4CD4-4530-8A5F-13B9E816E7C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вт 02.11.21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F2A76-A482-41E8-927E-24F613B2C68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9052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6E36D4-4CD4-4530-8A5F-13B9E816E7C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вт 02.11.21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F2A76-A482-41E8-927E-24F613B2C68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06729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6E36D4-4CD4-4530-8A5F-13B9E816E7C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вт 02.11.21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F2A76-A482-41E8-927E-24F613B2C68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9073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6E36D4-4CD4-4530-8A5F-13B9E816E7C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вт 02.11.21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F2A76-A482-41E8-927E-24F613B2C68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74011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6E36D4-4CD4-4530-8A5F-13B9E816E7C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вт 02.11.21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F2A76-A482-41E8-927E-24F613B2C68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56329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6E36D4-4CD4-4530-8A5F-13B9E816E7C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вт 02.11.21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F2A76-A482-41E8-927E-24F613B2C68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00218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6E36D4-4CD4-4530-8A5F-13B9E816E7C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вт 02.11.21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F2A76-A482-41E8-927E-24F613B2C68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27294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50B3-00E8-450A-9668-1E24518836A9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ECD3-C480-49F3-A6B2-D65894175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2141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6E36D4-4CD4-4530-8A5F-13B9E816E7C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вт 02.11.21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F2A76-A482-41E8-927E-24F613B2C68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32279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6E36D4-4CD4-4530-8A5F-13B9E816E7C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вт 02.11.21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F2A76-A482-41E8-927E-24F613B2C68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05958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6E36D4-4CD4-4530-8A5F-13B9E816E7C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вт 02.11.21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F2A76-A482-41E8-927E-24F613B2C68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3285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50B3-00E8-450A-9668-1E24518836A9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ECD3-C480-49F3-A6B2-D65894175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316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50B3-00E8-450A-9668-1E24518836A9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ECD3-C480-49F3-A6B2-D65894175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737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50B3-00E8-450A-9668-1E24518836A9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ECD3-C480-49F3-A6B2-D65894175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358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50B3-00E8-450A-9668-1E24518836A9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ECD3-C480-49F3-A6B2-D65894175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80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50B3-00E8-450A-9668-1E24518836A9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ECD3-C480-49F3-A6B2-D65894175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774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50B3-00E8-450A-9668-1E24518836A9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ECD3-C480-49F3-A6B2-D65894175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00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050B3-00E8-450A-9668-1E24518836A9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ECD3-C480-49F3-A6B2-D65894175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280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050B3-00E8-450A-9668-1E24518836A9}" type="datetimeFigureOut">
              <a:rPr lang="ru-RU" smtClean="0"/>
              <a:t>вт 02.11.21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6ECD3-C480-49F3-A6B2-D65894175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968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6E36D4-4CD4-4530-8A5F-13B9E816E7C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вт 02.11.21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F2A76-A482-41E8-927E-24F613B2C682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5793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Классный час к Дню народного единства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 ноября 2021 год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75" y="4153144"/>
            <a:ext cx="4982775" cy="458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864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898385" cy="669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479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011"/>
            <a:ext cx="12539648" cy="705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4533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Office PowerPoint</Application>
  <PresentationFormat>Широкоэкранный</PresentationFormat>
  <Paragraphs>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Rockwell</vt:lpstr>
      <vt:lpstr>Wingdings</vt:lpstr>
      <vt:lpstr>Тема Office</vt:lpstr>
      <vt:lpstr>Atlas</vt:lpstr>
      <vt:lpstr>Классный час к Дню народного единства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к Дню народного единства</dc:title>
  <dc:creator>User</dc:creator>
  <cp:lastModifiedBy>User</cp:lastModifiedBy>
  <cp:revision>1</cp:revision>
  <dcterms:created xsi:type="dcterms:W3CDTF">2021-11-02T07:57:14Z</dcterms:created>
  <dcterms:modified xsi:type="dcterms:W3CDTF">2021-11-02T07:58:48Z</dcterms:modified>
</cp:coreProperties>
</file>