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95536" y="4149080"/>
            <a:ext cx="5400600" cy="37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484784"/>
            <a:ext cx="531033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Психологическая акция </a:t>
            </a:r>
          </a:p>
          <a:p>
            <a:pPr lvl="0" algn="ctr"/>
            <a:r>
              <a:rPr lang="ru-RU" sz="4400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«Мое первое письмо»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kern="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Дошкольный возраст </a:t>
            </a:r>
            <a:r>
              <a:rPr lang="ru-RU" sz="3100" dirty="0">
                <a:solidFill>
                  <a:srgbClr val="FF0000"/>
                </a:solidFill>
              </a:rPr>
              <a:t>– это такой период, в котором ребенок особенно испытывает потребность в любви самого близкого человека – его мамы. Поэтому акция </a:t>
            </a:r>
            <a:r>
              <a:rPr lang="ru-RU" sz="3100" dirty="0" smtClean="0">
                <a:solidFill>
                  <a:srgbClr val="FF0000"/>
                </a:solidFill>
              </a:rPr>
              <a:t>«Мое первое письмо» </a:t>
            </a:r>
            <a:r>
              <a:rPr lang="ru-RU" sz="3100" dirty="0">
                <a:solidFill>
                  <a:srgbClr val="FF0000"/>
                </a:solidFill>
              </a:rPr>
              <a:t>– замечательная возможность для маленького ребенка </a:t>
            </a:r>
            <a:r>
              <a:rPr lang="ru-RU" sz="3100" dirty="0" smtClean="0">
                <a:solidFill>
                  <a:srgbClr val="FF0000"/>
                </a:solidFill>
              </a:rPr>
              <a:t>услышать добрые </a:t>
            </a:r>
            <a:r>
              <a:rPr lang="ru-RU" sz="3100" dirty="0">
                <a:solidFill>
                  <a:srgbClr val="FF0000"/>
                </a:solidFill>
              </a:rPr>
              <a:t>слова, </a:t>
            </a:r>
            <a:r>
              <a:rPr lang="ru-RU" sz="3100" dirty="0" smtClean="0">
                <a:solidFill>
                  <a:srgbClr val="FF0000"/>
                </a:solidFill>
              </a:rPr>
              <a:t>увидеть выражение  чувств родного человека. Каждое письмо </a:t>
            </a:r>
            <a:r>
              <a:rPr lang="ru-RU" sz="3100" dirty="0">
                <a:solidFill>
                  <a:srgbClr val="FF0000"/>
                </a:solidFill>
              </a:rPr>
              <a:t>было </a:t>
            </a:r>
            <a:r>
              <a:rPr lang="ru-RU" sz="3100" dirty="0" smtClean="0">
                <a:solidFill>
                  <a:srgbClr val="FF0000"/>
                </a:solidFill>
              </a:rPr>
              <a:t>красиво оформлено : сердечками</a:t>
            </a:r>
            <a:r>
              <a:rPr lang="ru-RU" sz="3100" dirty="0">
                <a:solidFill>
                  <a:srgbClr val="FF0000"/>
                </a:solidFill>
              </a:rPr>
              <a:t>, лентами, различными </a:t>
            </a:r>
            <a:r>
              <a:rPr lang="ru-RU" sz="3100" dirty="0" smtClean="0">
                <a:solidFill>
                  <a:srgbClr val="FF0000"/>
                </a:solidFill>
              </a:rPr>
              <a:t>наклейками. </a:t>
            </a:r>
            <a:r>
              <a:rPr lang="ru-RU" sz="3100" dirty="0">
                <a:solidFill>
                  <a:srgbClr val="FF0000"/>
                </a:solidFill>
              </a:rPr>
              <a:t>Дети </a:t>
            </a:r>
            <a:r>
              <a:rPr lang="ru-RU" sz="3100" dirty="0" smtClean="0">
                <a:solidFill>
                  <a:srgbClr val="FF0000"/>
                </a:solidFill>
              </a:rPr>
              <a:t>и </a:t>
            </a:r>
            <a:r>
              <a:rPr lang="ru-RU" sz="3100" dirty="0">
                <a:solidFill>
                  <a:srgbClr val="FF0000"/>
                </a:solidFill>
              </a:rPr>
              <a:t>с нетерпением ждали прочтения своего письма.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7"/>
          <a:stretch/>
        </p:blipFill>
        <p:spPr>
          <a:xfrm>
            <a:off x="683568" y="702693"/>
            <a:ext cx="2545854" cy="35530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8" t="10261" r="-28298" b="21354"/>
          <a:stretch/>
        </p:blipFill>
        <p:spPr>
          <a:xfrm>
            <a:off x="3563888" y="807573"/>
            <a:ext cx="2803473" cy="340821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6" y="764704"/>
            <a:ext cx="297652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44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9" b="16278"/>
          <a:stretch/>
        </p:blipFill>
        <p:spPr>
          <a:xfrm>
            <a:off x="683568" y="1268760"/>
            <a:ext cx="2847808" cy="3456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84784"/>
            <a:ext cx="4038600" cy="3069850"/>
          </a:xfrm>
        </p:spPr>
      </p:pic>
    </p:spTree>
    <p:extLst>
      <p:ext uri="{BB962C8B-B14F-4D97-AF65-F5344CB8AC3E}">
        <p14:creationId xmlns:p14="http://schemas.microsoft.com/office/powerpoint/2010/main" val="153675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2007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Такие акции укрепляют </a:t>
            </a:r>
            <a:r>
              <a:rPr lang="ru-RU" dirty="0">
                <a:solidFill>
                  <a:srgbClr val="FF0000"/>
                </a:solidFill>
              </a:rPr>
              <a:t>отношения между ребенком и его мамой.</a:t>
            </a:r>
          </a:p>
        </p:txBody>
      </p:sp>
    </p:spTree>
    <p:extLst>
      <p:ext uri="{BB962C8B-B14F-4D97-AF65-F5344CB8AC3E}">
        <p14:creationId xmlns:p14="http://schemas.microsoft.com/office/powerpoint/2010/main" val="726863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84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Дошкольный возраст – это такой период, в котором ребенок особенно испытывает потребность в любви самого близкого человека – его мамы. Поэтому акция «Мое первое письмо» – замечательная возможность для маленького ребенка услышать добрые слова, увидеть выражение  чувств родного человека. Каждое письмо было красиво оформлено : сердечками, лентами, различными наклейками. Дети и с нетерпением ждали прочтения своего письма. </vt:lpstr>
      <vt:lpstr>Презентация PowerPoint</vt:lpstr>
      <vt:lpstr>Презентация PowerPoint</vt:lpstr>
      <vt:lpstr>Такие акции укрепляют отношения между ребенком и его мамой.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8</cp:revision>
  <dcterms:created xsi:type="dcterms:W3CDTF">2014-06-15T09:49:01Z</dcterms:created>
  <dcterms:modified xsi:type="dcterms:W3CDTF">2021-11-02T10:01:59Z</dcterms:modified>
</cp:coreProperties>
</file>