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86" r:id="rId5"/>
    <p:sldId id="261" r:id="rId6"/>
    <p:sldId id="274" r:id="rId7"/>
    <p:sldId id="260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87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61" autoAdjust="0"/>
    <p:restoredTop sz="94660"/>
  </p:normalViewPr>
  <p:slideViewPr>
    <p:cSldViewPr>
      <p:cViewPr varScale="1">
        <p:scale>
          <a:sx n="73" d="100"/>
          <a:sy n="73" d="100"/>
        </p:scale>
        <p:origin x="173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ксана\Desktop\s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86" y="-2407"/>
            <a:ext cx="91541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50992" y="1987994"/>
            <a:ext cx="731171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</a:t>
            </a:r>
            <a:endParaRPr lang="ru-RU" sz="5400" b="1" dirty="0">
              <a:ln w="12700">
                <a:solidFill>
                  <a:srgbClr val="002060"/>
                </a:solidFill>
                <a:prstDash val="solid"/>
              </a:ln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54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аппликации</a:t>
            </a:r>
            <a:endParaRPr lang="ru-RU" sz="5400" b="1" dirty="0">
              <a:ln w="12700">
                <a:solidFill>
                  <a:srgbClr val="002060"/>
                </a:solidFill>
                <a:prstDash val="solid"/>
              </a:ln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54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 </a:t>
            </a:r>
            <a:r>
              <a:rPr lang="ru-RU" sz="54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«Загадки</a:t>
            </a:r>
            <a:r>
              <a:rPr lang="ru-RU" sz="54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5400" b="1" dirty="0">
              <a:ln w="12700">
                <a:solidFill>
                  <a:srgbClr val="002060"/>
                </a:solidFill>
                <a:prstDash val="solid"/>
              </a:ln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548680"/>
            <a:ext cx="8496944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cap="al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cap="al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73056" y="5655318"/>
            <a:ext cx="6233785" cy="7092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Подготовила: О.В. Казанцева</a:t>
            </a:r>
            <a:endParaRPr lang="ru-RU" b="1" dirty="0">
              <a:solidFill>
                <a:srgbClr val="FFFF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en-US" b="1" i="1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b="1" i="1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квалификационной категории</a:t>
            </a:r>
            <a:endParaRPr lang="ru-RU" b="1" dirty="0">
              <a:solidFill>
                <a:srgbClr val="FFFF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1256" y="203970"/>
            <a:ext cx="8051184" cy="6406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  <a:endParaRPr lang="ru-RU" altLang="ru-RU" sz="16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</a:pPr>
            <a:r>
              <a:rPr lang="ru-RU" alt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altLang="ru-RU" sz="16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Салемальский</a:t>
            </a:r>
            <a:r>
              <a:rPr lang="ru-RU" alt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детский сад «Золотая рыбка»</a:t>
            </a:r>
            <a:endParaRPr lang="ru-RU" altLang="ru-RU" sz="16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5369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ксана\Desktop\s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816" y="-198888"/>
            <a:ext cx="9221101" cy="705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1843951"/>
            <a:ext cx="79928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659285"/>
            <a:ext cx="8496944" cy="1766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endParaRPr lang="ru-RU" sz="3200" b="1" i="1" dirty="0">
              <a:solidFill>
                <a:srgbClr val="FFFF00"/>
              </a:solidFill>
              <a:latin typeface="Times New Roman"/>
            </a:endParaRPr>
          </a:p>
          <a:p>
            <a:pPr algn="ctr">
              <a:spcBef>
                <a:spcPct val="20000"/>
              </a:spcBef>
            </a:pPr>
            <a:r>
              <a:rPr lang="ru-RU" sz="3200" b="1" i="1" dirty="0" smtClean="0">
                <a:solidFill>
                  <a:srgbClr val="000000"/>
                </a:solidFill>
                <a:latin typeface="Times New Roman"/>
              </a:rPr>
              <a:t> </a:t>
            </a:r>
          </a:p>
          <a:p>
            <a:pPr algn="ctr">
              <a:spcBef>
                <a:spcPct val="20000"/>
              </a:spcBef>
            </a:pP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507195" y="2100560"/>
            <a:ext cx="6010275" cy="866775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 kern="0">
              <a:solidFill>
                <a:sysClr val="windowText" lastClr="00000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953" y="3252015"/>
            <a:ext cx="822957" cy="1677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4496" y="3642251"/>
            <a:ext cx="6035675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8" name="Прямая соединительная линия 17"/>
          <p:cNvCxnSpPr/>
          <p:nvPr/>
        </p:nvCxnSpPr>
        <p:spPr>
          <a:xfrm>
            <a:off x="2627784" y="3140968"/>
            <a:ext cx="1" cy="1788457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dash"/>
          </a:ln>
          <a:effectLst/>
        </p:spPr>
      </p:cxnSp>
      <p:sp>
        <p:nvSpPr>
          <p:cNvPr id="17" name="Прямоугольник 16"/>
          <p:cNvSpPr/>
          <p:nvPr/>
        </p:nvSpPr>
        <p:spPr>
          <a:xfrm>
            <a:off x="539552" y="260648"/>
            <a:ext cx="79208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Разрезаем полоску </a:t>
            </a:r>
          </a:p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квадраты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558347" y="5445224"/>
            <a:ext cx="925421" cy="86677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699792" y="5445223"/>
            <a:ext cx="925421" cy="86677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851920" y="5445224"/>
            <a:ext cx="925421" cy="86677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864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0" grpId="0" animBg="1"/>
      <p:bldP spid="19" grpId="0" animBg="1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ксана\Desktop\s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94" y="11008"/>
            <a:ext cx="91541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1843951"/>
            <a:ext cx="79928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659285"/>
            <a:ext cx="8496944" cy="1766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endParaRPr lang="ru-RU" sz="3200" b="1" i="1" dirty="0">
              <a:solidFill>
                <a:srgbClr val="FFFF00"/>
              </a:solidFill>
              <a:latin typeface="Times New Roman"/>
            </a:endParaRPr>
          </a:p>
          <a:p>
            <a:pPr algn="ctr">
              <a:spcBef>
                <a:spcPct val="20000"/>
              </a:spcBef>
            </a:pPr>
            <a:r>
              <a:rPr lang="ru-RU" sz="3200" b="1" i="1" dirty="0" smtClean="0">
                <a:solidFill>
                  <a:srgbClr val="000000"/>
                </a:solidFill>
                <a:latin typeface="Times New Roman"/>
              </a:rPr>
              <a:t> </a:t>
            </a:r>
          </a:p>
          <a:p>
            <a:pPr algn="ctr">
              <a:spcBef>
                <a:spcPct val="20000"/>
              </a:spcBef>
            </a:pPr>
            <a:r>
              <a:rPr lang="ru-RU" sz="3200" b="1" i="1" dirty="0" smtClean="0">
                <a:solidFill>
                  <a:srgbClr val="000000"/>
                </a:solidFill>
                <a:latin typeface="Times New Roman"/>
              </a:rPr>
              <a:t> 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332656"/>
            <a:ext cx="84969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Разноцветные квадраты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04048" y="1332647"/>
            <a:ext cx="1551349" cy="1368152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 kern="0">
              <a:solidFill>
                <a:sysClr val="windowText" lastClr="0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079119" y="5267593"/>
            <a:ext cx="1584177" cy="1368152"/>
          </a:xfrm>
          <a:prstGeom prst="rect">
            <a:avLst/>
          </a:prstGeom>
          <a:solidFill>
            <a:srgbClr val="FFFF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 kern="0">
              <a:solidFill>
                <a:sysClr val="windowText" lastClr="0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71600" y="3054814"/>
            <a:ext cx="1584176" cy="1526313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 kern="0">
              <a:solidFill>
                <a:sysClr val="windowText" lastClr="0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231740" y="1301723"/>
            <a:ext cx="1584175" cy="1368153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 kern="0">
              <a:solidFill>
                <a:sysClr val="windowText" lastClr="00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660232" y="3209451"/>
            <a:ext cx="1524761" cy="1439091"/>
          </a:xfrm>
          <a:prstGeom prst="rect">
            <a:avLst/>
          </a:prstGeom>
          <a:solidFill>
            <a:srgbClr val="00B0F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 kern="0">
              <a:solidFill>
                <a:sysClr val="windowText" lastClr="00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353567" y="5157192"/>
            <a:ext cx="1551349" cy="1382297"/>
          </a:xfrm>
          <a:prstGeom prst="rect">
            <a:avLst/>
          </a:prstGeom>
          <a:solidFill>
            <a:srgbClr val="0070C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 kern="0">
              <a:solidFill>
                <a:sysClr val="windowText" lastClr="00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815915" y="3098424"/>
            <a:ext cx="1512168" cy="1526312"/>
          </a:xfrm>
          <a:prstGeom prst="rect">
            <a:avLst/>
          </a:prstGeom>
          <a:solidFill>
            <a:srgbClr val="7030A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 ker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976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ксана\Desktop\s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3684" y="-24981"/>
            <a:ext cx="9221101" cy="6901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1843951"/>
            <a:ext cx="79928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659285"/>
            <a:ext cx="8496944" cy="1766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endParaRPr lang="ru-RU" sz="3200" b="1" i="1" dirty="0">
              <a:solidFill>
                <a:srgbClr val="FFFF00"/>
              </a:solidFill>
              <a:latin typeface="Times New Roman"/>
            </a:endParaRPr>
          </a:p>
          <a:p>
            <a:pPr algn="ctr">
              <a:spcBef>
                <a:spcPct val="20000"/>
              </a:spcBef>
            </a:pPr>
            <a:r>
              <a:rPr lang="ru-RU" sz="3200" b="1" i="1" dirty="0" smtClean="0">
                <a:solidFill>
                  <a:srgbClr val="000000"/>
                </a:solidFill>
                <a:latin typeface="Times New Roman"/>
              </a:rPr>
              <a:t> </a:t>
            </a:r>
          </a:p>
          <a:p>
            <a:pPr algn="ctr">
              <a:spcBef>
                <a:spcPct val="20000"/>
              </a:spcBef>
            </a:pP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2385240"/>
            <a:ext cx="822957" cy="1677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539552" y="260648"/>
            <a:ext cx="79208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Срезаем углы,</a:t>
            </a:r>
          </a:p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делаем из прямоугольника овал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02026" y="2324367"/>
            <a:ext cx="3028950" cy="86677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559113" y="3955691"/>
            <a:ext cx="3028950" cy="866775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 kern="0">
              <a:solidFill>
                <a:sysClr val="windowText" lastClr="000000"/>
              </a:solidFill>
            </a:endParaRP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 flipH="1">
            <a:off x="2339752" y="3645024"/>
            <a:ext cx="576064" cy="64941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dash"/>
          </a:ln>
          <a:effectLst/>
        </p:spPr>
      </p:cxnSp>
      <p:cxnSp>
        <p:nvCxnSpPr>
          <p:cNvPr id="33" name="Прямая соединительная линия 32"/>
          <p:cNvCxnSpPr/>
          <p:nvPr/>
        </p:nvCxnSpPr>
        <p:spPr>
          <a:xfrm>
            <a:off x="2411760" y="4437112"/>
            <a:ext cx="504056" cy="504056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dash"/>
          </a:ln>
          <a:effectLst/>
        </p:spPr>
      </p:cxnSp>
      <p:cxnSp>
        <p:nvCxnSpPr>
          <p:cNvPr id="38" name="Прямая соединительная линия 37"/>
          <p:cNvCxnSpPr/>
          <p:nvPr/>
        </p:nvCxnSpPr>
        <p:spPr>
          <a:xfrm>
            <a:off x="5148065" y="3645024"/>
            <a:ext cx="576063" cy="64220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dash"/>
          </a:ln>
          <a:effectLst/>
        </p:spPr>
      </p:cxnSp>
      <p:cxnSp>
        <p:nvCxnSpPr>
          <p:cNvPr id="41" name="Прямая соединительная линия 40"/>
          <p:cNvCxnSpPr/>
          <p:nvPr/>
        </p:nvCxnSpPr>
        <p:spPr>
          <a:xfrm flipH="1">
            <a:off x="5148065" y="4437112"/>
            <a:ext cx="576064" cy="492313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dash"/>
          </a:ln>
          <a:effectLst/>
        </p:spPr>
      </p:cxnSp>
      <p:sp>
        <p:nvSpPr>
          <p:cNvPr id="47" name="Овал 46"/>
          <p:cNvSpPr/>
          <p:nvPr/>
        </p:nvSpPr>
        <p:spPr>
          <a:xfrm>
            <a:off x="5004048" y="5229200"/>
            <a:ext cx="3067050" cy="904875"/>
          </a:xfrm>
          <a:prstGeom prst="ellipse">
            <a:avLst/>
          </a:prstGeom>
          <a:solidFill>
            <a:srgbClr val="FF0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60375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4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ксана\Desktop\s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94" y="11008"/>
            <a:ext cx="91541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1843951"/>
            <a:ext cx="79928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659285"/>
            <a:ext cx="8496944" cy="1766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endParaRPr lang="ru-RU" sz="3200" b="1" i="1" dirty="0">
              <a:solidFill>
                <a:srgbClr val="FFFF00"/>
              </a:solidFill>
              <a:latin typeface="Times New Roman"/>
            </a:endParaRPr>
          </a:p>
          <a:p>
            <a:pPr algn="ctr">
              <a:spcBef>
                <a:spcPct val="20000"/>
              </a:spcBef>
            </a:pPr>
            <a:r>
              <a:rPr lang="ru-RU" sz="3200" b="1" i="1" dirty="0" smtClean="0">
                <a:solidFill>
                  <a:srgbClr val="000000"/>
                </a:solidFill>
                <a:latin typeface="Times New Roman"/>
              </a:rPr>
              <a:t> </a:t>
            </a:r>
          </a:p>
          <a:p>
            <a:pPr algn="ctr">
              <a:spcBef>
                <a:spcPct val="20000"/>
              </a:spcBef>
            </a:pPr>
            <a:r>
              <a:rPr lang="ru-RU" sz="3200" b="1" i="1" dirty="0" smtClean="0">
                <a:solidFill>
                  <a:srgbClr val="000000"/>
                </a:solidFill>
                <a:latin typeface="Times New Roman"/>
              </a:rPr>
              <a:t> 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332656"/>
            <a:ext cx="84969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Разноцветные овалы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699758" y="1484784"/>
            <a:ext cx="3067050" cy="904875"/>
          </a:xfrm>
          <a:prstGeom prst="ellipse">
            <a:avLst/>
          </a:prstGeom>
          <a:solidFill>
            <a:srgbClr val="FF0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539552" y="3158258"/>
            <a:ext cx="3067050" cy="904875"/>
          </a:xfrm>
          <a:prstGeom prst="ellipse">
            <a:avLst/>
          </a:prstGeom>
          <a:solidFill>
            <a:srgbClr val="FFC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899592" y="5273913"/>
            <a:ext cx="3067050" cy="904875"/>
          </a:xfrm>
          <a:prstGeom prst="ellipse">
            <a:avLst/>
          </a:prstGeom>
          <a:solidFill>
            <a:srgbClr val="FFFF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5004048" y="1484892"/>
            <a:ext cx="3067050" cy="904875"/>
          </a:xfrm>
          <a:prstGeom prst="ellipse">
            <a:avLst/>
          </a:prstGeom>
          <a:solidFill>
            <a:srgbClr val="00B05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5609406" y="3151991"/>
            <a:ext cx="3067050" cy="904875"/>
          </a:xfrm>
          <a:prstGeom prst="ellipse">
            <a:avLst/>
          </a:prstGeom>
          <a:solidFill>
            <a:srgbClr val="00B0F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5220072" y="5285154"/>
            <a:ext cx="3067050" cy="904875"/>
          </a:xfrm>
          <a:prstGeom prst="ellipse">
            <a:avLst/>
          </a:prstGeom>
          <a:solidFill>
            <a:srgbClr val="0070C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2963176" y="4056866"/>
            <a:ext cx="3190875" cy="914400"/>
          </a:xfrm>
          <a:prstGeom prst="ellipse">
            <a:avLst/>
          </a:prstGeom>
          <a:solidFill>
            <a:srgbClr val="7030A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86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ксана\Desktop\s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3684" y="-24981"/>
            <a:ext cx="9221101" cy="6901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1843951"/>
            <a:ext cx="79928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659285"/>
            <a:ext cx="8496944" cy="1766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endParaRPr lang="ru-RU" sz="3200" b="1" i="1" dirty="0">
              <a:solidFill>
                <a:srgbClr val="FFFF00"/>
              </a:solidFill>
              <a:latin typeface="Times New Roman"/>
            </a:endParaRPr>
          </a:p>
          <a:p>
            <a:pPr algn="ctr">
              <a:spcBef>
                <a:spcPct val="20000"/>
              </a:spcBef>
            </a:pPr>
            <a:r>
              <a:rPr lang="ru-RU" sz="3200" b="1" i="1" dirty="0" smtClean="0">
                <a:solidFill>
                  <a:srgbClr val="000000"/>
                </a:solidFill>
                <a:latin typeface="Times New Roman"/>
              </a:rPr>
              <a:t> </a:t>
            </a:r>
          </a:p>
          <a:p>
            <a:pPr algn="ctr">
              <a:spcBef>
                <a:spcPct val="20000"/>
              </a:spcBef>
            </a:pP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2385240"/>
            <a:ext cx="822957" cy="1677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539552" y="260648"/>
            <a:ext cx="79208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Срезаем углы,</a:t>
            </a:r>
          </a:p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делаем из квадрата круг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02026" y="1843951"/>
            <a:ext cx="1637726" cy="1379994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555776" y="3943406"/>
            <a:ext cx="1656184" cy="1403487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 kern="0">
              <a:solidFill>
                <a:sysClr val="windowText" lastClr="000000"/>
              </a:solidFill>
            </a:endParaRP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 flipH="1">
            <a:off x="2339752" y="3645024"/>
            <a:ext cx="576064" cy="64941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dash"/>
          </a:ln>
          <a:effectLst/>
        </p:spPr>
      </p:cxnSp>
      <p:cxnSp>
        <p:nvCxnSpPr>
          <p:cNvPr id="33" name="Прямая соединительная линия 32"/>
          <p:cNvCxnSpPr/>
          <p:nvPr/>
        </p:nvCxnSpPr>
        <p:spPr>
          <a:xfrm>
            <a:off x="2375756" y="4993305"/>
            <a:ext cx="504056" cy="504056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dash"/>
          </a:ln>
          <a:effectLst/>
        </p:spPr>
      </p:cxnSp>
      <p:cxnSp>
        <p:nvCxnSpPr>
          <p:cNvPr id="38" name="Прямая соединительная линия 37"/>
          <p:cNvCxnSpPr/>
          <p:nvPr/>
        </p:nvCxnSpPr>
        <p:spPr>
          <a:xfrm>
            <a:off x="3885500" y="3741550"/>
            <a:ext cx="576063" cy="64220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dash"/>
          </a:ln>
          <a:effectLst/>
        </p:spPr>
      </p:cxnSp>
      <p:cxnSp>
        <p:nvCxnSpPr>
          <p:cNvPr id="41" name="Прямая соединительная линия 40"/>
          <p:cNvCxnSpPr/>
          <p:nvPr/>
        </p:nvCxnSpPr>
        <p:spPr>
          <a:xfrm flipH="1">
            <a:off x="3779912" y="4983043"/>
            <a:ext cx="576064" cy="492313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dash"/>
          </a:ln>
          <a:effectLst/>
        </p:spPr>
      </p:cxnSp>
      <p:sp>
        <p:nvSpPr>
          <p:cNvPr id="16" name="Овал 15"/>
          <p:cNvSpPr/>
          <p:nvPr/>
        </p:nvSpPr>
        <p:spPr>
          <a:xfrm>
            <a:off x="5220072" y="5245333"/>
            <a:ext cx="1537320" cy="1352252"/>
          </a:xfrm>
          <a:prstGeom prst="ellipse">
            <a:avLst/>
          </a:prstGeom>
          <a:solidFill>
            <a:srgbClr val="FF0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548220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ксана\Desktop\s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94" y="11008"/>
            <a:ext cx="91541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1843951"/>
            <a:ext cx="79928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659285"/>
            <a:ext cx="8496944" cy="1766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endParaRPr lang="ru-RU" sz="3200" b="1" i="1" dirty="0">
              <a:solidFill>
                <a:srgbClr val="FFFF00"/>
              </a:solidFill>
              <a:latin typeface="Times New Roman"/>
            </a:endParaRPr>
          </a:p>
          <a:p>
            <a:pPr algn="ctr">
              <a:spcBef>
                <a:spcPct val="20000"/>
              </a:spcBef>
            </a:pPr>
            <a:r>
              <a:rPr lang="ru-RU" sz="3200" b="1" i="1" dirty="0" smtClean="0">
                <a:solidFill>
                  <a:srgbClr val="000000"/>
                </a:solidFill>
                <a:latin typeface="Times New Roman"/>
              </a:rPr>
              <a:t> </a:t>
            </a:r>
          </a:p>
          <a:p>
            <a:pPr algn="ctr">
              <a:spcBef>
                <a:spcPct val="20000"/>
              </a:spcBef>
            </a:pPr>
            <a:r>
              <a:rPr lang="ru-RU" sz="3200" b="1" i="1" dirty="0" smtClean="0">
                <a:solidFill>
                  <a:srgbClr val="000000"/>
                </a:solidFill>
                <a:latin typeface="Times New Roman"/>
              </a:rPr>
              <a:t> 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332656"/>
            <a:ext cx="84969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Разноцветные круги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1112149" y="1659285"/>
            <a:ext cx="1537320" cy="1352252"/>
          </a:xfrm>
          <a:prstGeom prst="ellipse">
            <a:avLst/>
          </a:prstGeom>
          <a:solidFill>
            <a:srgbClr val="FF0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971600" y="3738840"/>
            <a:ext cx="1565087" cy="1395100"/>
          </a:xfrm>
          <a:prstGeom prst="ellipse">
            <a:avLst/>
          </a:prstGeom>
          <a:solidFill>
            <a:srgbClr val="FFC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2658099" y="5133940"/>
            <a:ext cx="1537320" cy="1458158"/>
          </a:xfrm>
          <a:prstGeom prst="ellipse">
            <a:avLst/>
          </a:prstGeom>
          <a:solidFill>
            <a:srgbClr val="FFFF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3672277" y="1043400"/>
            <a:ext cx="1440160" cy="1347924"/>
          </a:xfrm>
          <a:prstGeom prst="ellipse">
            <a:avLst/>
          </a:prstGeom>
          <a:solidFill>
            <a:srgbClr val="00B05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5970929" y="1584299"/>
            <a:ext cx="1393304" cy="1343597"/>
          </a:xfrm>
          <a:prstGeom prst="ellipse">
            <a:avLst/>
          </a:prstGeom>
          <a:solidFill>
            <a:srgbClr val="00B0F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6732240" y="3494660"/>
            <a:ext cx="1393304" cy="1341646"/>
          </a:xfrm>
          <a:prstGeom prst="ellipse">
            <a:avLst/>
          </a:prstGeom>
          <a:solidFill>
            <a:srgbClr val="00206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5171491" y="4941168"/>
            <a:ext cx="1465313" cy="1339132"/>
          </a:xfrm>
          <a:prstGeom prst="ellipse">
            <a:avLst/>
          </a:prstGeom>
          <a:solidFill>
            <a:srgbClr val="7030A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00128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ксана\Desktop\s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3684" y="-24981"/>
            <a:ext cx="9221101" cy="6901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1843951"/>
            <a:ext cx="79928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659285"/>
            <a:ext cx="8496944" cy="1766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endParaRPr lang="ru-RU" sz="3200" b="1" i="1" dirty="0">
              <a:solidFill>
                <a:srgbClr val="FFFF00"/>
              </a:solidFill>
              <a:latin typeface="Times New Roman"/>
            </a:endParaRPr>
          </a:p>
          <a:p>
            <a:pPr algn="ctr">
              <a:spcBef>
                <a:spcPct val="20000"/>
              </a:spcBef>
            </a:pPr>
            <a:r>
              <a:rPr lang="ru-RU" sz="3200" b="1" i="1" dirty="0" smtClean="0">
                <a:solidFill>
                  <a:srgbClr val="000000"/>
                </a:solidFill>
                <a:latin typeface="Times New Roman"/>
              </a:rPr>
              <a:t> </a:t>
            </a:r>
          </a:p>
          <a:p>
            <a:pPr algn="ctr">
              <a:spcBef>
                <a:spcPct val="20000"/>
              </a:spcBef>
            </a:pP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2385240"/>
            <a:ext cx="822957" cy="1677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539552" y="260648"/>
            <a:ext cx="79208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Разрезаем квадрат </a:t>
            </a:r>
          </a:p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 треугольника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702026" y="1843951"/>
            <a:ext cx="1637726" cy="1379994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555776" y="3943406"/>
            <a:ext cx="1656184" cy="1403487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 kern="0">
              <a:solidFill>
                <a:sysClr val="windowText" lastClr="000000"/>
              </a:solidFill>
            </a:endParaRP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 flipV="1">
            <a:off x="2339752" y="3717032"/>
            <a:ext cx="2160240" cy="1728192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dash"/>
          </a:ln>
          <a:effectLst/>
        </p:spPr>
      </p:cxnSp>
      <p:sp>
        <p:nvSpPr>
          <p:cNvPr id="21" name="Равнобедренный треугольник 20"/>
          <p:cNvSpPr/>
          <p:nvPr/>
        </p:nvSpPr>
        <p:spPr>
          <a:xfrm rot="18865644">
            <a:off x="4396152" y="4668257"/>
            <a:ext cx="2321560" cy="1087755"/>
          </a:xfrm>
          <a:prstGeom prst="triangle">
            <a:avLst>
              <a:gd name="adj" fmla="val 50469"/>
            </a:avLst>
          </a:prstGeom>
          <a:solidFill>
            <a:srgbClr val="FF0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928419" y="4869160"/>
            <a:ext cx="1658937" cy="168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6281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2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ксана\Desktop\s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94" y="11008"/>
            <a:ext cx="91541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1843951"/>
            <a:ext cx="79928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659285"/>
            <a:ext cx="8496944" cy="1766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endParaRPr lang="ru-RU" sz="3200" b="1" i="1" dirty="0">
              <a:solidFill>
                <a:srgbClr val="FFFF00"/>
              </a:solidFill>
              <a:latin typeface="Times New Roman"/>
            </a:endParaRPr>
          </a:p>
          <a:p>
            <a:pPr algn="ctr">
              <a:spcBef>
                <a:spcPct val="20000"/>
              </a:spcBef>
            </a:pPr>
            <a:r>
              <a:rPr lang="ru-RU" sz="3200" b="1" i="1" dirty="0" smtClean="0">
                <a:solidFill>
                  <a:srgbClr val="000000"/>
                </a:solidFill>
                <a:latin typeface="Times New Roman"/>
              </a:rPr>
              <a:t> </a:t>
            </a:r>
          </a:p>
          <a:p>
            <a:pPr algn="ctr">
              <a:spcBef>
                <a:spcPct val="20000"/>
              </a:spcBef>
            </a:pPr>
            <a:r>
              <a:rPr lang="ru-RU" sz="3200" b="1" i="1" dirty="0" smtClean="0">
                <a:solidFill>
                  <a:srgbClr val="000000"/>
                </a:solidFill>
                <a:latin typeface="Times New Roman"/>
              </a:rPr>
              <a:t> 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332656"/>
            <a:ext cx="84969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Разноцветные треугольники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5" name="Равнобедренный треугольник 14"/>
          <p:cNvSpPr/>
          <p:nvPr/>
        </p:nvSpPr>
        <p:spPr>
          <a:xfrm rot="18865644">
            <a:off x="973920" y="1430501"/>
            <a:ext cx="2321560" cy="1087755"/>
          </a:xfrm>
          <a:prstGeom prst="triangle">
            <a:avLst>
              <a:gd name="adj" fmla="val 50469"/>
            </a:avLst>
          </a:prstGeom>
          <a:solidFill>
            <a:srgbClr val="FF0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Равнобедренный треугольник 18"/>
          <p:cNvSpPr/>
          <p:nvPr/>
        </p:nvSpPr>
        <p:spPr>
          <a:xfrm rot="18963999">
            <a:off x="251362" y="3608072"/>
            <a:ext cx="2471420" cy="1203960"/>
          </a:xfrm>
          <a:prstGeom prst="triangle">
            <a:avLst/>
          </a:prstGeom>
          <a:solidFill>
            <a:srgbClr val="FFC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0" name="Равнобедренный треугольник 19"/>
          <p:cNvSpPr/>
          <p:nvPr/>
        </p:nvSpPr>
        <p:spPr>
          <a:xfrm rot="18963999">
            <a:off x="1907546" y="4405927"/>
            <a:ext cx="2471420" cy="1203960"/>
          </a:xfrm>
          <a:prstGeom prst="triangle">
            <a:avLst/>
          </a:prstGeom>
          <a:solidFill>
            <a:srgbClr val="FFFF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" name="Равнобедренный треугольник 20"/>
          <p:cNvSpPr/>
          <p:nvPr/>
        </p:nvSpPr>
        <p:spPr>
          <a:xfrm rot="18963999">
            <a:off x="3131682" y="1291198"/>
            <a:ext cx="2471420" cy="1203960"/>
          </a:xfrm>
          <a:prstGeom prst="triangle">
            <a:avLst/>
          </a:prstGeom>
          <a:solidFill>
            <a:srgbClr val="00B05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" name="Равнобедренный треугольник 21"/>
          <p:cNvSpPr/>
          <p:nvPr/>
        </p:nvSpPr>
        <p:spPr>
          <a:xfrm rot="18963999">
            <a:off x="4931881" y="1824175"/>
            <a:ext cx="2471420" cy="1203960"/>
          </a:xfrm>
          <a:prstGeom prst="triangle">
            <a:avLst/>
          </a:prstGeom>
          <a:solidFill>
            <a:srgbClr val="00B0F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3" name="Равнобедренный треугольник 22"/>
          <p:cNvSpPr/>
          <p:nvPr/>
        </p:nvSpPr>
        <p:spPr>
          <a:xfrm rot="18963999">
            <a:off x="4342489" y="4549944"/>
            <a:ext cx="2471420" cy="1203960"/>
          </a:xfrm>
          <a:prstGeom prst="triangle">
            <a:avLst/>
          </a:prstGeom>
          <a:solidFill>
            <a:srgbClr val="00206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" name="Равнобедренный треугольник 23"/>
          <p:cNvSpPr/>
          <p:nvPr/>
        </p:nvSpPr>
        <p:spPr>
          <a:xfrm rot="18963999">
            <a:off x="6313492" y="2838029"/>
            <a:ext cx="2471420" cy="1203960"/>
          </a:xfrm>
          <a:prstGeom prst="triangle">
            <a:avLst/>
          </a:prstGeom>
          <a:solidFill>
            <a:srgbClr val="7030A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557457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ксана\Desktop\s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3684" y="-24981"/>
            <a:ext cx="9221101" cy="6901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1843951"/>
            <a:ext cx="79928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659285"/>
            <a:ext cx="8496944" cy="1766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endParaRPr lang="ru-RU" sz="3200" b="1" i="1" dirty="0">
              <a:solidFill>
                <a:srgbClr val="FFFF00"/>
              </a:solidFill>
              <a:latin typeface="Times New Roman"/>
            </a:endParaRPr>
          </a:p>
          <a:p>
            <a:pPr algn="ctr">
              <a:spcBef>
                <a:spcPct val="20000"/>
              </a:spcBef>
            </a:pPr>
            <a:r>
              <a:rPr lang="ru-RU" sz="3200" b="1" i="1" dirty="0" smtClean="0">
                <a:solidFill>
                  <a:srgbClr val="000000"/>
                </a:solidFill>
                <a:latin typeface="Times New Roman"/>
              </a:rPr>
              <a:t> </a:t>
            </a:r>
          </a:p>
          <a:p>
            <a:pPr algn="ctr">
              <a:spcBef>
                <a:spcPct val="20000"/>
              </a:spcBef>
            </a:pP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2385240"/>
            <a:ext cx="822957" cy="1677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539552" y="260648"/>
            <a:ext cx="79208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Разрезаем круг </a:t>
            </a:r>
          </a:p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 полукруга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083803"/>
            <a:ext cx="1566863" cy="137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3149" y="3645024"/>
            <a:ext cx="1566863" cy="137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5" name="Прямая соединительная линия 14"/>
          <p:cNvCxnSpPr/>
          <p:nvPr/>
        </p:nvCxnSpPr>
        <p:spPr>
          <a:xfrm flipV="1">
            <a:off x="3896580" y="3068960"/>
            <a:ext cx="0" cy="2376264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dash"/>
          </a:ln>
          <a:effectLst/>
        </p:spPr>
      </p:cxnSp>
      <p:sp>
        <p:nvSpPr>
          <p:cNvPr id="23" name="Хорда 22"/>
          <p:cNvSpPr/>
          <p:nvPr/>
        </p:nvSpPr>
        <p:spPr>
          <a:xfrm rot="1364068">
            <a:off x="5422450" y="4798723"/>
            <a:ext cx="1221967" cy="1293003"/>
          </a:xfrm>
          <a:prstGeom prst="chord">
            <a:avLst/>
          </a:prstGeom>
          <a:solidFill>
            <a:srgbClr val="FF0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4" name="Хорда 23"/>
          <p:cNvSpPr/>
          <p:nvPr/>
        </p:nvSpPr>
        <p:spPr>
          <a:xfrm rot="12154243">
            <a:off x="6512493" y="5255263"/>
            <a:ext cx="1221967" cy="1293003"/>
          </a:xfrm>
          <a:prstGeom prst="chord">
            <a:avLst/>
          </a:prstGeom>
          <a:solidFill>
            <a:srgbClr val="FF0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22713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ксана\Desktop\s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94" y="11008"/>
            <a:ext cx="91541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1843951"/>
            <a:ext cx="79928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659285"/>
            <a:ext cx="8496944" cy="1766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endParaRPr lang="ru-RU" sz="3200" b="1" i="1" dirty="0">
              <a:solidFill>
                <a:srgbClr val="FFFF00"/>
              </a:solidFill>
              <a:latin typeface="Times New Roman"/>
            </a:endParaRPr>
          </a:p>
          <a:p>
            <a:pPr algn="ctr">
              <a:spcBef>
                <a:spcPct val="20000"/>
              </a:spcBef>
            </a:pPr>
            <a:r>
              <a:rPr lang="ru-RU" sz="3200" b="1" i="1" dirty="0" smtClean="0">
                <a:solidFill>
                  <a:srgbClr val="000000"/>
                </a:solidFill>
                <a:latin typeface="Times New Roman"/>
              </a:rPr>
              <a:t> </a:t>
            </a:r>
          </a:p>
          <a:p>
            <a:pPr algn="ctr">
              <a:spcBef>
                <a:spcPct val="20000"/>
              </a:spcBef>
            </a:pPr>
            <a:r>
              <a:rPr lang="ru-RU" sz="3200" b="1" i="1" dirty="0" smtClean="0">
                <a:solidFill>
                  <a:srgbClr val="000000"/>
                </a:solidFill>
                <a:latin typeface="Times New Roman"/>
              </a:rPr>
              <a:t> 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332656"/>
            <a:ext cx="84969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Разноцветные полукруги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378812"/>
            <a:ext cx="896937" cy="131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Хорда 18"/>
          <p:cNvSpPr/>
          <p:nvPr/>
        </p:nvSpPr>
        <p:spPr>
          <a:xfrm rot="1333234">
            <a:off x="1034697" y="2941418"/>
            <a:ext cx="1130779" cy="1230565"/>
          </a:xfrm>
          <a:prstGeom prst="chord">
            <a:avLst/>
          </a:prstGeom>
          <a:solidFill>
            <a:srgbClr val="FFC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0" name="Хорда 19"/>
          <p:cNvSpPr/>
          <p:nvPr/>
        </p:nvSpPr>
        <p:spPr>
          <a:xfrm rot="1337728">
            <a:off x="1935954" y="4799461"/>
            <a:ext cx="1383665" cy="1180785"/>
          </a:xfrm>
          <a:prstGeom prst="chord">
            <a:avLst/>
          </a:prstGeom>
          <a:solidFill>
            <a:srgbClr val="FFFF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" name="Хорда 20"/>
          <p:cNvSpPr/>
          <p:nvPr/>
        </p:nvSpPr>
        <p:spPr>
          <a:xfrm rot="1317131">
            <a:off x="4557842" y="1347784"/>
            <a:ext cx="1283837" cy="1150387"/>
          </a:xfrm>
          <a:prstGeom prst="chord">
            <a:avLst/>
          </a:prstGeom>
          <a:solidFill>
            <a:srgbClr val="00B05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2" name="Хорда 21"/>
          <p:cNvSpPr/>
          <p:nvPr/>
        </p:nvSpPr>
        <p:spPr>
          <a:xfrm rot="1204653">
            <a:off x="6043832" y="2479654"/>
            <a:ext cx="1401866" cy="1245378"/>
          </a:xfrm>
          <a:prstGeom prst="chord">
            <a:avLst/>
          </a:prstGeom>
          <a:solidFill>
            <a:srgbClr val="00B0F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3" name="Хорда 22"/>
          <p:cNvSpPr/>
          <p:nvPr/>
        </p:nvSpPr>
        <p:spPr>
          <a:xfrm rot="1280429">
            <a:off x="5822389" y="4462954"/>
            <a:ext cx="1315645" cy="1183669"/>
          </a:xfrm>
          <a:prstGeom prst="chord">
            <a:avLst/>
          </a:prstGeom>
          <a:solidFill>
            <a:srgbClr val="00206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" name="Хорда 23"/>
          <p:cNvSpPr/>
          <p:nvPr/>
        </p:nvSpPr>
        <p:spPr>
          <a:xfrm rot="1488357">
            <a:off x="3950454" y="4990462"/>
            <a:ext cx="1403331" cy="1015333"/>
          </a:xfrm>
          <a:prstGeom prst="chord">
            <a:avLst/>
          </a:prstGeom>
          <a:solidFill>
            <a:srgbClr val="7030A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140921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ксана\Desktop\s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86" y="-2407"/>
            <a:ext cx="91541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1843951"/>
            <a:ext cx="79928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659285"/>
            <a:ext cx="8496944" cy="41303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>
              <a:spcBef>
                <a:spcPct val="20000"/>
              </a:spcBef>
            </a:pPr>
            <a:r>
              <a:rPr lang="ru-RU" sz="3200" b="1" i="1" dirty="0">
                <a:solidFill>
                  <a:srgbClr val="FFFF00"/>
                </a:solidFill>
                <a:latin typeface="Times New Roman"/>
                <a:ea typeface="Times New Roman"/>
              </a:rPr>
              <a:t>Ее загадаешь -</a:t>
            </a:r>
            <a:endParaRPr lang="ru-RU" sz="2800" b="1" dirty="0">
              <a:solidFill>
                <a:srgbClr val="FFFF00"/>
              </a:solidFill>
              <a:latin typeface="Times New Roman"/>
              <a:ea typeface="Times New Roman"/>
            </a:endParaRPr>
          </a:p>
          <a:p>
            <a:pPr marL="342900" lvl="0">
              <a:spcBef>
                <a:spcPct val="20000"/>
              </a:spcBef>
            </a:pPr>
            <a:r>
              <a:rPr lang="ru-RU" sz="3200" b="1" i="1" dirty="0">
                <a:solidFill>
                  <a:srgbClr val="FFFF00"/>
                </a:solidFill>
                <a:latin typeface="Times New Roman"/>
                <a:ea typeface="Times New Roman"/>
              </a:rPr>
              <a:t>Себя проверяешь,</a:t>
            </a:r>
            <a:endParaRPr lang="ru-RU" sz="2800" b="1" dirty="0">
              <a:solidFill>
                <a:srgbClr val="FFFF00"/>
              </a:solidFill>
              <a:latin typeface="Times New Roman"/>
              <a:ea typeface="Times New Roman"/>
            </a:endParaRPr>
          </a:p>
          <a:p>
            <a:pPr marL="342900" lvl="0">
              <a:spcBef>
                <a:spcPct val="20000"/>
              </a:spcBef>
            </a:pPr>
            <a:r>
              <a:rPr lang="ru-RU" sz="3200" b="1" i="1" dirty="0">
                <a:solidFill>
                  <a:srgbClr val="FFFF00"/>
                </a:solidFill>
                <a:latin typeface="Times New Roman"/>
                <a:ea typeface="Times New Roman"/>
              </a:rPr>
              <a:t>Ее отгадаешь -</a:t>
            </a:r>
            <a:endParaRPr lang="ru-RU" sz="2800" b="1" dirty="0">
              <a:solidFill>
                <a:srgbClr val="FFFF00"/>
              </a:solidFill>
              <a:latin typeface="Times New Roman"/>
              <a:ea typeface="Times New Roman"/>
            </a:endParaRPr>
          </a:p>
          <a:p>
            <a:pPr lvl="0">
              <a:spcBef>
                <a:spcPct val="20000"/>
              </a:spcBef>
            </a:pPr>
            <a:r>
              <a:rPr lang="ru-RU" sz="3200" b="1" i="1" dirty="0">
                <a:solidFill>
                  <a:srgbClr val="FFFF00"/>
                </a:solidFill>
                <a:latin typeface="Times New Roman"/>
                <a:ea typeface="Calibri"/>
              </a:rPr>
              <a:t>   Радость </a:t>
            </a:r>
            <a:r>
              <a:rPr lang="ru-RU" sz="3200" b="1" i="1" dirty="0" smtClean="0">
                <a:solidFill>
                  <a:srgbClr val="FFFF00"/>
                </a:solidFill>
                <a:latin typeface="Times New Roman"/>
                <a:ea typeface="Calibri"/>
              </a:rPr>
              <a:t>получаешь.</a:t>
            </a:r>
            <a:endParaRPr lang="ru-RU" sz="3200" b="1" i="1" dirty="0">
              <a:solidFill>
                <a:srgbClr val="FFFF00"/>
              </a:solidFill>
              <a:latin typeface="Times New Roman"/>
              <a:ea typeface="Calibri"/>
            </a:endParaRPr>
          </a:p>
          <a:p>
            <a:pPr lvl="0" algn="ctr">
              <a:spcBef>
                <a:spcPct val="20000"/>
              </a:spcBef>
            </a:pPr>
            <a:endParaRPr lang="ru-RU" sz="3200" b="1" i="1" dirty="0">
              <a:solidFill>
                <a:srgbClr val="FFFF00"/>
              </a:solidFill>
              <a:latin typeface="Times New Roman"/>
            </a:endParaRPr>
          </a:p>
          <a:p>
            <a:pPr lvl="0" algn="ctr">
              <a:spcBef>
                <a:spcPct val="20000"/>
              </a:spcBef>
            </a:pPr>
            <a:r>
              <a:rPr lang="ru-RU" sz="3200" b="1" i="1" dirty="0" smtClean="0">
                <a:solidFill>
                  <a:srgbClr val="000000"/>
                </a:solidFill>
                <a:latin typeface="Times New Roman"/>
              </a:rPr>
              <a:t> </a:t>
            </a:r>
          </a:p>
          <a:p>
            <a:pPr lvl="0" algn="ctr">
              <a:spcBef>
                <a:spcPct val="20000"/>
              </a:spcBef>
            </a:pPr>
            <a:r>
              <a:rPr lang="ru-RU" sz="3200" b="1" i="1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3200" b="1" i="1" dirty="0" smtClean="0">
                <a:solidFill>
                  <a:srgbClr val="FFFF00"/>
                </a:solidFill>
                <a:latin typeface="Times New Roman"/>
              </a:rPr>
              <a:t>ОТВЕТ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31840" y="332656"/>
            <a:ext cx="27212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ЗАГАДКА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122" name="Picture 2" descr="C:\Users\Оксана\Desktop\981c71e1615fe85ef47fdd6521b296629ecf9800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57" y="2541344"/>
            <a:ext cx="3224576" cy="3098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6718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ксана\Desktop\s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94" y="11008"/>
            <a:ext cx="91541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1843951"/>
            <a:ext cx="79928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659285"/>
            <a:ext cx="8496944" cy="1766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endParaRPr lang="ru-RU" sz="3200" b="1" i="1" dirty="0">
              <a:solidFill>
                <a:srgbClr val="FFFF00"/>
              </a:solidFill>
              <a:latin typeface="Times New Roman"/>
            </a:endParaRPr>
          </a:p>
          <a:p>
            <a:pPr algn="ctr">
              <a:spcBef>
                <a:spcPct val="20000"/>
              </a:spcBef>
            </a:pPr>
            <a:r>
              <a:rPr lang="ru-RU" sz="3200" b="1" i="1" dirty="0" smtClean="0">
                <a:solidFill>
                  <a:srgbClr val="000000"/>
                </a:solidFill>
                <a:latin typeface="Times New Roman"/>
              </a:rPr>
              <a:t> </a:t>
            </a:r>
          </a:p>
          <a:p>
            <a:pPr algn="ctr">
              <a:spcBef>
                <a:spcPct val="20000"/>
              </a:spcBef>
            </a:pPr>
            <a:r>
              <a:rPr lang="ru-RU" sz="3200" b="1" i="1" dirty="0" smtClean="0">
                <a:solidFill>
                  <a:srgbClr val="000000"/>
                </a:solidFill>
                <a:latin typeface="Times New Roman"/>
              </a:rPr>
              <a:t> 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504" y="281021"/>
            <a:ext cx="90364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Послушайте загадки, </a:t>
            </a:r>
          </a:p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ответы наклейте </a:t>
            </a:r>
          </a:p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геометрических фигур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3" name="Хорда 22"/>
          <p:cNvSpPr/>
          <p:nvPr/>
        </p:nvSpPr>
        <p:spPr>
          <a:xfrm rot="1280429">
            <a:off x="5527997" y="4134215"/>
            <a:ext cx="1315645" cy="1183669"/>
          </a:xfrm>
          <a:prstGeom prst="chord">
            <a:avLst/>
          </a:prstGeom>
          <a:solidFill>
            <a:srgbClr val="00206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 lang="ru-RU" kern="0">
              <a:solidFill>
                <a:sysClr val="windowText" lastClr="000000"/>
              </a:solidFill>
            </a:endParaRPr>
          </a:p>
        </p:txBody>
      </p:sp>
      <p:sp>
        <p:nvSpPr>
          <p:cNvPr id="24" name="Хорда 23"/>
          <p:cNvSpPr/>
          <p:nvPr/>
        </p:nvSpPr>
        <p:spPr>
          <a:xfrm rot="12252760">
            <a:off x="6704267" y="5043426"/>
            <a:ext cx="1403331" cy="1015333"/>
          </a:xfrm>
          <a:prstGeom prst="chord">
            <a:avLst/>
          </a:prstGeom>
          <a:solidFill>
            <a:srgbClr val="7030A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 lang="ru-RU" kern="0">
              <a:solidFill>
                <a:sysClr val="windowText" lastClr="00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563" y="2405427"/>
            <a:ext cx="2676525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715782"/>
            <a:ext cx="1609725" cy="1547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496076"/>
            <a:ext cx="3090863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Овал 24"/>
          <p:cNvSpPr/>
          <p:nvPr/>
        </p:nvSpPr>
        <p:spPr>
          <a:xfrm>
            <a:off x="7092280" y="2392206"/>
            <a:ext cx="1440160" cy="1347924"/>
          </a:xfrm>
          <a:prstGeom prst="ellipse">
            <a:avLst/>
          </a:prstGeom>
          <a:solidFill>
            <a:srgbClr val="00B05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012" y="2708920"/>
            <a:ext cx="1811337" cy="175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854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ксана\Desktop\s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30" y="-2407"/>
            <a:ext cx="922862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1843951"/>
            <a:ext cx="79928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040542"/>
            <a:ext cx="8568952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>
              <a:spcBef>
                <a:spcPct val="20000"/>
              </a:spcBef>
            </a:pPr>
            <a:endParaRPr lang="ru-RU" sz="3200" b="1" i="1" dirty="0">
              <a:solidFill>
                <a:srgbClr val="FFFF00"/>
              </a:solidFill>
              <a:latin typeface="Times New Roman"/>
              <a:ea typeface="Calibri"/>
            </a:endParaRPr>
          </a:p>
          <a:p>
            <a:pPr algn="ctr">
              <a:spcBef>
                <a:spcPct val="20000"/>
              </a:spcBef>
            </a:pPr>
            <a:endParaRPr lang="ru-RU" sz="4000" b="1" i="1" dirty="0" smtClean="0">
              <a:solidFill>
                <a:srgbClr val="FFFF00"/>
              </a:solidFill>
              <a:latin typeface="Times New Roman"/>
              <a:ea typeface="Times New Roman"/>
            </a:endParaRPr>
          </a:p>
          <a:p>
            <a:pPr algn="ctr">
              <a:spcBef>
                <a:spcPct val="20000"/>
              </a:spcBef>
            </a:pPr>
            <a:r>
              <a:rPr lang="ru-RU" sz="4000" b="1" i="1" dirty="0" smtClean="0">
                <a:solidFill>
                  <a:srgbClr val="FFFF00"/>
                </a:solidFill>
                <a:latin typeface="Times New Roman"/>
                <a:ea typeface="Times New Roman"/>
              </a:rPr>
              <a:t>Эта </a:t>
            </a:r>
            <a:r>
              <a:rPr lang="ru-RU" sz="4000" b="1" i="1" dirty="0">
                <a:solidFill>
                  <a:srgbClr val="FFFF00"/>
                </a:solidFill>
                <a:latin typeface="Times New Roman"/>
                <a:ea typeface="Times New Roman"/>
              </a:rPr>
              <a:t>желтая звезда</a:t>
            </a:r>
            <a:br>
              <a:rPr lang="ru-RU" sz="4000" b="1" i="1" dirty="0">
                <a:solidFill>
                  <a:srgbClr val="FFFF00"/>
                </a:solidFill>
                <a:latin typeface="Times New Roman"/>
                <a:ea typeface="Times New Roman"/>
              </a:rPr>
            </a:br>
            <a:r>
              <a:rPr lang="ru-RU" sz="4000" b="1" i="1" dirty="0">
                <a:solidFill>
                  <a:srgbClr val="FFFF00"/>
                </a:solidFill>
                <a:latin typeface="Times New Roman"/>
                <a:ea typeface="Times New Roman"/>
              </a:rPr>
              <a:t>Согревает нас всегда,</a:t>
            </a:r>
            <a:br>
              <a:rPr lang="ru-RU" sz="4000" b="1" i="1" dirty="0">
                <a:solidFill>
                  <a:srgbClr val="FFFF00"/>
                </a:solidFill>
                <a:latin typeface="Times New Roman"/>
                <a:ea typeface="Times New Roman"/>
              </a:rPr>
            </a:br>
            <a:r>
              <a:rPr lang="ru-RU" sz="4000" b="1" i="1" dirty="0">
                <a:solidFill>
                  <a:srgbClr val="FFFF00"/>
                </a:solidFill>
                <a:latin typeface="Times New Roman"/>
                <a:ea typeface="Times New Roman"/>
              </a:rPr>
              <a:t>Все планеты освещает,</a:t>
            </a:r>
            <a:br>
              <a:rPr lang="ru-RU" sz="4000" b="1" i="1" dirty="0">
                <a:solidFill>
                  <a:srgbClr val="FFFF00"/>
                </a:solidFill>
                <a:latin typeface="Times New Roman"/>
                <a:ea typeface="Times New Roman"/>
              </a:rPr>
            </a:br>
            <a:r>
              <a:rPr lang="ru-RU" sz="4000" b="1" i="1" dirty="0">
                <a:solidFill>
                  <a:srgbClr val="FFFF00"/>
                </a:solidFill>
                <a:latin typeface="Times New Roman"/>
                <a:ea typeface="Times New Roman"/>
              </a:rPr>
              <a:t>От других звезд </a:t>
            </a:r>
            <a:r>
              <a:rPr lang="ru-RU" sz="4000" b="1" i="1" dirty="0" smtClean="0">
                <a:solidFill>
                  <a:srgbClr val="FFFF00"/>
                </a:solidFill>
                <a:latin typeface="Times New Roman"/>
                <a:ea typeface="Times New Roman"/>
              </a:rPr>
              <a:t>защищает.</a:t>
            </a:r>
            <a:endParaRPr lang="ru-RU" sz="4000" b="1" i="1" dirty="0">
              <a:solidFill>
                <a:srgbClr val="FFFF00"/>
              </a:solidFill>
              <a:latin typeface="Times New Roman"/>
            </a:endParaRPr>
          </a:p>
          <a:p>
            <a:pPr>
              <a:spcBef>
                <a:spcPct val="20000"/>
              </a:spcBef>
            </a:pPr>
            <a:r>
              <a:rPr lang="ru-RU" sz="4000" b="1" i="1" dirty="0" smtClean="0">
                <a:solidFill>
                  <a:srgbClr val="FFFF00"/>
                </a:solidFill>
                <a:latin typeface="Times New Roman"/>
              </a:rPr>
              <a:t> </a:t>
            </a:r>
          </a:p>
          <a:p>
            <a:pPr>
              <a:spcBef>
                <a:spcPct val="20000"/>
              </a:spcBef>
            </a:pPr>
            <a:r>
              <a:rPr lang="ru-RU" sz="4000" b="1" i="1" dirty="0" smtClean="0">
                <a:solidFill>
                  <a:srgbClr val="FFFF00"/>
                </a:solidFill>
                <a:latin typeface="Times New Roman"/>
              </a:rPr>
              <a:t> 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31840" y="332656"/>
            <a:ext cx="27212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ЗАГАДКА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532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ксана\Desktop\s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530" y="0"/>
            <a:ext cx="9169529" cy="6891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1843951"/>
            <a:ext cx="79928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659285"/>
            <a:ext cx="8496944" cy="1766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endParaRPr lang="ru-RU" sz="3200" b="1" i="1" dirty="0">
              <a:solidFill>
                <a:srgbClr val="FFFF00"/>
              </a:solidFill>
              <a:latin typeface="Times New Roman"/>
            </a:endParaRPr>
          </a:p>
          <a:p>
            <a:pPr algn="ctr">
              <a:spcBef>
                <a:spcPct val="20000"/>
              </a:spcBef>
            </a:pPr>
            <a:r>
              <a:rPr lang="ru-RU" sz="3200" b="1" i="1" dirty="0" smtClean="0">
                <a:solidFill>
                  <a:srgbClr val="000000"/>
                </a:solidFill>
                <a:latin typeface="Times New Roman"/>
              </a:rPr>
              <a:t> </a:t>
            </a:r>
          </a:p>
          <a:p>
            <a:pPr algn="ctr">
              <a:spcBef>
                <a:spcPct val="20000"/>
              </a:spcBef>
            </a:pPr>
            <a:r>
              <a:rPr lang="ru-RU" sz="3200" b="1" i="1" dirty="0" smtClean="0">
                <a:solidFill>
                  <a:srgbClr val="000000"/>
                </a:solidFill>
                <a:latin typeface="Times New Roman"/>
              </a:rPr>
              <a:t> 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332656"/>
            <a:ext cx="84969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950" y="2690813"/>
            <a:ext cx="1560513" cy="148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293096"/>
            <a:ext cx="957263" cy="1243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Хорда 9"/>
          <p:cNvSpPr/>
          <p:nvPr/>
        </p:nvSpPr>
        <p:spPr>
          <a:xfrm rot="3381899">
            <a:off x="2637201" y="3581557"/>
            <a:ext cx="1383665" cy="1180785"/>
          </a:xfrm>
          <a:prstGeom prst="chord">
            <a:avLst/>
          </a:prstGeom>
          <a:solidFill>
            <a:srgbClr val="FFFF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9468">
            <a:off x="3858654" y="1245508"/>
            <a:ext cx="957263" cy="1243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01115">
            <a:off x="5346664" y="1822127"/>
            <a:ext cx="957263" cy="1243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180943">
            <a:off x="2720620" y="2015504"/>
            <a:ext cx="957263" cy="1243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Хорда 13"/>
          <p:cNvSpPr/>
          <p:nvPr/>
        </p:nvSpPr>
        <p:spPr>
          <a:xfrm rot="18743072">
            <a:off x="5280786" y="3575586"/>
            <a:ext cx="1383665" cy="1180785"/>
          </a:xfrm>
          <a:prstGeom prst="chord">
            <a:avLst/>
          </a:prstGeom>
          <a:solidFill>
            <a:srgbClr val="FFFF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44959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ксана\Desktop\s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30" y="-2407"/>
            <a:ext cx="922862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1843951"/>
            <a:ext cx="79928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040542"/>
            <a:ext cx="856895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algn="ctr">
              <a:spcBef>
                <a:spcPct val="20000"/>
              </a:spcBef>
            </a:pPr>
            <a:endParaRPr lang="ru-RU" sz="3200" b="1" i="1" dirty="0">
              <a:solidFill>
                <a:srgbClr val="FFFF00"/>
              </a:solidFill>
              <a:latin typeface="Times New Roman"/>
              <a:ea typeface="Calibri"/>
            </a:endParaRPr>
          </a:p>
          <a:p>
            <a:pPr algn="ctr">
              <a:spcBef>
                <a:spcPct val="20000"/>
              </a:spcBef>
            </a:pPr>
            <a:endParaRPr lang="ru-RU" sz="4000" b="1" i="1" dirty="0" smtClean="0">
              <a:solidFill>
                <a:srgbClr val="FFFF00"/>
              </a:solidFill>
              <a:latin typeface="Times New Roman"/>
              <a:ea typeface="Times New Roman"/>
            </a:endParaRPr>
          </a:p>
          <a:p>
            <a:pPr algn="ctr">
              <a:spcBef>
                <a:spcPct val="20000"/>
              </a:spcBef>
            </a:pPr>
            <a:r>
              <a:rPr lang="ru-RU" sz="4000" b="1" i="1" dirty="0" smtClean="0">
                <a:solidFill>
                  <a:srgbClr val="FFFF00"/>
                </a:solidFill>
                <a:latin typeface="Times New Roman"/>
                <a:ea typeface="Times New Roman"/>
              </a:rPr>
              <a:t>.</a:t>
            </a:r>
            <a:endParaRPr lang="ru-RU" sz="4000" b="1" i="1" dirty="0">
              <a:solidFill>
                <a:srgbClr val="FFFF00"/>
              </a:solidFill>
              <a:latin typeface="Times New Roman"/>
            </a:endParaRPr>
          </a:p>
          <a:p>
            <a:pPr>
              <a:spcBef>
                <a:spcPct val="20000"/>
              </a:spcBef>
            </a:pPr>
            <a:r>
              <a:rPr lang="ru-RU" sz="4000" b="1" i="1" dirty="0" smtClean="0">
                <a:solidFill>
                  <a:srgbClr val="FFFF00"/>
                </a:solidFill>
                <a:latin typeface="Times New Roman"/>
              </a:rPr>
              <a:t> </a:t>
            </a:r>
          </a:p>
          <a:p>
            <a:pPr>
              <a:spcBef>
                <a:spcPct val="20000"/>
              </a:spcBef>
            </a:pPr>
            <a:r>
              <a:rPr lang="ru-RU" sz="4000" b="1" i="1" dirty="0" smtClean="0">
                <a:solidFill>
                  <a:srgbClr val="FFFF00"/>
                </a:solidFill>
                <a:latin typeface="Times New Roman"/>
              </a:rPr>
              <a:t> 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31840" y="332656"/>
            <a:ext cx="27212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132856"/>
            <a:ext cx="8640960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000" b="1" i="1" dirty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Освещает ночью путь,</a:t>
            </a:r>
            <a:br>
              <a:rPr lang="ru-RU" sz="4000" b="1" i="1" dirty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4000" b="1" i="1" dirty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Звездам не дает заснуть,</a:t>
            </a:r>
            <a:br>
              <a:rPr lang="ru-RU" sz="4000" b="1" i="1" dirty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4000" b="1" i="1" dirty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Пусть все спят, ей не до сна,</a:t>
            </a:r>
            <a:br>
              <a:rPr lang="ru-RU" sz="4000" b="1" i="1" dirty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4000" b="1" i="1" dirty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небе не заснет </a:t>
            </a:r>
            <a:r>
              <a:rPr lang="ru-RU" sz="4000" b="1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…</a:t>
            </a:r>
            <a:r>
              <a:rPr lang="ru-RU" sz="4000" b="1" i="1" dirty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4000" b="1" i="1" dirty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sz="4000" b="1" dirty="0">
              <a:solidFill>
                <a:srgbClr val="FFFF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7956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ксана\Desktop\s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86" y="-33212"/>
            <a:ext cx="9154186" cy="6891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1843951"/>
            <a:ext cx="79928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659285"/>
            <a:ext cx="8496944" cy="1766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endParaRPr lang="ru-RU" sz="3200" b="1" i="1" dirty="0">
              <a:solidFill>
                <a:srgbClr val="FFFF00"/>
              </a:solidFill>
              <a:latin typeface="Times New Roman"/>
            </a:endParaRPr>
          </a:p>
          <a:p>
            <a:pPr algn="ctr">
              <a:spcBef>
                <a:spcPct val="20000"/>
              </a:spcBef>
            </a:pPr>
            <a:r>
              <a:rPr lang="ru-RU" sz="3200" b="1" i="1" dirty="0" smtClean="0">
                <a:solidFill>
                  <a:srgbClr val="000000"/>
                </a:solidFill>
                <a:latin typeface="Times New Roman"/>
              </a:rPr>
              <a:t> </a:t>
            </a:r>
          </a:p>
          <a:p>
            <a:pPr algn="ctr">
              <a:spcBef>
                <a:spcPct val="20000"/>
              </a:spcBef>
            </a:pPr>
            <a:r>
              <a:rPr lang="ru-RU" sz="3200" b="1" i="1" dirty="0" smtClean="0">
                <a:solidFill>
                  <a:srgbClr val="000000"/>
                </a:solidFill>
                <a:latin typeface="Times New Roman"/>
              </a:rPr>
              <a:t> 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332656"/>
            <a:ext cx="84969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593227"/>
            <a:ext cx="1560513" cy="148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Овал 10"/>
          <p:cNvSpPr/>
          <p:nvPr/>
        </p:nvSpPr>
        <p:spPr>
          <a:xfrm>
            <a:off x="3897467" y="2542603"/>
            <a:ext cx="1565087" cy="1395100"/>
          </a:xfrm>
          <a:prstGeom prst="ellipse">
            <a:avLst/>
          </a:prstGeom>
          <a:solidFill>
            <a:srgbClr val="FFC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278839" y="2657669"/>
            <a:ext cx="1537320" cy="1352252"/>
          </a:xfrm>
          <a:prstGeom prst="ellipse">
            <a:avLst/>
          </a:prstGeom>
          <a:solidFill>
            <a:srgbClr val="FF0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155446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ксана\Desktop\s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30" y="-2407"/>
            <a:ext cx="922862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1843951"/>
            <a:ext cx="79928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040542"/>
            <a:ext cx="8568952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algn="ctr">
              <a:spcBef>
                <a:spcPct val="20000"/>
              </a:spcBef>
            </a:pPr>
            <a:r>
              <a:rPr lang="ru-RU" sz="3200" b="1" i="1" dirty="0" smtClean="0">
                <a:solidFill>
                  <a:srgbClr val="FFFF00"/>
                </a:solidFill>
                <a:latin typeface="Times New Roman"/>
                <a:ea typeface="Calibri"/>
              </a:rPr>
              <a:t>.</a:t>
            </a:r>
            <a:endParaRPr lang="ru-RU" sz="3200" b="1" i="1" dirty="0">
              <a:solidFill>
                <a:srgbClr val="FFFF00"/>
              </a:solidFill>
              <a:latin typeface="Times New Roman"/>
              <a:ea typeface="Calibri"/>
            </a:endParaRPr>
          </a:p>
          <a:p>
            <a:pPr algn="ctr">
              <a:spcBef>
                <a:spcPct val="20000"/>
              </a:spcBef>
            </a:pPr>
            <a:endParaRPr lang="ru-RU" sz="4000" b="1" i="1" dirty="0" smtClean="0">
              <a:solidFill>
                <a:srgbClr val="FFFF00"/>
              </a:solidFill>
              <a:latin typeface="Times New Roman"/>
              <a:ea typeface="Times New Roman"/>
            </a:endParaRPr>
          </a:p>
          <a:p>
            <a:pPr algn="ctr">
              <a:spcBef>
                <a:spcPct val="20000"/>
              </a:spcBef>
            </a:pPr>
            <a:r>
              <a:rPr lang="ru-RU" sz="4000" b="1" i="1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Планета </a:t>
            </a:r>
            <a:r>
              <a:rPr lang="ru-RU" sz="4000" b="1" i="1" dirty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голубая, </a:t>
            </a:r>
            <a:endParaRPr lang="ru-RU" sz="4000" b="1" dirty="0">
              <a:solidFill>
                <a:srgbClr val="FFFF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000" b="1" i="1" dirty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Любимая, родная. </a:t>
            </a:r>
            <a:endParaRPr lang="ru-RU" sz="4000" b="1" dirty="0">
              <a:solidFill>
                <a:srgbClr val="FFFF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000" b="1" i="1" dirty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Она твоя, она моя, </a:t>
            </a:r>
            <a:endParaRPr lang="ru-RU" sz="4000" b="1" dirty="0">
              <a:solidFill>
                <a:srgbClr val="FFFF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000" b="1" i="1" dirty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 называется… </a:t>
            </a:r>
            <a:endParaRPr lang="ru-RU" sz="4000" b="1" dirty="0">
              <a:solidFill>
                <a:srgbClr val="FFFF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spcBef>
                <a:spcPct val="20000"/>
              </a:spcBef>
            </a:pP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31840" y="332656"/>
            <a:ext cx="27212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ЗАГАДКА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229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ксана\Desktop\s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86" y="-33212"/>
            <a:ext cx="9154186" cy="6891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1843951"/>
            <a:ext cx="79928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659285"/>
            <a:ext cx="8496944" cy="1766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endParaRPr lang="ru-RU" sz="3200" b="1" i="1" dirty="0">
              <a:solidFill>
                <a:srgbClr val="FFFF00"/>
              </a:solidFill>
              <a:latin typeface="Times New Roman"/>
            </a:endParaRPr>
          </a:p>
          <a:p>
            <a:pPr algn="ctr">
              <a:spcBef>
                <a:spcPct val="20000"/>
              </a:spcBef>
            </a:pPr>
            <a:r>
              <a:rPr lang="ru-RU" sz="3200" b="1" i="1" dirty="0" smtClean="0">
                <a:solidFill>
                  <a:srgbClr val="000000"/>
                </a:solidFill>
                <a:latin typeface="Times New Roman"/>
              </a:rPr>
              <a:t> </a:t>
            </a:r>
          </a:p>
          <a:p>
            <a:pPr algn="ctr">
              <a:spcBef>
                <a:spcPct val="20000"/>
              </a:spcBef>
            </a:pPr>
            <a:r>
              <a:rPr lang="ru-RU" sz="3200" b="1" i="1" dirty="0" smtClean="0">
                <a:solidFill>
                  <a:srgbClr val="000000"/>
                </a:solidFill>
                <a:latin typeface="Times New Roman"/>
              </a:rPr>
              <a:t> 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332656"/>
            <a:ext cx="84969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6308" y="2749550"/>
            <a:ext cx="1420813" cy="136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886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ксана\Desktop\s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30" y="-2407"/>
            <a:ext cx="922862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1843951"/>
            <a:ext cx="79928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040542"/>
            <a:ext cx="856895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algn="ctr">
              <a:spcBef>
                <a:spcPct val="20000"/>
              </a:spcBef>
            </a:pPr>
            <a:endParaRPr lang="ru-RU" sz="3200" b="1" i="1" dirty="0">
              <a:solidFill>
                <a:srgbClr val="FFFF00"/>
              </a:solidFill>
              <a:latin typeface="Times New Roman"/>
              <a:ea typeface="Calibri"/>
            </a:endParaRPr>
          </a:p>
          <a:p>
            <a:pPr algn="ctr">
              <a:spcBef>
                <a:spcPct val="20000"/>
              </a:spcBef>
            </a:pPr>
            <a:endParaRPr lang="ru-RU" sz="4000" b="1" i="1" dirty="0" smtClean="0">
              <a:solidFill>
                <a:srgbClr val="FFFF00"/>
              </a:solidFill>
              <a:latin typeface="Times New Roman"/>
              <a:ea typeface="Times New Roman"/>
            </a:endParaRPr>
          </a:p>
          <a:p>
            <a:pPr>
              <a:spcBef>
                <a:spcPct val="20000"/>
              </a:spcBef>
            </a:pP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31840" y="332656"/>
            <a:ext cx="27212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045252"/>
            <a:ext cx="7992888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000" b="1" i="1" dirty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чёрном небе до зари</a:t>
            </a:r>
            <a:endParaRPr lang="ru-RU" sz="4000" b="1" dirty="0">
              <a:solidFill>
                <a:srgbClr val="FFFF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000" b="1" i="1" dirty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Тускло светят Фонари.</a:t>
            </a:r>
            <a:endParaRPr lang="ru-RU" sz="4000" b="1" dirty="0">
              <a:solidFill>
                <a:srgbClr val="FFFF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000" b="1" i="1" dirty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Фонари — </a:t>
            </a:r>
            <a:r>
              <a:rPr lang="ru-RU" sz="4000" b="1" i="1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Фонарики </a:t>
            </a:r>
            <a:endParaRPr lang="ru-RU" sz="4000" b="1" dirty="0">
              <a:solidFill>
                <a:srgbClr val="FFFF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000" b="1" i="1" dirty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Меньше, чем </a:t>
            </a:r>
            <a:r>
              <a:rPr lang="ru-RU" sz="4000" b="1" i="1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комарики.</a:t>
            </a:r>
            <a:r>
              <a:rPr lang="ru-RU" sz="4000" b="1" i="1" dirty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4000" b="1" i="1" dirty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sz="4000" b="1" dirty="0">
              <a:solidFill>
                <a:srgbClr val="FFFF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6938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ксана\Desktop\s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86" y="-33212"/>
            <a:ext cx="9154186" cy="6891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1843951"/>
            <a:ext cx="79928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659285"/>
            <a:ext cx="8496944" cy="1766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endParaRPr lang="ru-RU" sz="3200" b="1" i="1" dirty="0">
              <a:solidFill>
                <a:srgbClr val="FFFF00"/>
              </a:solidFill>
              <a:latin typeface="Times New Roman"/>
            </a:endParaRPr>
          </a:p>
          <a:p>
            <a:pPr algn="ctr">
              <a:spcBef>
                <a:spcPct val="20000"/>
              </a:spcBef>
            </a:pPr>
            <a:r>
              <a:rPr lang="ru-RU" sz="3200" b="1" i="1" dirty="0" smtClean="0">
                <a:solidFill>
                  <a:srgbClr val="000000"/>
                </a:solidFill>
                <a:latin typeface="Times New Roman"/>
              </a:rPr>
              <a:t> </a:t>
            </a:r>
          </a:p>
          <a:p>
            <a:pPr algn="ctr">
              <a:spcBef>
                <a:spcPct val="20000"/>
              </a:spcBef>
            </a:pPr>
            <a:r>
              <a:rPr lang="ru-RU" sz="3200" b="1" i="1" dirty="0" smtClean="0">
                <a:solidFill>
                  <a:srgbClr val="000000"/>
                </a:solidFill>
                <a:latin typeface="Times New Roman"/>
              </a:rPr>
              <a:t> 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332656"/>
            <a:ext cx="84969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05862">
            <a:off x="3774343" y="1628696"/>
            <a:ext cx="1811337" cy="175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560742">
            <a:off x="5387162" y="2745422"/>
            <a:ext cx="1944976" cy="1885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442181">
            <a:off x="5016066" y="4634531"/>
            <a:ext cx="1811337" cy="175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239146">
            <a:off x="3004708" y="4634532"/>
            <a:ext cx="1811337" cy="175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82362">
            <a:off x="2298879" y="2810193"/>
            <a:ext cx="1811337" cy="175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5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0539" y="3350151"/>
            <a:ext cx="1560513" cy="148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488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ксана\Desktop\s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30" y="-2407"/>
            <a:ext cx="922862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1843951"/>
            <a:ext cx="79928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040542"/>
            <a:ext cx="8568952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algn="ctr">
              <a:spcBef>
                <a:spcPct val="20000"/>
              </a:spcBef>
            </a:pPr>
            <a:endParaRPr lang="ru-RU" sz="3200" b="1" i="1" dirty="0">
              <a:solidFill>
                <a:srgbClr val="FFFF00"/>
              </a:solidFill>
              <a:latin typeface="Times New Roman"/>
              <a:ea typeface="Times New Roman"/>
            </a:endParaRPr>
          </a:p>
          <a:p>
            <a:pPr marL="342900" algn="ctr">
              <a:spcBef>
                <a:spcPct val="20000"/>
              </a:spcBef>
            </a:pPr>
            <a:endParaRPr lang="ru-RU" sz="4000" b="1" i="1" dirty="0" smtClean="0">
              <a:solidFill>
                <a:srgbClr val="FFFF00"/>
              </a:solidFill>
              <a:latin typeface="Times New Roman"/>
              <a:ea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000" b="1" i="1" dirty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До Луны не может птица</a:t>
            </a:r>
            <a:endParaRPr lang="ru-RU" sz="4000" b="1" dirty="0">
              <a:solidFill>
                <a:srgbClr val="FFFF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000" b="1" i="1" dirty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Долететь и прилуниться, </a:t>
            </a:r>
            <a:endParaRPr lang="ru-RU" sz="4000" b="1" dirty="0">
              <a:solidFill>
                <a:srgbClr val="FFFF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000" b="1" i="1" dirty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Но зато умеет это</a:t>
            </a:r>
            <a:endParaRPr lang="ru-RU" sz="4000" b="1" dirty="0">
              <a:solidFill>
                <a:srgbClr val="FFFF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/>
            <a:r>
              <a:rPr lang="ru-RU" sz="4000" b="1" i="1" dirty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Делать </a:t>
            </a:r>
            <a:r>
              <a:rPr lang="ru-RU" sz="4000" b="1" i="1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быстрая...</a:t>
            </a:r>
            <a:endParaRPr lang="ru-RU" sz="4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31840" y="332656"/>
            <a:ext cx="27212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ЗАГАДКА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179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ксана\Desktop\s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86" y="-2407"/>
            <a:ext cx="91541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1843951"/>
            <a:ext cx="79928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659285"/>
            <a:ext cx="8496944" cy="2357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>
              <a:spcBef>
                <a:spcPct val="20000"/>
              </a:spcBef>
            </a:pPr>
            <a:endParaRPr lang="ru-RU" sz="3200" b="1" i="1" dirty="0">
              <a:solidFill>
                <a:srgbClr val="FFFF00"/>
              </a:solidFill>
              <a:latin typeface="Times New Roman"/>
              <a:ea typeface="Calibri"/>
            </a:endParaRPr>
          </a:p>
          <a:p>
            <a:pPr lvl="0" algn="ctr">
              <a:spcBef>
                <a:spcPct val="20000"/>
              </a:spcBef>
            </a:pPr>
            <a:endParaRPr lang="ru-RU" sz="3200" b="1" i="1" dirty="0">
              <a:solidFill>
                <a:srgbClr val="FFFF00"/>
              </a:solidFill>
              <a:latin typeface="Times New Roman"/>
            </a:endParaRPr>
          </a:p>
          <a:p>
            <a:pPr lvl="0" algn="ctr">
              <a:spcBef>
                <a:spcPct val="20000"/>
              </a:spcBef>
            </a:pPr>
            <a:r>
              <a:rPr lang="ru-RU" sz="3200" b="1" i="1" dirty="0" smtClean="0">
                <a:solidFill>
                  <a:srgbClr val="000000"/>
                </a:solidFill>
                <a:latin typeface="Times New Roman"/>
              </a:rPr>
              <a:t> </a:t>
            </a:r>
          </a:p>
          <a:p>
            <a:pPr lvl="0" algn="ctr">
              <a:spcBef>
                <a:spcPct val="20000"/>
              </a:spcBef>
            </a:pPr>
            <a:r>
              <a:rPr lang="ru-RU" sz="3200" b="1" i="1" dirty="0" smtClean="0">
                <a:solidFill>
                  <a:srgbClr val="000000"/>
                </a:solidFill>
                <a:latin typeface="Times New Roman"/>
              </a:rPr>
              <a:t> 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67744" y="332656"/>
            <a:ext cx="40324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</a:t>
            </a:r>
            <a:endParaRPr lang="ru-RU" sz="4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Оксана\Desktop\1564080654.174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1489910"/>
            <a:ext cx="2327618" cy="2327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Оксана\Desktop\326480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1028" y="1374002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Оксана\Desktop\pipelin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4016853"/>
            <a:ext cx="2355855" cy="2335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Оксана\Desktop\33621174b12725dfbc6c432363e4cdad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6777" y="4090720"/>
            <a:ext cx="2428215" cy="2428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C:\Users\Оксана\Desktop\1014366114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775" y="2824689"/>
            <a:ext cx="2376264" cy="2414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0631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ксана\Desktop\s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86" y="-33212"/>
            <a:ext cx="9154186" cy="6891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1843951"/>
            <a:ext cx="79928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659285"/>
            <a:ext cx="8496944" cy="1766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endParaRPr lang="ru-RU" sz="3200" b="1" i="1" dirty="0">
              <a:solidFill>
                <a:srgbClr val="FFFF00"/>
              </a:solidFill>
              <a:latin typeface="Times New Roman"/>
            </a:endParaRPr>
          </a:p>
          <a:p>
            <a:pPr algn="ctr">
              <a:spcBef>
                <a:spcPct val="20000"/>
              </a:spcBef>
            </a:pPr>
            <a:r>
              <a:rPr lang="ru-RU" sz="3200" b="1" i="1" dirty="0" smtClean="0">
                <a:solidFill>
                  <a:srgbClr val="000000"/>
                </a:solidFill>
                <a:latin typeface="Times New Roman"/>
              </a:rPr>
              <a:t> </a:t>
            </a:r>
          </a:p>
          <a:p>
            <a:pPr algn="ctr">
              <a:spcBef>
                <a:spcPct val="20000"/>
              </a:spcBef>
            </a:pPr>
            <a:r>
              <a:rPr lang="ru-RU" sz="3200" b="1" i="1" dirty="0" smtClean="0">
                <a:solidFill>
                  <a:srgbClr val="000000"/>
                </a:solidFill>
                <a:latin typeface="Times New Roman"/>
              </a:rPr>
              <a:t> 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332656"/>
            <a:ext cx="84969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844497" y="2029316"/>
            <a:ext cx="1197037" cy="2623820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2228" y="4653136"/>
            <a:ext cx="1261576" cy="1110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8959" y="2467004"/>
            <a:ext cx="921073" cy="874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56908">
            <a:off x="3905844" y="1511822"/>
            <a:ext cx="1067740" cy="10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487364" y="4653136"/>
            <a:ext cx="1357133" cy="1315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020705" y="4681056"/>
            <a:ext cx="1358042" cy="131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8843" y="3604335"/>
            <a:ext cx="911189" cy="862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674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ксана\Desktop\s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86" y="-33212"/>
            <a:ext cx="9154186" cy="6891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1843951"/>
            <a:ext cx="79928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659285"/>
            <a:ext cx="8496944" cy="1766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endParaRPr lang="ru-RU" sz="3200" b="1" i="1" dirty="0">
              <a:solidFill>
                <a:srgbClr val="FFFF00"/>
              </a:solidFill>
              <a:latin typeface="Times New Roman"/>
            </a:endParaRPr>
          </a:p>
          <a:p>
            <a:pPr algn="ctr">
              <a:spcBef>
                <a:spcPct val="20000"/>
              </a:spcBef>
            </a:pPr>
            <a:r>
              <a:rPr lang="ru-RU" sz="3200" b="1" i="1" dirty="0" smtClean="0">
                <a:solidFill>
                  <a:srgbClr val="000000"/>
                </a:solidFill>
                <a:latin typeface="Times New Roman"/>
              </a:rPr>
              <a:t> </a:t>
            </a:r>
          </a:p>
          <a:p>
            <a:pPr algn="ctr">
              <a:spcBef>
                <a:spcPct val="20000"/>
              </a:spcBef>
            </a:pPr>
            <a:r>
              <a:rPr lang="ru-RU" sz="3200" b="1" i="1" dirty="0" smtClean="0">
                <a:solidFill>
                  <a:srgbClr val="000000"/>
                </a:solidFill>
                <a:latin typeface="Times New Roman"/>
              </a:rPr>
              <a:t> 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332656"/>
            <a:ext cx="84969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МОЛОДЦЫ!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832873" y="1743586"/>
            <a:ext cx="1197037" cy="2623820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kern="0" dirty="0">
              <a:solidFill>
                <a:sysClr val="windowText" lastClr="000000"/>
              </a:solidFill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6386" y="4344204"/>
            <a:ext cx="1203524" cy="1059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3425" y="2044844"/>
            <a:ext cx="849065" cy="805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56908">
            <a:off x="3897520" y="1226092"/>
            <a:ext cx="1067740" cy="10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475739" y="4367406"/>
            <a:ext cx="1357133" cy="1315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009081" y="4430286"/>
            <a:ext cx="1358042" cy="131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89" y="3290283"/>
            <a:ext cx="839181" cy="794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046380"/>
            <a:ext cx="1591705" cy="1506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Прямоугольник 19"/>
          <p:cNvSpPr/>
          <p:nvPr/>
        </p:nvSpPr>
        <p:spPr>
          <a:xfrm rot="16200000">
            <a:off x="3491125" y="5982322"/>
            <a:ext cx="1152129" cy="468635"/>
          </a:xfrm>
          <a:prstGeom prst="rect">
            <a:avLst/>
          </a:prstGeom>
          <a:solidFill>
            <a:srgbClr val="FFFF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 kern="0">
              <a:solidFill>
                <a:sysClr val="windowText" lastClr="00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 rot="16200000">
            <a:off x="4185036" y="5982321"/>
            <a:ext cx="1152129" cy="468635"/>
          </a:xfrm>
          <a:prstGeom prst="rect">
            <a:avLst/>
          </a:prstGeom>
          <a:solidFill>
            <a:srgbClr val="FFFF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 ker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143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0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ксана\Desktop\s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86" y="-2407"/>
            <a:ext cx="91541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1843951"/>
            <a:ext cx="79928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659285"/>
            <a:ext cx="8496944" cy="2357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>
              <a:spcBef>
                <a:spcPct val="20000"/>
              </a:spcBef>
            </a:pPr>
            <a:r>
              <a:rPr lang="ru-RU" sz="3200" b="1" i="1" dirty="0" smtClean="0">
                <a:solidFill>
                  <a:srgbClr val="FFFF00"/>
                </a:solidFill>
                <a:latin typeface="Times New Roman"/>
                <a:ea typeface="Calibri"/>
              </a:rPr>
              <a:t>.</a:t>
            </a:r>
            <a:endParaRPr lang="ru-RU" sz="3200" b="1" i="1" dirty="0">
              <a:solidFill>
                <a:srgbClr val="FFFF00"/>
              </a:solidFill>
              <a:latin typeface="Times New Roman"/>
              <a:ea typeface="Calibri"/>
            </a:endParaRPr>
          </a:p>
          <a:p>
            <a:pPr algn="ctr">
              <a:spcBef>
                <a:spcPct val="20000"/>
              </a:spcBef>
            </a:pPr>
            <a:endParaRPr lang="ru-RU" sz="3200" b="1" i="1" dirty="0">
              <a:solidFill>
                <a:srgbClr val="FFFF00"/>
              </a:solidFill>
              <a:latin typeface="Times New Roman"/>
            </a:endParaRPr>
          </a:p>
          <a:p>
            <a:pPr algn="ctr">
              <a:spcBef>
                <a:spcPct val="20000"/>
              </a:spcBef>
            </a:pPr>
            <a:r>
              <a:rPr lang="ru-RU" sz="3200" b="1" i="1" dirty="0" smtClean="0">
                <a:solidFill>
                  <a:srgbClr val="000000"/>
                </a:solidFill>
                <a:latin typeface="Times New Roman"/>
              </a:rPr>
              <a:t> </a:t>
            </a:r>
          </a:p>
          <a:p>
            <a:pPr algn="ctr">
              <a:spcBef>
                <a:spcPct val="20000"/>
              </a:spcBef>
            </a:pPr>
            <a:r>
              <a:rPr lang="ru-RU" sz="3200" b="1" i="1" dirty="0" smtClean="0">
                <a:solidFill>
                  <a:srgbClr val="000000"/>
                </a:solidFill>
                <a:latin typeface="Times New Roman"/>
              </a:rPr>
              <a:t> 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19458" name="Picture 2" descr="C:\Users\Оксана\Desktop\img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86599"/>
            <a:ext cx="7800528" cy="5850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3444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ксана\Desktop\s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21101" cy="6879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1843951"/>
            <a:ext cx="79928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659285"/>
            <a:ext cx="8496944" cy="1766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endParaRPr lang="ru-RU" sz="3200" b="1" i="1" dirty="0">
              <a:solidFill>
                <a:srgbClr val="FFFF00"/>
              </a:solidFill>
              <a:latin typeface="Times New Roman"/>
            </a:endParaRPr>
          </a:p>
          <a:p>
            <a:pPr algn="ctr">
              <a:spcBef>
                <a:spcPct val="20000"/>
              </a:spcBef>
            </a:pPr>
            <a:r>
              <a:rPr lang="ru-RU" sz="3200" b="1" i="1" dirty="0" smtClean="0">
                <a:solidFill>
                  <a:srgbClr val="000000"/>
                </a:solidFill>
                <a:latin typeface="Times New Roman"/>
              </a:rPr>
              <a:t> </a:t>
            </a:r>
          </a:p>
          <a:p>
            <a:pPr algn="ctr">
              <a:spcBef>
                <a:spcPct val="20000"/>
              </a:spcBef>
            </a:pP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332656"/>
            <a:ext cx="82089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Складываем бумагу пополам,</a:t>
            </a:r>
          </a:p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еще раз пополам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2542603"/>
            <a:ext cx="3340100" cy="2623820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500977"/>
            <a:ext cx="1751583" cy="2652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Прямоугольник 32"/>
          <p:cNvSpPr/>
          <p:nvPr/>
        </p:nvSpPr>
        <p:spPr>
          <a:xfrm>
            <a:off x="7236296" y="2534519"/>
            <a:ext cx="835025" cy="2623820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>
            <a:off x="5493820" y="1843951"/>
            <a:ext cx="0" cy="3961313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dash"/>
          </a:ln>
          <a:effectLst/>
        </p:spPr>
      </p:cxnSp>
      <p:cxnSp>
        <p:nvCxnSpPr>
          <p:cNvPr id="37" name="Прямая соединительная линия 36"/>
          <p:cNvCxnSpPr/>
          <p:nvPr/>
        </p:nvCxnSpPr>
        <p:spPr>
          <a:xfrm>
            <a:off x="2209602" y="1843951"/>
            <a:ext cx="32537" cy="4105329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dash"/>
          </a:ln>
          <a:effectLst/>
        </p:spPr>
      </p:cxnSp>
      <p:sp>
        <p:nvSpPr>
          <p:cNvPr id="43" name="Стрелка вправо 42"/>
          <p:cNvSpPr/>
          <p:nvPr/>
        </p:nvSpPr>
        <p:spPr>
          <a:xfrm>
            <a:off x="1807952" y="3612260"/>
            <a:ext cx="933450" cy="484505"/>
          </a:xfrm>
          <a:prstGeom prst="rightArrow">
            <a:avLst/>
          </a:prstGeom>
          <a:solidFill>
            <a:sysClr val="windowText" lastClr="0000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4" name="Стрелка вправо 43"/>
          <p:cNvSpPr/>
          <p:nvPr/>
        </p:nvSpPr>
        <p:spPr>
          <a:xfrm>
            <a:off x="5038725" y="3580795"/>
            <a:ext cx="933450" cy="484505"/>
          </a:xfrm>
          <a:prstGeom prst="rightArrow">
            <a:avLst/>
          </a:prstGeom>
          <a:solidFill>
            <a:sysClr val="windowText" lastClr="0000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80444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33" grpId="0" animBg="1"/>
      <p:bldP spid="43" grpId="0" animBg="1"/>
      <p:bldP spid="4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ксана\Desktop\s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21101" cy="6879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1843951"/>
            <a:ext cx="79928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659285"/>
            <a:ext cx="8496944" cy="1766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endParaRPr lang="ru-RU" sz="3200" b="1" i="1" dirty="0">
              <a:solidFill>
                <a:srgbClr val="FFFF00"/>
              </a:solidFill>
              <a:latin typeface="Times New Roman"/>
            </a:endParaRPr>
          </a:p>
          <a:p>
            <a:pPr algn="ctr">
              <a:spcBef>
                <a:spcPct val="20000"/>
              </a:spcBef>
            </a:pPr>
            <a:r>
              <a:rPr lang="ru-RU" sz="3200" b="1" i="1" dirty="0" smtClean="0">
                <a:solidFill>
                  <a:srgbClr val="000000"/>
                </a:solidFill>
                <a:latin typeface="Times New Roman"/>
              </a:rPr>
              <a:t> </a:t>
            </a:r>
          </a:p>
          <a:p>
            <a:pPr algn="ctr">
              <a:spcBef>
                <a:spcPct val="20000"/>
              </a:spcBef>
            </a:pP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332656"/>
            <a:ext cx="82089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Раскладываем лист обратно, разрезаем бумагу на полоски</a:t>
            </a:r>
          </a:p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линиям сгиба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7170" name="Picture 2" descr="C:\Users\Оксана\Desktop\maxresdefaul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393738" y="3253231"/>
            <a:ext cx="2623820" cy="1285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1164115" y="2573748"/>
            <a:ext cx="3340100" cy="2623820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 kern="0">
              <a:solidFill>
                <a:sysClr val="windowText" lastClr="000000"/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2834165" y="2219048"/>
            <a:ext cx="0" cy="3743344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dash"/>
          </a:ln>
          <a:effectLst/>
        </p:spPr>
      </p:cxnSp>
      <p:cxnSp>
        <p:nvCxnSpPr>
          <p:cNvPr id="16" name="Прямая соединительная линия 15"/>
          <p:cNvCxnSpPr/>
          <p:nvPr/>
        </p:nvCxnSpPr>
        <p:spPr>
          <a:xfrm>
            <a:off x="3707904" y="2219048"/>
            <a:ext cx="0" cy="3743344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dash"/>
          </a:ln>
          <a:effectLst/>
        </p:spPr>
      </p:cxnSp>
      <p:cxnSp>
        <p:nvCxnSpPr>
          <p:cNvPr id="21" name="Прямая соединительная линия 20"/>
          <p:cNvCxnSpPr/>
          <p:nvPr/>
        </p:nvCxnSpPr>
        <p:spPr>
          <a:xfrm>
            <a:off x="2011871" y="2219048"/>
            <a:ext cx="0" cy="3743344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dash"/>
          </a:ln>
          <a:effectLst/>
        </p:spPr>
      </p:cxnSp>
    </p:spTree>
    <p:extLst>
      <p:ext uri="{BB962C8B-B14F-4D97-AF65-F5344CB8AC3E}">
        <p14:creationId xmlns:p14="http://schemas.microsoft.com/office/powerpoint/2010/main" val="1201549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ксана\Desktop\s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94" y="11008"/>
            <a:ext cx="91541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1843951"/>
            <a:ext cx="79928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659285"/>
            <a:ext cx="8496944" cy="1766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endParaRPr lang="ru-RU" sz="3200" b="1" i="1" dirty="0">
              <a:solidFill>
                <a:srgbClr val="FFFF00"/>
              </a:solidFill>
              <a:latin typeface="Times New Roman"/>
            </a:endParaRPr>
          </a:p>
          <a:p>
            <a:pPr algn="ctr">
              <a:spcBef>
                <a:spcPct val="20000"/>
              </a:spcBef>
            </a:pPr>
            <a:r>
              <a:rPr lang="ru-RU" sz="3200" b="1" i="1" dirty="0" smtClean="0">
                <a:solidFill>
                  <a:srgbClr val="000000"/>
                </a:solidFill>
                <a:latin typeface="Times New Roman"/>
              </a:rPr>
              <a:t> </a:t>
            </a:r>
          </a:p>
          <a:p>
            <a:pPr algn="ctr">
              <a:spcBef>
                <a:spcPct val="20000"/>
              </a:spcBef>
            </a:pPr>
            <a:r>
              <a:rPr lang="ru-RU" sz="3200" b="1" i="1" dirty="0" smtClean="0">
                <a:solidFill>
                  <a:srgbClr val="000000"/>
                </a:solidFill>
                <a:latin typeface="Times New Roman"/>
              </a:rPr>
              <a:t> 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52846" y="332656"/>
            <a:ext cx="658750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Разноцветные полоски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16200000">
            <a:off x="1953305" y="3410361"/>
            <a:ext cx="5237385" cy="828675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16200000">
            <a:off x="918228" y="3410362"/>
            <a:ext cx="5255900" cy="828675"/>
          </a:xfrm>
          <a:prstGeom prst="rect">
            <a:avLst/>
          </a:prstGeom>
          <a:solidFill>
            <a:srgbClr val="FFFF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16200000">
            <a:off x="-190307" y="3438778"/>
            <a:ext cx="5312730" cy="828675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16200000">
            <a:off x="-1342436" y="3438776"/>
            <a:ext cx="5312732" cy="828675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6" name="Прямоугольник 15"/>
          <p:cNvSpPr/>
          <p:nvPr/>
        </p:nvSpPr>
        <p:spPr>
          <a:xfrm rot="16200000">
            <a:off x="2934452" y="3410362"/>
            <a:ext cx="5255899" cy="828675"/>
          </a:xfrm>
          <a:prstGeom prst="rect">
            <a:avLst/>
          </a:prstGeom>
          <a:solidFill>
            <a:srgbClr val="00B0F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Прямоугольник 16"/>
          <p:cNvSpPr/>
          <p:nvPr/>
        </p:nvSpPr>
        <p:spPr>
          <a:xfrm rot="16200000">
            <a:off x="4023825" y="3401103"/>
            <a:ext cx="5237391" cy="828675"/>
          </a:xfrm>
          <a:prstGeom prst="rect">
            <a:avLst/>
          </a:prstGeom>
          <a:solidFill>
            <a:srgbClr val="0070C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Прямоугольник 17"/>
          <p:cNvSpPr/>
          <p:nvPr/>
        </p:nvSpPr>
        <p:spPr>
          <a:xfrm rot="16200000">
            <a:off x="5031937" y="3401103"/>
            <a:ext cx="5237393" cy="828675"/>
          </a:xfrm>
          <a:prstGeom prst="rect">
            <a:avLst/>
          </a:prstGeom>
          <a:solidFill>
            <a:srgbClr val="7030A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40490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ксана\Desktop\s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21101" cy="6901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1843951"/>
            <a:ext cx="79928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659285"/>
            <a:ext cx="8496944" cy="1766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endParaRPr lang="ru-RU" sz="3200" b="1" i="1" dirty="0">
              <a:solidFill>
                <a:srgbClr val="FFFF00"/>
              </a:solidFill>
              <a:latin typeface="Times New Roman"/>
            </a:endParaRPr>
          </a:p>
          <a:p>
            <a:pPr algn="ctr">
              <a:spcBef>
                <a:spcPct val="20000"/>
              </a:spcBef>
            </a:pPr>
            <a:r>
              <a:rPr lang="ru-RU" sz="3200" b="1" i="1" dirty="0" smtClean="0">
                <a:solidFill>
                  <a:srgbClr val="000000"/>
                </a:solidFill>
                <a:latin typeface="Times New Roman"/>
              </a:rPr>
              <a:t> </a:t>
            </a:r>
          </a:p>
          <a:p>
            <a:pPr algn="ctr">
              <a:spcBef>
                <a:spcPct val="20000"/>
              </a:spcBef>
            </a:pP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507195" y="2100560"/>
            <a:ext cx="6010275" cy="866775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953" y="3252015"/>
            <a:ext cx="822957" cy="1677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4496" y="3642251"/>
            <a:ext cx="6035675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8" name="Прямая соединительная линия 17"/>
          <p:cNvCxnSpPr/>
          <p:nvPr/>
        </p:nvCxnSpPr>
        <p:spPr>
          <a:xfrm>
            <a:off x="4499991" y="3140968"/>
            <a:ext cx="12342" cy="1728192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dash"/>
          </a:ln>
          <a:effectLst/>
        </p:spPr>
      </p:cxnSp>
      <p:sp>
        <p:nvSpPr>
          <p:cNvPr id="17" name="Прямоугольник 16"/>
          <p:cNvSpPr/>
          <p:nvPr/>
        </p:nvSpPr>
        <p:spPr>
          <a:xfrm>
            <a:off x="539552" y="260648"/>
            <a:ext cx="79208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Разрезаем полоску </a:t>
            </a:r>
          </a:p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 прямоугольники</a:t>
            </a: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1259632" y="5041367"/>
            <a:ext cx="3028950" cy="86677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4788024" y="5108584"/>
            <a:ext cx="3028950" cy="866775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03738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0" grpId="0" animBg="1"/>
      <p:bldP spid="3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ксана\Desktop\s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94" y="11008"/>
            <a:ext cx="91541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1843951"/>
            <a:ext cx="79928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659285"/>
            <a:ext cx="8496944" cy="1766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endParaRPr lang="ru-RU" sz="3200" b="1" i="1" dirty="0">
              <a:solidFill>
                <a:srgbClr val="FFFF00"/>
              </a:solidFill>
              <a:latin typeface="Times New Roman"/>
            </a:endParaRPr>
          </a:p>
          <a:p>
            <a:pPr algn="ctr">
              <a:spcBef>
                <a:spcPct val="20000"/>
              </a:spcBef>
            </a:pPr>
            <a:r>
              <a:rPr lang="ru-RU" sz="3200" b="1" i="1" dirty="0" smtClean="0">
                <a:solidFill>
                  <a:srgbClr val="000000"/>
                </a:solidFill>
                <a:latin typeface="Times New Roman"/>
              </a:rPr>
              <a:t> </a:t>
            </a:r>
          </a:p>
          <a:p>
            <a:pPr algn="ctr">
              <a:spcBef>
                <a:spcPct val="20000"/>
              </a:spcBef>
            </a:pPr>
            <a:r>
              <a:rPr lang="ru-RU" sz="3200" b="1" i="1" dirty="0" smtClean="0">
                <a:solidFill>
                  <a:srgbClr val="000000"/>
                </a:solidFill>
                <a:latin typeface="Times New Roman"/>
              </a:rPr>
              <a:t> 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332656"/>
            <a:ext cx="84969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Разноцветные прямоугольники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580112" y="1735668"/>
            <a:ext cx="2647111" cy="828675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 kern="0">
              <a:solidFill>
                <a:sysClr val="windowText" lastClr="0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971599" y="4293096"/>
            <a:ext cx="2656367" cy="828675"/>
          </a:xfrm>
          <a:prstGeom prst="rect">
            <a:avLst/>
          </a:prstGeom>
          <a:solidFill>
            <a:srgbClr val="FFFF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 kern="0">
              <a:solidFill>
                <a:sysClr val="windowText" lastClr="0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71600" y="3025670"/>
            <a:ext cx="2656366" cy="828675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 kern="0">
              <a:solidFill>
                <a:sysClr val="windowText" lastClr="0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984636" y="1676768"/>
            <a:ext cx="2656369" cy="828675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 kern="0">
              <a:solidFill>
                <a:sysClr val="windowText" lastClr="00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567519" y="3042128"/>
            <a:ext cx="2656367" cy="828675"/>
          </a:xfrm>
          <a:prstGeom prst="rect">
            <a:avLst/>
          </a:prstGeom>
          <a:solidFill>
            <a:srgbClr val="00B0F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 kern="0">
              <a:solidFill>
                <a:sysClr val="windowText" lastClr="00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599013" y="4293096"/>
            <a:ext cx="2656372" cy="828675"/>
          </a:xfrm>
          <a:prstGeom prst="rect">
            <a:avLst/>
          </a:prstGeom>
          <a:solidFill>
            <a:srgbClr val="0070C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 kern="0">
              <a:solidFill>
                <a:sysClr val="windowText" lastClr="00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131840" y="5589240"/>
            <a:ext cx="2656373" cy="828675"/>
          </a:xfrm>
          <a:prstGeom prst="rect">
            <a:avLst/>
          </a:prstGeom>
          <a:solidFill>
            <a:srgbClr val="7030A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 ker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64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328</TotalTime>
  <Words>235</Words>
  <Application>Microsoft Office PowerPoint</Application>
  <PresentationFormat>Экран (4:3)</PresentationFormat>
  <Paragraphs>298</Paragraphs>
  <Slides>31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5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Oksana</dc:creator>
  <cp:lastModifiedBy>ovkaz</cp:lastModifiedBy>
  <cp:revision>94</cp:revision>
  <dcterms:created xsi:type="dcterms:W3CDTF">2020-04-16T08:04:07Z</dcterms:created>
  <dcterms:modified xsi:type="dcterms:W3CDTF">2021-11-02T14:42:46Z</dcterms:modified>
</cp:coreProperties>
</file>