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6" r:id="rId2"/>
    <p:sldId id="262" r:id="rId3"/>
    <p:sldId id="261" r:id="rId4"/>
    <p:sldId id="269" r:id="rId5"/>
    <p:sldId id="270" r:id="rId6"/>
    <p:sldId id="273" r:id="rId7"/>
    <p:sldId id="278" r:id="rId8"/>
    <p:sldId id="282" r:id="rId9"/>
    <p:sldId id="287" r:id="rId10"/>
    <p:sldId id="288" r:id="rId11"/>
    <p:sldId id="289" r:id="rId12"/>
    <p:sldId id="290" r:id="rId13"/>
    <p:sldId id="293" r:id="rId14"/>
    <p:sldId id="29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5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31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8A45-017A-40FB-9971-E736559E4DA7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4EA3-6D3D-4F05-B410-C5FF05689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39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8A45-017A-40FB-9971-E736559E4DA7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4EA3-6D3D-4F05-B410-C5FF05689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44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8A45-017A-40FB-9971-E736559E4DA7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4EA3-6D3D-4F05-B410-C5FF05689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35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8A45-017A-40FB-9971-E736559E4DA7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4EA3-6D3D-4F05-B410-C5FF05689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44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8A45-017A-40FB-9971-E736559E4DA7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4EA3-6D3D-4F05-B410-C5FF05689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015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8A45-017A-40FB-9971-E736559E4DA7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4EA3-6D3D-4F05-B410-C5FF05689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936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8A45-017A-40FB-9971-E736559E4DA7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4EA3-6D3D-4F05-B410-C5FF05689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303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8A45-017A-40FB-9971-E736559E4DA7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4EA3-6D3D-4F05-B410-C5FF05689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711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8A45-017A-40FB-9971-E736559E4DA7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4EA3-6D3D-4F05-B410-C5FF05689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48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8A45-017A-40FB-9971-E736559E4DA7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4EA3-6D3D-4F05-B410-C5FF05689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42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8A45-017A-40FB-9971-E736559E4DA7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4EA3-6D3D-4F05-B410-C5FF05689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963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88A45-017A-40FB-9971-E736559E4DA7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A4EA3-6D3D-4F05-B410-C5FF05689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42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униципальное бюджетное общеобразовательное учреждение «Красивская СОШ» филиал  «Хорошавский» Инжавинского района Тамбовской области  Работу выполнила учитель начальных классов Бородина Татьяна Ивановна 8 сентября 1941г. - 27 января 1944 г. 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8100" y="0"/>
            <a:ext cx="9182100" cy="280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02194"/>
            <a:ext cx="9144000" cy="40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020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  Машины могли взять не больше 20-30 мешков муки. Но даже  столько мешков поначалу грузить было опасно: лёд мог не выдержать и проломиться. Поэтому грузили только по 12 мешков. Конечно, это было мало.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32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Придумали к машине прицепить лёгкие конные сани и положить в них ещё 7 мешков. Так и доставляли муку в город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524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mega-talant.com/uploads/files/458800/89424/94661_images/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820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В честь выигранного сражения 27 января 1944 года над Невой прогремели 24 залпа торжественного салюта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489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mega-talant.com/uploads/files/458800/89424/94661_images/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04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. Балтийский флот    Город Мурманск в годы войны   Город  Архангельск в 1941 году Захватить Ленинград для фашистов – очень важно.  Для Гитлера Ленинград был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665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В августе 1941 город Ленинград оказался в блокаде, то есть в кольце фашистских полчищ. Связь города со страной по суше прервалась.   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11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726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На жителей города обрушился голод. Единственным продуктом питания был хлеб, но и его не хватало. Суточная норма в декабре 1941 года рабочим составляла 250 г, всем остальным- 125  г.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953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Люди умирали, но не сдавались. Они гибли от бомбёжек и артобстрелов, от холода и голода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453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За  все  время  блокады  умерло  от  голода  около  800 тысяч  жителе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309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Даже в жутких условиях блокадной жизни, когда не хватало еды, воды, дров, теплой одежды, дети продолжали учиться. Опасен и тяжел был путь в школу. Ведь на улицах часто рвались снаряды, и идти приходилось через снежные заносы. В школах стоял такой мороз, что замерзали чернила. Ученики сидели в пальто, шапках и рукавицах. Руки мерзли, а мел выскакивал из пальцев. Ученики шатались от голода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21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Но вот в Ленинграде закончилось продовольствие. А в городе около 2,5 млн. людей. Чем их кормить? Далеко за кольцом блокады есть продовольствие – мука, мясо, масло. Как их доставить? Только одна дорога связывала блокадный город с Большой землёй. Шла она по воде, а с наступлением холодов – по тонкому, неокрепшему льду  Ладожского озера. Прогибается, трещит лёд под колёсами машин с продовольствием. Что не выдержит?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2474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Елена</cp:lastModifiedBy>
  <cp:revision>12</cp:revision>
  <dcterms:created xsi:type="dcterms:W3CDTF">2021-01-22T09:40:30Z</dcterms:created>
  <dcterms:modified xsi:type="dcterms:W3CDTF">2021-11-02T15:25:07Z</dcterms:modified>
</cp:coreProperties>
</file>