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fntdata" ContentType="application/x-fontdata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6"/>
    <p:sldId id="257" r:id="rId7"/>
    <p:sldId id="258" r:id="rId8"/>
    <p:sldId id="259" r:id="rId9"/>
  </p:sldIdLst>
  <p:sldSz cx="7556500" cy="10693400"/>
  <p:notesSz cx="7556500" cy="10693400"/>
  <p:defaultTextStyle>
    <a:defPPr>
      <a:defRPr kern="0"/>
    </a:defPPr>
  </p:defaultTextStyle>
  <p:embeddedFontLst>
    <p:embeddedFont>
      <p:font typeface="Century Schoolbook" panose="00000000000000000000" pitchFamily="18" charset="1"/>
      <p:regular r:id="rId15"/>
      <p:bold r:id="rId13"/>
      <p:italic r:id="rId14"/>
      <p:boldItalic r:id="rId12"/>
    </p:embeddedFont>
    <p:embeddedFont>
      <p:font typeface="Times New Roman" panose="00000000000000000000" pitchFamily="18" charset="1"/>
      <p:regular r:id="rId10"/>
      <p:bold r:id="rId11"/>
    </p:embeddedFont>
  </p:embeddedFon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font" Target="fonts/font1.fntdata"/><Relationship Id="rId11" Type="http://schemas.openxmlformats.org/officeDocument/2006/relationships/font" Target="fonts/font2.fntdata"/><Relationship Id="rId12" Type="http://schemas.openxmlformats.org/officeDocument/2006/relationships/font" Target="fonts/font3.fntdata"/><Relationship Id="rId13" Type="http://schemas.openxmlformats.org/officeDocument/2006/relationships/font" Target="fonts/font4.fntdata"/><Relationship Id="rId14" Type="http://schemas.openxmlformats.org/officeDocument/2006/relationships/font" Target="fonts/font5.fntdata"/><Relationship Id="rId15" Type="http://schemas.openxmlformats.org/officeDocument/2006/relationships/font" Target="fonts/font6.fntdata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066901" y="691642"/>
            <a:ext cx="5966460" cy="9109710"/>
          </a:xfrm>
          <a:prstGeom prst="rect">
            <a:avLst/>
          </a:prstGeom>
        </p:spPr>
        <p:txBody>
          <a:bodyPr wrap="square" lIns="0" tIns="25400" rIns="0" bIns="0" rtlCol="0" vert="horz">
            <a:spAutoFit/>
          </a:bodyPr>
          <a:lstStyle/>
          <a:p>
            <a:pPr marL="12700" marR="10160">
              <a:lnSpc>
                <a:spcPts val="1610"/>
              </a:lnSpc>
              <a:spcBef>
                <a:spcPts val="200"/>
              </a:spcBef>
            </a:pPr>
            <a:r>
              <a:rPr dirty="0" sz="1400" spc="-10" b="1">
                <a:latin typeface="Times New Roman"/>
                <a:cs typeface="Times New Roman"/>
              </a:rPr>
              <a:t>Цель:</a:t>
            </a:r>
            <a:r>
              <a:rPr dirty="0" sz="1400" spc="-5" b="1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организовать</a:t>
            </a:r>
            <a:r>
              <a:rPr dirty="0" sz="1400" spc="14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учащихся</a:t>
            </a:r>
            <a:r>
              <a:rPr dirty="0" sz="1400" spc="13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на</a:t>
            </a:r>
            <a:r>
              <a:rPr dirty="0" sz="1400" spc="12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выполнение</a:t>
            </a:r>
            <a:r>
              <a:rPr dirty="0" sz="1400" spc="13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традиционных</a:t>
            </a:r>
            <a:r>
              <a:rPr dirty="0" sz="1400" spc="10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общешкольных </a:t>
            </a:r>
            <a:r>
              <a:rPr dirty="0" sz="1400" spc="-33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мероприятий.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40"/>
              </a:lnSpc>
            </a:pPr>
            <a:r>
              <a:rPr dirty="0" sz="1400" spc="-5" b="1">
                <a:latin typeface="Times New Roman"/>
                <a:cs typeface="Times New Roman"/>
              </a:rPr>
              <a:t>Задачи:</a:t>
            </a:r>
            <a:endParaRPr sz="1400">
              <a:latin typeface="Times New Roman"/>
              <a:cs typeface="Times New Roman"/>
            </a:endParaRPr>
          </a:p>
          <a:p>
            <a:pPr marL="12700" marR="461009">
              <a:lnSpc>
                <a:spcPts val="1630"/>
              </a:lnSpc>
              <a:spcBef>
                <a:spcPts val="50"/>
              </a:spcBef>
            </a:pPr>
            <a:r>
              <a:rPr dirty="0" sz="1400" spc="-5">
                <a:latin typeface="Times New Roman"/>
                <a:cs typeface="Times New Roman"/>
              </a:rPr>
              <a:t>Формирование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чувства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причастности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к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жизнедеятельности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всей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школы; </a:t>
            </a:r>
            <a:r>
              <a:rPr dirty="0" sz="1400" spc="-33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Сплочение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школьных</a:t>
            </a:r>
            <a:r>
              <a:rPr dirty="0" sz="1400" spc="-1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коллективов;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30"/>
              </a:lnSpc>
            </a:pPr>
            <a:r>
              <a:rPr dirty="0" sz="1400" spc="-10">
                <a:latin typeface="Times New Roman"/>
                <a:cs typeface="Times New Roman"/>
              </a:rPr>
              <a:t>Воспитание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культуры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поведения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и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общения;</a:t>
            </a:r>
            <a:endParaRPr sz="1400">
              <a:latin typeface="Times New Roman"/>
              <a:cs typeface="Times New Roman"/>
            </a:endParaRPr>
          </a:p>
          <a:p>
            <a:pPr marL="12700" marR="370205">
              <a:lnSpc>
                <a:spcPts val="1610"/>
              </a:lnSpc>
              <a:spcBef>
                <a:spcPts val="75"/>
              </a:spcBef>
            </a:pPr>
            <a:r>
              <a:rPr dirty="0" sz="1400" spc="-10">
                <a:latin typeface="Times New Roman"/>
                <a:cs typeface="Times New Roman"/>
              </a:rPr>
              <a:t>Развитие</a:t>
            </a:r>
            <a:r>
              <a:rPr dirty="0" sz="1400" spc="1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коммуникативных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и</a:t>
            </a:r>
            <a:r>
              <a:rPr dirty="0" sz="1400" spc="3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творческих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компетенций</a:t>
            </a:r>
            <a:r>
              <a:rPr dirty="0" sz="1400" spc="3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у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учащихся</a:t>
            </a:r>
            <a:r>
              <a:rPr dirty="0" sz="1400" spc="2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через </a:t>
            </a:r>
            <a:r>
              <a:rPr dirty="0" sz="1400" spc="-33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подготовку</a:t>
            </a:r>
            <a:r>
              <a:rPr dirty="0" sz="1400" spc="-2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и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проведение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мероприятий.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30"/>
              </a:lnSpc>
            </a:pPr>
            <a:r>
              <a:rPr dirty="0" sz="1400" spc="-10">
                <a:latin typeface="Times New Roman"/>
                <a:cs typeface="Times New Roman"/>
              </a:rPr>
              <a:t>Воспитания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любви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и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уважения</a:t>
            </a:r>
            <a:r>
              <a:rPr dirty="0" sz="1400" spc="2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к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самому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близкому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и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дорогому</a:t>
            </a:r>
            <a:r>
              <a:rPr dirty="0" sz="1400" spc="-1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человеку-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05"/>
              </a:lnSpc>
            </a:pPr>
            <a:r>
              <a:rPr dirty="0" sz="1400">
                <a:latin typeface="Times New Roman"/>
                <a:cs typeface="Times New Roman"/>
              </a:rPr>
              <a:t>маме.</a:t>
            </a:r>
            <a:endParaRPr sz="1400">
              <a:latin typeface="Times New Roman"/>
              <a:cs typeface="Times New Roman"/>
            </a:endParaRPr>
          </a:p>
          <a:p>
            <a:pPr algn="ctr" marL="52069">
              <a:lnSpc>
                <a:spcPts val="1850"/>
              </a:lnSpc>
            </a:pPr>
            <a:r>
              <a:rPr dirty="0" sz="1600" spc="5" b="1">
                <a:latin typeface="Times New Roman"/>
                <a:cs typeface="Times New Roman"/>
              </a:rPr>
              <a:t>«Я</a:t>
            </a:r>
            <a:r>
              <a:rPr dirty="0" sz="1600" spc="-10" b="1">
                <a:latin typeface="Times New Roman"/>
                <a:cs typeface="Times New Roman"/>
              </a:rPr>
              <a:t> тебя</a:t>
            </a:r>
            <a:r>
              <a:rPr dirty="0" sz="1600" spc="-5" b="1">
                <a:latin typeface="Times New Roman"/>
                <a:cs typeface="Times New Roman"/>
              </a:rPr>
              <a:t> </a:t>
            </a:r>
            <a:r>
              <a:rPr dirty="0" sz="1600" spc="-10" b="1">
                <a:latin typeface="Times New Roman"/>
                <a:cs typeface="Times New Roman"/>
              </a:rPr>
              <a:t>очень </a:t>
            </a:r>
            <a:r>
              <a:rPr dirty="0" sz="1600" b="1">
                <a:latin typeface="Times New Roman"/>
                <a:cs typeface="Times New Roman"/>
              </a:rPr>
              <a:t>люблю,</a:t>
            </a:r>
            <a:r>
              <a:rPr dirty="0" sz="1600" spc="-25" b="1">
                <a:latin typeface="Times New Roman"/>
                <a:cs typeface="Times New Roman"/>
              </a:rPr>
              <a:t> </a:t>
            </a:r>
            <a:r>
              <a:rPr dirty="0" sz="1600" spc="-5" b="1">
                <a:latin typeface="Times New Roman"/>
                <a:cs typeface="Times New Roman"/>
              </a:rPr>
              <a:t>мама!»</a:t>
            </a:r>
            <a:endParaRPr sz="1600">
              <a:latin typeface="Times New Roman"/>
              <a:cs typeface="Times New Roman"/>
            </a:endParaRPr>
          </a:p>
          <a:p>
            <a:pPr algn="ctr" marL="1905">
              <a:lnSpc>
                <a:spcPts val="1610"/>
              </a:lnSpc>
            </a:pPr>
            <a:r>
              <a:rPr dirty="0" sz="1400" spc="-10" b="1">
                <a:latin typeface="Times New Roman"/>
                <a:cs typeface="Times New Roman"/>
              </a:rPr>
              <a:t>Ведущая</a:t>
            </a:r>
            <a:r>
              <a:rPr dirty="0" sz="1400" spc="-25" b="1">
                <a:latin typeface="Times New Roman"/>
                <a:cs typeface="Times New Roman"/>
              </a:rPr>
              <a:t> </a:t>
            </a:r>
            <a:r>
              <a:rPr dirty="0" sz="1400" spc="5" b="1">
                <a:latin typeface="Times New Roman"/>
                <a:cs typeface="Times New Roman"/>
              </a:rPr>
              <a:t>1</a:t>
            </a:r>
            <a:r>
              <a:rPr dirty="0" sz="1400" spc="5">
                <a:latin typeface="Times New Roman"/>
                <a:cs typeface="Times New Roman"/>
              </a:rPr>
              <a:t>:</a:t>
            </a:r>
            <a:endParaRPr sz="1400">
              <a:latin typeface="Times New Roman"/>
              <a:cs typeface="Times New Roman"/>
            </a:endParaRPr>
          </a:p>
          <a:p>
            <a:pPr algn="just" marL="12700" marR="8890">
              <a:lnSpc>
                <a:spcPct val="95800"/>
              </a:lnSpc>
              <a:spcBef>
                <a:spcPts val="35"/>
              </a:spcBef>
            </a:pPr>
            <a:r>
              <a:rPr dirty="0" sz="1400" spc="-5">
                <a:latin typeface="Times New Roman"/>
                <a:cs typeface="Times New Roman"/>
              </a:rPr>
              <a:t>Дорогие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ребята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и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уважаемые</a:t>
            </a:r>
            <a:r>
              <a:rPr dirty="0" sz="1400" spc="-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мамы!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Мы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собрались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сегодня</a:t>
            </a:r>
            <a:r>
              <a:rPr dirty="0" sz="1400" spc="34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 spc="34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столь </a:t>
            </a:r>
            <a:r>
              <a:rPr dirty="0" sz="1400" spc="-5">
                <a:latin typeface="Times New Roman"/>
                <a:cs typeface="Times New Roman"/>
              </a:rPr>
              <a:t> необычной обстановке, </a:t>
            </a:r>
            <a:r>
              <a:rPr dirty="0" sz="1400" spc="-10">
                <a:latin typeface="Times New Roman"/>
                <a:cs typeface="Times New Roman"/>
              </a:rPr>
              <a:t>чтобы </a:t>
            </a:r>
            <a:r>
              <a:rPr dirty="0" sz="1400" spc="-5">
                <a:latin typeface="Times New Roman"/>
                <a:cs typeface="Times New Roman"/>
              </a:rPr>
              <a:t>поговорить с </a:t>
            </a:r>
            <a:r>
              <a:rPr dirty="0" sz="1400" spc="-10">
                <a:latin typeface="Times New Roman"/>
                <a:cs typeface="Times New Roman"/>
              </a:rPr>
              <a:t>вами </a:t>
            </a:r>
            <a:r>
              <a:rPr dirty="0" sz="1400" spc="-5">
                <a:latin typeface="Times New Roman"/>
                <a:cs typeface="Times New Roman"/>
              </a:rPr>
              <a:t>о самом дорогом и близком 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человеке,</a:t>
            </a:r>
            <a:r>
              <a:rPr dirty="0" sz="1400" spc="2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-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о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матери.</a:t>
            </a:r>
            <a:endParaRPr sz="1400">
              <a:latin typeface="Times New Roman"/>
              <a:cs typeface="Times New Roman"/>
            </a:endParaRPr>
          </a:p>
          <a:p>
            <a:pPr algn="just" marL="12700" marR="12065">
              <a:lnSpc>
                <a:spcPts val="1610"/>
              </a:lnSpc>
              <a:spcBef>
                <a:spcPts val="40"/>
              </a:spcBef>
            </a:pPr>
            <a:r>
              <a:rPr dirty="0" sz="1400" spc="-5">
                <a:latin typeface="Times New Roman"/>
                <a:cs typeface="Times New Roman"/>
              </a:rPr>
              <a:t>Сегодня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празднуем</a:t>
            </a:r>
            <a:r>
              <a:rPr dirty="0" sz="1400" spc="-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День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матери.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Поэтому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разрешите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поздравить</a:t>
            </a:r>
            <a:r>
              <a:rPr dirty="0" sz="1400">
                <a:latin typeface="Times New Roman"/>
                <a:cs typeface="Times New Roman"/>
              </a:rPr>
              <a:t> всех 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женщин-матерей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с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этим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замечательным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праздником.</a:t>
            </a:r>
            <a:r>
              <a:rPr dirty="0" sz="1400" spc="-5">
                <a:latin typeface="Times New Roman"/>
                <a:cs typeface="Times New Roman"/>
              </a:rPr>
              <a:t> Желаем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крепкого 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здоровья, счастья, </a:t>
            </a:r>
            <a:r>
              <a:rPr dirty="0" sz="1400" spc="-10">
                <a:latin typeface="Times New Roman"/>
                <a:cs typeface="Times New Roman"/>
              </a:rPr>
              <a:t>успехов </a:t>
            </a:r>
            <a:r>
              <a:rPr dirty="0" sz="1400" spc="-5">
                <a:latin typeface="Times New Roman"/>
                <a:cs typeface="Times New Roman"/>
              </a:rPr>
              <a:t>всегда и </a:t>
            </a:r>
            <a:r>
              <a:rPr dirty="0" sz="1400">
                <a:latin typeface="Times New Roman"/>
                <a:cs typeface="Times New Roman"/>
              </a:rPr>
              <a:t>во </a:t>
            </a:r>
            <a:r>
              <a:rPr dirty="0" sz="1400" spc="-5">
                <a:latin typeface="Times New Roman"/>
                <a:cs typeface="Times New Roman"/>
              </a:rPr>
              <a:t>всём, а дети </a:t>
            </a:r>
            <a:r>
              <a:rPr dirty="0" sz="1400" spc="-10">
                <a:latin typeface="Times New Roman"/>
                <a:cs typeface="Times New Roman"/>
              </a:rPr>
              <a:t>постараются </a:t>
            </a:r>
            <a:r>
              <a:rPr dirty="0" sz="1400" spc="-5">
                <a:latin typeface="Times New Roman"/>
                <a:cs typeface="Times New Roman"/>
              </a:rPr>
              <a:t>сделать так, 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чтобы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5">
                <a:latin typeface="Times New Roman"/>
                <a:cs typeface="Times New Roman"/>
              </a:rPr>
              <a:t>их</a:t>
            </a:r>
            <a:r>
              <a:rPr dirty="0" sz="1400" spc="-1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мамы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за</a:t>
            </a:r>
            <a:r>
              <a:rPr dirty="0" sz="1400" spc="1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них</a:t>
            </a:r>
            <a:r>
              <a:rPr dirty="0" sz="1400" spc="-2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никогда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не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тревожились.</a:t>
            </a:r>
            <a:endParaRPr sz="1400">
              <a:latin typeface="Times New Roman"/>
              <a:cs typeface="Times New Roman"/>
            </a:endParaRPr>
          </a:p>
          <a:p>
            <a:pPr marL="12700" marR="4338320">
              <a:lnSpc>
                <a:spcPts val="1610"/>
              </a:lnSpc>
              <a:spcBef>
                <a:spcPts val="20"/>
              </a:spcBef>
              <a:tabLst>
                <a:tab pos="1619250" algn="l"/>
              </a:tabLst>
            </a:pPr>
            <a:r>
              <a:rPr dirty="0" u="sng" sz="1400" spc="-1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Песня 	</a:t>
            </a:r>
            <a:r>
              <a:rPr dirty="0" sz="1400" b="1">
                <a:latin typeface="Times New Roman"/>
                <a:cs typeface="Times New Roman"/>
              </a:rPr>
              <a:t> </a:t>
            </a:r>
            <a:r>
              <a:rPr dirty="0" sz="1400" spc="-10" b="1">
                <a:latin typeface="Times New Roman"/>
                <a:cs typeface="Times New Roman"/>
              </a:rPr>
              <a:t>Ведущая</a:t>
            </a:r>
            <a:r>
              <a:rPr dirty="0" sz="1400" b="1">
                <a:latin typeface="Times New Roman"/>
                <a:cs typeface="Times New Roman"/>
              </a:rPr>
              <a:t> </a:t>
            </a:r>
            <a:r>
              <a:rPr dirty="0" sz="1400" spc="5" b="1">
                <a:latin typeface="Times New Roman"/>
                <a:cs typeface="Times New Roman"/>
              </a:rPr>
              <a:t>2: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15"/>
              </a:lnSpc>
              <a:tabLst>
                <a:tab pos="517525" algn="l"/>
                <a:tab pos="1179830" algn="l"/>
                <a:tab pos="1372235" algn="l"/>
                <a:tab pos="2245995" algn="l"/>
                <a:tab pos="3020060" algn="l"/>
                <a:tab pos="4020820" algn="l"/>
                <a:tab pos="4657725" algn="l"/>
                <a:tab pos="5449570" algn="l"/>
              </a:tabLst>
            </a:pPr>
            <a:r>
              <a:rPr dirty="0" sz="1400" spc="-5">
                <a:latin typeface="Times New Roman"/>
                <a:cs typeface="Times New Roman"/>
              </a:rPr>
              <a:t>День	матери	-	</a:t>
            </a:r>
            <a:r>
              <a:rPr dirty="0" sz="1400" spc="-10">
                <a:latin typeface="Times New Roman"/>
                <a:cs typeface="Times New Roman"/>
              </a:rPr>
              <a:t>праздник,	</a:t>
            </a:r>
            <a:r>
              <a:rPr dirty="0" sz="1400" spc="-5">
                <a:latin typeface="Times New Roman"/>
                <a:cs typeface="Times New Roman"/>
              </a:rPr>
              <a:t>который	объединяет	</a:t>
            </a:r>
            <a:r>
              <a:rPr dirty="0" sz="1400" spc="-10">
                <a:latin typeface="Times New Roman"/>
                <a:cs typeface="Times New Roman"/>
              </a:rPr>
              <a:t>вокруг	</a:t>
            </a:r>
            <a:r>
              <a:rPr dirty="0" sz="1400" spc="-5">
                <a:latin typeface="Times New Roman"/>
                <a:cs typeface="Times New Roman"/>
              </a:rPr>
              <a:t>светлого	образа</a:t>
            </a:r>
            <a:endParaRPr sz="1400">
              <a:latin typeface="Times New Roman"/>
              <a:cs typeface="Times New Roman"/>
            </a:endParaRPr>
          </a:p>
          <a:p>
            <a:pPr marL="12700" marR="8890">
              <a:lnSpc>
                <a:spcPts val="1610"/>
              </a:lnSpc>
              <a:spcBef>
                <a:spcPts val="85"/>
              </a:spcBef>
            </a:pPr>
            <a:r>
              <a:rPr dirty="0" sz="1400" spc="-5">
                <a:latin typeface="Times New Roman"/>
                <a:cs typeface="Times New Roman"/>
              </a:rPr>
              <a:t>женщины-матери</a:t>
            </a:r>
            <a:r>
              <a:rPr dirty="0" sz="1400" spc="22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взрослых</a:t>
            </a:r>
            <a:r>
              <a:rPr dirty="0" sz="1400" spc="204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и</a:t>
            </a:r>
            <a:r>
              <a:rPr dirty="0" sz="1400" spc="22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детей,</a:t>
            </a:r>
            <a:r>
              <a:rPr dirty="0" sz="1400" spc="21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мужчин</a:t>
            </a:r>
            <a:r>
              <a:rPr dirty="0" sz="1400" spc="22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и</a:t>
            </a:r>
            <a:r>
              <a:rPr dirty="0" sz="1400" spc="2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женщин,</a:t>
            </a:r>
            <a:r>
              <a:rPr dirty="0" sz="1400" spc="2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тружеников</a:t>
            </a:r>
            <a:r>
              <a:rPr dirty="0" sz="1400" spc="22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села</a:t>
            </a:r>
            <a:r>
              <a:rPr dirty="0" sz="1400" spc="2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и </a:t>
            </a:r>
            <a:r>
              <a:rPr dirty="0" sz="1400" spc="-33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рабочих,</a:t>
            </a:r>
            <a:r>
              <a:rPr dirty="0" sz="1400" spc="1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академиков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и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министров.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40"/>
              </a:lnSpc>
            </a:pPr>
            <a:r>
              <a:rPr dirty="0" sz="1400" spc="-10" b="1">
                <a:latin typeface="Times New Roman"/>
                <a:cs typeface="Times New Roman"/>
              </a:rPr>
              <a:t>Ведущая</a:t>
            </a:r>
            <a:r>
              <a:rPr dirty="0" sz="1400" spc="-35" b="1">
                <a:latin typeface="Times New Roman"/>
                <a:cs typeface="Times New Roman"/>
              </a:rPr>
              <a:t> </a:t>
            </a:r>
            <a:r>
              <a:rPr dirty="0" sz="1400" spc="10" b="1">
                <a:latin typeface="Times New Roman"/>
                <a:cs typeface="Times New Roman"/>
              </a:rPr>
              <a:t>1:</a:t>
            </a:r>
            <a:endParaRPr sz="1400">
              <a:latin typeface="Times New Roman"/>
              <a:cs typeface="Times New Roman"/>
            </a:endParaRPr>
          </a:p>
          <a:p>
            <a:pPr algn="just" marL="12700" marR="5080">
              <a:lnSpc>
                <a:spcPts val="1610"/>
              </a:lnSpc>
              <a:spcBef>
                <a:spcPts val="65"/>
              </a:spcBef>
            </a:pPr>
            <a:r>
              <a:rPr dirty="0" sz="1400" spc="-5">
                <a:latin typeface="Times New Roman"/>
                <a:cs typeface="Times New Roman"/>
              </a:rPr>
              <a:t>Мама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-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начало</a:t>
            </a:r>
            <a:r>
              <a:rPr dirty="0" sz="1400" spc="-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всех начал,</a:t>
            </a:r>
            <a:r>
              <a:rPr dirty="0" sz="1400" spc="-5">
                <a:latin typeface="Times New Roman"/>
                <a:cs typeface="Times New Roman"/>
              </a:rPr>
              <a:t> опора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и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надежда,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поддержка</a:t>
            </a:r>
            <a:r>
              <a:rPr dirty="0" sz="1400" spc="33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в горе</a:t>
            </a:r>
            <a:r>
              <a:rPr dirty="0" sz="1400" spc="34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и</a:t>
            </a:r>
            <a:r>
              <a:rPr dirty="0" sz="1400" spc="34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радости. </a:t>
            </a:r>
            <a:r>
              <a:rPr dirty="0" sz="1400" spc="-33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Пока </a:t>
            </a:r>
            <a:r>
              <a:rPr dirty="0" sz="1400" spc="-5">
                <a:latin typeface="Times New Roman"/>
                <a:cs typeface="Times New Roman"/>
              </a:rPr>
              <a:t>у </a:t>
            </a:r>
            <a:r>
              <a:rPr dirty="0" sz="1400" spc="-10">
                <a:latin typeface="Times New Roman"/>
                <a:cs typeface="Times New Roman"/>
              </a:rPr>
              <a:t>нас </a:t>
            </a:r>
            <a:r>
              <a:rPr dirty="0" sz="1400" spc="-5">
                <a:latin typeface="Times New Roman"/>
                <a:cs typeface="Times New Roman"/>
              </a:rPr>
              <a:t>есть мама, мы в любом возрасте остаёмся молодыми. </a:t>
            </a:r>
            <a:r>
              <a:rPr dirty="0" sz="1400">
                <a:latin typeface="Times New Roman"/>
                <a:cs typeface="Times New Roman"/>
              </a:rPr>
              <a:t>Поэтому 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нужно</a:t>
            </a:r>
            <a:r>
              <a:rPr dirty="0" sz="1400" spc="-5">
                <a:latin typeface="Times New Roman"/>
                <a:cs typeface="Times New Roman"/>
              </a:rPr>
              <a:t> беречь,</a:t>
            </a:r>
            <a:r>
              <a:rPr dirty="0" sz="1400" spc="2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уважать и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любить </a:t>
            </a:r>
            <a:r>
              <a:rPr dirty="0" sz="1400">
                <a:latin typeface="Times New Roman"/>
                <a:cs typeface="Times New Roman"/>
              </a:rPr>
              <a:t>своих</a:t>
            </a:r>
            <a:r>
              <a:rPr dirty="0" sz="1400" spc="-1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матерей.</a:t>
            </a:r>
            <a:endParaRPr sz="1400">
              <a:latin typeface="Times New Roman"/>
              <a:cs typeface="Times New Roman"/>
            </a:endParaRPr>
          </a:p>
          <a:p>
            <a:pPr algn="just" marL="12700">
              <a:lnSpc>
                <a:spcPts val="1530"/>
              </a:lnSpc>
            </a:pPr>
            <a:r>
              <a:rPr dirty="0" sz="1400" spc="-10" b="1">
                <a:latin typeface="Times New Roman"/>
                <a:cs typeface="Times New Roman"/>
              </a:rPr>
              <a:t>Ведущая</a:t>
            </a:r>
            <a:r>
              <a:rPr dirty="0" sz="1400" spc="5" b="1">
                <a:latin typeface="Times New Roman"/>
                <a:cs typeface="Times New Roman"/>
              </a:rPr>
              <a:t> </a:t>
            </a:r>
            <a:r>
              <a:rPr dirty="0" sz="1400" spc="-5" b="1">
                <a:latin typeface="Times New Roman"/>
                <a:cs typeface="Times New Roman"/>
              </a:rPr>
              <a:t>2:</a:t>
            </a:r>
            <a:r>
              <a:rPr dirty="0" sz="1400" spc="-5">
                <a:latin typeface="Times New Roman"/>
                <a:cs typeface="Times New Roman"/>
              </a:rPr>
              <a:t>Есть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природе</a:t>
            </a:r>
            <a:r>
              <a:rPr dirty="0" sz="1400" spc="1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знак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святой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и</a:t>
            </a:r>
            <a:r>
              <a:rPr dirty="0" sz="1400" spc="3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вещий,</a:t>
            </a:r>
            <a:endParaRPr sz="1400">
              <a:latin typeface="Times New Roman"/>
              <a:cs typeface="Times New Roman"/>
            </a:endParaRPr>
          </a:p>
          <a:p>
            <a:pPr marL="12700" marR="3584575">
              <a:lnSpc>
                <a:spcPts val="1610"/>
              </a:lnSpc>
              <a:spcBef>
                <a:spcPts val="80"/>
              </a:spcBef>
            </a:pPr>
            <a:r>
              <a:rPr dirty="0" sz="1400" spc="-5">
                <a:latin typeface="Times New Roman"/>
                <a:cs typeface="Times New Roman"/>
              </a:rPr>
              <a:t>Ярко обозначенный в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веках, </a:t>
            </a:r>
            <a:r>
              <a:rPr dirty="0" sz="1400" spc="-5">
                <a:latin typeface="Times New Roman"/>
                <a:cs typeface="Times New Roman"/>
              </a:rPr>
              <a:t> Самая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прекрасная</a:t>
            </a:r>
            <a:r>
              <a:rPr dirty="0" sz="1400" spc="1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из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женщин </a:t>
            </a:r>
            <a:r>
              <a:rPr dirty="0" sz="1400" spc="-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Женщина</a:t>
            </a:r>
            <a:r>
              <a:rPr dirty="0" sz="1400" spc="-5">
                <a:latin typeface="Times New Roman"/>
                <a:cs typeface="Times New Roman"/>
              </a:rPr>
              <a:t> с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ребёнком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на</a:t>
            </a:r>
            <a:r>
              <a:rPr dirty="0" sz="1400" spc="-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руках. </a:t>
            </a:r>
            <a:r>
              <a:rPr dirty="0" sz="1400" spc="-33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Oт</a:t>
            </a:r>
            <a:r>
              <a:rPr dirty="0" sz="1400" spc="-5">
                <a:latin typeface="Times New Roman"/>
                <a:cs typeface="Times New Roman"/>
              </a:rPr>
              <a:t> любой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напасти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заклиная, 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Ей-то</a:t>
            </a:r>
            <a:r>
              <a:rPr dirty="0" sz="1400" spc="25">
                <a:latin typeface="Times New Roman"/>
                <a:cs typeface="Times New Roman"/>
              </a:rPr>
              <a:t> </a:t>
            </a:r>
            <a:r>
              <a:rPr dirty="0" sz="1400" spc="-20">
                <a:latin typeface="Times New Roman"/>
                <a:cs typeface="Times New Roman"/>
              </a:rPr>
              <a:t>уж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добра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не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занимать.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25"/>
              </a:lnSpc>
            </a:pPr>
            <a:r>
              <a:rPr dirty="0" sz="1400" spc="-10">
                <a:latin typeface="Times New Roman"/>
                <a:cs typeface="Times New Roman"/>
              </a:rPr>
              <a:t>Нег,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не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Богоматерь,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а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земная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45"/>
              </a:lnSpc>
            </a:pPr>
            <a:r>
              <a:rPr dirty="0" sz="1400" spc="-5">
                <a:latin typeface="Times New Roman"/>
                <a:cs typeface="Times New Roman"/>
              </a:rPr>
              <a:t>Гордая,</a:t>
            </a:r>
            <a:r>
              <a:rPr dirty="0" sz="1400" spc="1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возвышенная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Мать!!!</a:t>
            </a:r>
            <a:endParaRPr sz="1400">
              <a:latin typeface="Times New Roman"/>
              <a:cs typeface="Times New Roman"/>
            </a:endParaRPr>
          </a:p>
          <a:p>
            <a:pPr marL="12700" marR="3059430">
              <a:lnSpc>
                <a:spcPts val="1610"/>
              </a:lnSpc>
              <a:spcBef>
                <a:spcPts val="425"/>
              </a:spcBef>
            </a:pPr>
            <a:r>
              <a:rPr dirty="0" sz="1400" spc="-10" b="1">
                <a:latin typeface="Times New Roman"/>
                <a:cs typeface="Times New Roman"/>
              </a:rPr>
              <a:t>Ведущая</a:t>
            </a:r>
            <a:r>
              <a:rPr dirty="0" sz="1400" spc="-15" b="1">
                <a:latin typeface="Times New Roman"/>
                <a:cs typeface="Times New Roman"/>
              </a:rPr>
              <a:t> </a:t>
            </a:r>
            <a:r>
              <a:rPr dirty="0" sz="1400" spc="-5" b="1">
                <a:latin typeface="Times New Roman"/>
                <a:cs typeface="Times New Roman"/>
              </a:rPr>
              <a:t>1:</a:t>
            </a:r>
            <a:r>
              <a:rPr dirty="0" sz="1400" spc="-5">
                <a:latin typeface="Times New Roman"/>
                <a:cs typeface="Times New Roman"/>
              </a:rPr>
              <a:t>Разрешите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вас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поздравить </a:t>
            </a:r>
            <a:r>
              <a:rPr dirty="0" sz="1400" spc="-33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Радость вам</a:t>
            </a:r>
            <a:r>
              <a:rPr dirty="0" sz="1400" spc="1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душе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оставить.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30"/>
              </a:lnSpc>
            </a:pPr>
            <a:r>
              <a:rPr dirty="0" sz="1400" spc="-10">
                <a:latin typeface="Times New Roman"/>
                <a:cs typeface="Times New Roman"/>
              </a:rPr>
              <a:t>Подарить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улыбку,</a:t>
            </a:r>
            <a:r>
              <a:rPr dirty="0" sz="1400" spc="1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пожелать</a:t>
            </a:r>
            <a:r>
              <a:rPr dirty="0" sz="1400" spc="-10">
                <a:latin typeface="Times New Roman"/>
                <a:cs typeface="Times New Roman"/>
              </a:rPr>
              <a:t> вам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счастья.</a:t>
            </a:r>
            <a:endParaRPr sz="1400">
              <a:latin typeface="Times New Roman"/>
              <a:cs typeface="Times New Roman"/>
            </a:endParaRPr>
          </a:p>
          <a:p>
            <a:pPr marL="12700" marR="3801110">
              <a:lnSpc>
                <a:spcPts val="1630"/>
              </a:lnSpc>
              <a:spcBef>
                <a:spcPts val="60"/>
              </a:spcBef>
            </a:pPr>
            <a:r>
              <a:rPr dirty="0" sz="1400" spc="-10">
                <a:latin typeface="Times New Roman"/>
                <a:cs typeface="Times New Roman"/>
              </a:rPr>
              <a:t>Прочь</a:t>
            </a:r>
            <a:r>
              <a:rPr dirty="0" sz="1400" spc="-1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невзгоды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и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ненастья. </a:t>
            </a:r>
            <a:r>
              <a:rPr dirty="0" sz="1400" spc="-33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Пусть</a:t>
            </a:r>
            <a:r>
              <a:rPr dirty="0" sz="1400" spc="-1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исчезнет</a:t>
            </a:r>
            <a:r>
              <a:rPr dirty="0" sz="1400" spc="-10">
                <a:latin typeface="Times New Roman"/>
                <a:cs typeface="Times New Roman"/>
              </a:rPr>
              <a:t> грусти</a:t>
            </a:r>
            <a:r>
              <a:rPr dirty="0" sz="1400" spc="-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тень-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30"/>
              </a:lnSpc>
            </a:pPr>
            <a:r>
              <a:rPr dirty="0" sz="1400" spc="-10">
                <a:latin typeface="Times New Roman"/>
                <a:cs typeface="Times New Roman"/>
              </a:rPr>
              <a:t>В</a:t>
            </a:r>
            <a:r>
              <a:rPr dirty="0" sz="1400" spc="-2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этот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праздничный </a:t>
            </a:r>
            <a:r>
              <a:rPr dirty="0" sz="1400" spc="-10">
                <a:latin typeface="Times New Roman"/>
                <a:cs typeface="Times New Roman"/>
              </a:rPr>
              <a:t>ваш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день.</a:t>
            </a:r>
            <a:endParaRPr sz="1400">
              <a:latin typeface="Times New Roman"/>
              <a:cs typeface="Times New Roman"/>
            </a:endParaRPr>
          </a:p>
          <a:p>
            <a:pPr marL="12700" marR="3291840">
              <a:lnSpc>
                <a:spcPts val="1610"/>
              </a:lnSpc>
              <a:spcBef>
                <a:spcPts val="75"/>
              </a:spcBef>
            </a:pPr>
            <a:r>
              <a:rPr dirty="0" sz="1400" spc="-10" b="1">
                <a:latin typeface="Times New Roman"/>
                <a:cs typeface="Times New Roman"/>
              </a:rPr>
              <a:t>Ведущая</a:t>
            </a:r>
            <a:r>
              <a:rPr dirty="0" sz="1400" spc="-15" b="1">
                <a:latin typeface="Times New Roman"/>
                <a:cs typeface="Times New Roman"/>
              </a:rPr>
              <a:t> </a:t>
            </a:r>
            <a:r>
              <a:rPr dirty="0" sz="1400" b="1">
                <a:latin typeface="Times New Roman"/>
                <a:cs typeface="Times New Roman"/>
              </a:rPr>
              <a:t>2:</a:t>
            </a:r>
            <a:r>
              <a:rPr dirty="0" sz="1400">
                <a:latin typeface="Times New Roman"/>
                <a:cs typeface="Times New Roman"/>
              </a:rPr>
              <a:t>Мама </a:t>
            </a:r>
            <a:r>
              <a:rPr dirty="0" sz="1400" spc="-10">
                <a:latin typeface="Times New Roman"/>
                <a:cs typeface="Times New Roman"/>
              </a:rPr>
              <a:t>как</a:t>
            </a:r>
            <a:r>
              <a:rPr dirty="0" sz="1400" spc="-5">
                <a:latin typeface="Times New Roman"/>
                <a:cs typeface="Times New Roman"/>
              </a:rPr>
              <a:t> волшебница: </a:t>
            </a:r>
            <a:r>
              <a:rPr dirty="0" sz="1400" spc="-33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Если</a:t>
            </a:r>
            <a:r>
              <a:rPr dirty="0" sz="1400" spc="2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улыбается</a:t>
            </a:r>
            <a:r>
              <a:rPr dirty="0" sz="1400" spc="3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–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066901" y="691642"/>
            <a:ext cx="5961380" cy="9033510"/>
          </a:xfrm>
          <a:prstGeom prst="rect">
            <a:avLst/>
          </a:prstGeom>
        </p:spPr>
        <p:txBody>
          <a:bodyPr wrap="square" lIns="0" tIns="25400" rIns="0" bIns="0" rtlCol="0" vert="horz">
            <a:spAutoFit/>
          </a:bodyPr>
          <a:lstStyle/>
          <a:p>
            <a:pPr marL="12700" marR="3157855">
              <a:lnSpc>
                <a:spcPts val="1610"/>
              </a:lnSpc>
              <a:spcBef>
                <a:spcPts val="200"/>
              </a:spcBef>
            </a:pPr>
            <a:r>
              <a:rPr dirty="0" sz="1400" spc="-5">
                <a:latin typeface="Times New Roman"/>
                <a:cs typeface="Times New Roman"/>
              </a:rPr>
              <a:t>Каждое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желание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у</a:t>
            </a:r>
            <a:r>
              <a:rPr dirty="0" sz="1400" spc="-2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меня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сбывается. 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Поцелует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мама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–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15">
                <a:latin typeface="Times New Roman"/>
                <a:cs typeface="Times New Roman"/>
              </a:rPr>
              <a:t>плохое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забывается. </a:t>
            </a:r>
            <a:r>
              <a:rPr dirty="0" sz="1400" spc="-33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Новый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день,</a:t>
            </a:r>
            <a:r>
              <a:rPr dirty="0" sz="1400" spc="2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веселый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день</a:t>
            </a:r>
            <a:r>
              <a:rPr dirty="0" sz="1400" spc="1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–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50"/>
              </a:lnSpc>
            </a:pPr>
            <a:r>
              <a:rPr dirty="0" sz="1400" spc="-5">
                <a:latin typeface="Times New Roman"/>
                <a:cs typeface="Times New Roman"/>
              </a:rPr>
              <a:t>Сразу</a:t>
            </a:r>
            <a:r>
              <a:rPr dirty="0" sz="1400" spc="-5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начинается.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20"/>
              </a:lnSpc>
            </a:pPr>
            <a:r>
              <a:rPr dirty="0" u="sng" sz="1400" spc="-1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Танец</a:t>
            </a:r>
            <a:endParaRPr sz="1400">
              <a:latin typeface="Times New Roman"/>
              <a:cs typeface="Times New Roman"/>
            </a:endParaRPr>
          </a:p>
          <a:p>
            <a:pPr marL="12700" marR="334010">
              <a:lnSpc>
                <a:spcPts val="1610"/>
              </a:lnSpc>
              <a:spcBef>
                <a:spcPts val="65"/>
              </a:spcBef>
            </a:pPr>
            <a:r>
              <a:rPr dirty="0" sz="1400" spc="-10" b="1">
                <a:latin typeface="Times New Roman"/>
                <a:cs typeface="Times New Roman"/>
              </a:rPr>
              <a:t>Ведущая</a:t>
            </a:r>
            <a:r>
              <a:rPr dirty="0" sz="1400" spc="-5" b="1">
                <a:latin typeface="Times New Roman"/>
                <a:cs typeface="Times New Roman"/>
              </a:rPr>
              <a:t> 1:</a:t>
            </a:r>
            <a:r>
              <a:rPr dirty="0" sz="1400" spc="-5">
                <a:latin typeface="Times New Roman"/>
                <a:cs typeface="Times New Roman"/>
              </a:rPr>
              <a:t>Стать многодетной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матерью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наше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время</a:t>
            </a:r>
            <a:r>
              <a:rPr dirty="0" sz="1400" spc="1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редкость и 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своеобразный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подвиг.</a:t>
            </a:r>
            <a:r>
              <a:rPr dirty="0" sz="1400" spc="2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Сегодня</a:t>
            </a:r>
            <a:r>
              <a:rPr dirty="0" sz="1400" spc="1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от</a:t>
            </a:r>
            <a:r>
              <a:rPr dirty="0" sz="1400" spc="3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совета</a:t>
            </a:r>
            <a:r>
              <a:rPr dirty="0" sz="1400" spc="4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родителей</a:t>
            </a:r>
            <a:r>
              <a:rPr dirty="0" sz="1400" spc="5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вас</a:t>
            </a:r>
            <a:r>
              <a:rPr dirty="0" sz="1400" spc="1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поздравляет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мать </a:t>
            </a:r>
            <a:r>
              <a:rPr dirty="0" sz="1400" spc="-33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двоих</a:t>
            </a:r>
            <a:r>
              <a:rPr dirty="0" sz="1400" spc="-1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детей,</a:t>
            </a:r>
            <a:r>
              <a:rPr dirty="0" sz="1400" spc="1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которая</a:t>
            </a:r>
            <a:r>
              <a:rPr dirty="0" sz="1400" spc="3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сама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росла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многодетной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семье.</a:t>
            </a:r>
            <a:endParaRPr sz="1400">
              <a:latin typeface="Times New Roman"/>
              <a:cs typeface="Times New Roman"/>
            </a:endParaRPr>
          </a:p>
          <a:p>
            <a:pPr marL="58419">
              <a:lnSpc>
                <a:spcPts val="1540"/>
              </a:lnSpc>
            </a:pPr>
            <a:r>
              <a:rPr dirty="0" sz="1400" spc="-10" b="1">
                <a:latin typeface="Times New Roman"/>
                <a:cs typeface="Times New Roman"/>
              </a:rPr>
              <a:t>Ведущая</a:t>
            </a:r>
            <a:r>
              <a:rPr dirty="0" sz="1400" spc="-25" b="1">
                <a:latin typeface="Times New Roman"/>
                <a:cs typeface="Times New Roman"/>
              </a:rPr>
              <a:t> </a:t>
            </a:r>
            <a:r>
              <a:rPr dirty="0" sz="1400" spc="-5" b="1">
                <a:latin typeface="Times New Roman"/>
                <a:cs typeface="Times New Roman"/>
              </a:rPr>
              <a:t>2:</a:t>
            </a:r>
            <a:endParaRPr sz="1400">
              <a:latin typeface="Times New Roman"/>
              <a:cs typeface="Times New Roman"/>
            </a:endParaRPr>
          </a:p>
          <a:p>
            <a:pPr marL="12700" marR="285115">
              <a:lnSpc>
                <a:spcPts val="1610"/>
              </a:lnSpc>
              <a:spcBef>
                <a:spcPts val="65"/>
              </a:spcBef>
            </a:pPr>
            <a:r>
              <a:rPr dirty="0" sz="1400" spc="-5">
                <a:latin typeface="Times New Roman"/>
                <a:cs typeface="Times New Roman"/>
              </a:rPr>
              <a:t>Быть матерью</a:t>
            </a:r>
            <a:r>
              <a:rPr dirty="0" sz="1400" spc="1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-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очень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важная</a:t>
            </a:r>
            <a:r>
              <a:rPr dirty="0" sz="1400" spc="2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и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ответственная</a:t>
            </a:r>
            <a:r>
              <a:rPr dirty="0" sz="1400" spc="2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миссия.</a:t>
            </a:r>
            <a:r>
              <a:rPr dirty="0" sz="1400" spc="2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Желаем</a:t>
            </a:r>
            <a:r>
              <a:rPr dirty="0" sz="1400" spc="-10">
                <a:latin typeface="Times New Roman"/>
                <a:cs typeface="Times New Roman"/>
              </a:rPr>
              <a:t> вам</a:t>
            </a:r>
            <a:r>
              <a:rPr dirty="0" sz="1400" spc="2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мира</a:t>
            </a:r>
            <a:r>
              <a:rPr dirty="0" sz="1400" spc="1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и </a:t>
            </a:r>
            <a:r>
              <a:rPr dirty="0" sz="1400" spc="-33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добра.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40"/>
              </a:lnSpc>
            </a:pPr>
            <a:r>
              <a:rPr dirty="0" sz="1400" spc="-10" b="1">
                <a:latin typeface="Times New Roman"/>
                <a:cs typeface="Times New Roman"/>
              </a:rPr>
              <a:t>Ведущая</a:t>
            </a:r>
            <a:r>
              <a:rPr dirty="0" sz="1400" spc="-35" b="1">
                <a:latin typeface="Times New Roman"/>
                <a:cs typeface="Times New Roman"/>
              </a:rPr>
              <a:t> </a:t>
            </a:r>
            <a:r>
              <a:rPr dirty="0" sz="1400" spc="5" b="1">
                <a:latin typeface="Times New Roman"/>
                <a:cs typeface="Times New Roman"/>
              </a:rPr>
              <a:t>1:</a:t>
            </a:r>
            <a:endParaRPr sz="1400">
              <a:latin typeface="Times New Roman"/>
              <a:cs typeface="Times New Roman"/>
            </a:endParaRPr>
          </a:p>
          <a:p>
            <a:pPr marL="12700" marR="23495">
              <a:lnSpc>
                <a:spcPts val="1610"/>
              </a:lnSpc>
              <a:spcBef>
                <a:spcPts val="65"/>
              </a:spcBef>
            </a:pPr>
            <a:r>
              <a:rPr dirty="0" sz="1400" spc="-10">
                <a:latin typeface="Times New Roman"/>
                <a:cs typeface="Times New Roman"/>
              </a:rPr>
              <a:t>Берегите</a:t>
            </a:r>
            <a:r>
              <a:rPr dirty="0" sz="1400" spc="1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своих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матерей!</a:t>
            </a:r>
            <a:r>
              <a:rPr dirty="0" sz="1400" spc="-4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Гимном</a:t>
            </a:r>
            <a:r>
              <a:rPr dirty="0" sz="1400" spc="1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жизни</a:t>
            </a:r>
            <a:r>
              <a:rPr dirty="0" sz="1400" spc="4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звучат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слова</a:t>
            </a:r>
            <a:r>
              <a:rPr dirty="0" sz="1400" spc="1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о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матери:</a:t>
            </a:r>
            <a:r>
              <a:rPr dirty="0" sz="1400" spc="-1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«Вся</a:t>
            </a:r>
            <a:r>
              <a:rPr dirty="0" sz="1400" spc="2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гордость </a:t>
            </a:r>
            <a:r>
              <a:rPr dirty="0" sz="1400" spc="-33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мира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от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матерей,</a:t>
            </a:r>
            <a:r>
              <a:rPr dirty="0" sz="1400" spc="2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без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солнца</a:t>
            </a:r>
            <a:r>
              <a:rPr dirty="0" sz="1400" spc="1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не цветут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цветы,</a:t>
            </a:r>
            <a:r>
              <a:rPr dirty="0" sz="1400" spc="2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без</a:t>
            </a:r>
            <a:r>
              <a:rPr dirty="0" sz="1400" spc="1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любви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нет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счастья,</a:t>
            </a:r>
            <a:r>
              <a:rPr dirty="0" sz="1400" spc="2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без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45"/>
              </a:lnSpc>
            </a:pPr>
            <a:r>
              <a:rPr dirty="0" sz="1400" spc="-10">
                <a:latin typeface="Times New Roman"/>
                <a:cs typeface="Times New Roman"/>
              </a:rPr>
              <a:t>женщины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нет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любви,</a:t>
            </a:r>
            <a:r>
              <a:rPr dirty="0" sz="1400" spc="1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без</a:t>
            </a:r>
            <a:r>
              <a:rPr dirty="0" sz="1400" spc="1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матери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нет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ни</a:t>
            </a:r>
            <a:r>
              <a:rPr dirty="0" sz="1400" spc="-1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поэта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ни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героя».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dirty="0" sz="1400" spc="-10" b="1">
                <a:latin typeface="Times New Roman"/>
                <a:cs typeface="Times New Roman"/>
              </a:rPr>
              <a:t>Ведущая</a:t>
            </a:r>
            <a:r>
              <a:rPr dirty="0" sz="1400" spc="-25" b="1">
                <a:latin typeface="Times New Roman"/>
                <a:cs typeface="Times New Roman"/>
              </a:rPr>
              <a:t> </a:t>
            </a:r>
            <a:r>
              <a:rPr dirty="0" sz="1400" spc="15" b="1">
                <a:latin typeface="Times New Roman"/>
                <a:cs typeface="Times New Roman"/>
              </a:rPr>
              <a:t>2:</a:t>
            </a:r>
            <a:endParaRPr sz="1400">
              <a:latin typeface="Times New Roman"/>
              <a:cs typeface="Times New Roman"/>
            </a:endParaRPr>
          </a:p>
          <a:p>
            <a:pPr algn="just" marL="12700" marR="5080">
              <a:lnSpc>
                <a:spcPct val="96200"/>
              </a:lnSpc>
              <a:spcBef>
                <a:spcPts val="15"/>
              </a:spcBef>
            </a:pPr>
            <a:r>
              <a:rPr dirty="0" sz="1400" spc="-10">
                <a:latin typeface="Times New Roman"/>
                <a:cs typeface="Times New Roman"/>
              </a:rPr>
              <a:t>Давайте</a:t>
            </a:r>
            <a:r>
              <a:rPr dirty="0" sz="1400" spc="-5">
                <a:latin typeface="Times New Roman"/>
                <a:cs typeface="Times New Roman"/>
              </a:rPr>
              <a:t> думать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больше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мамах,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беречь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их,</a:t>
            </a:r>
            <a:r>
              <a:rPr dirty="0" sz="1400" spc="-5">
                <a:latin typeface="Times New Roman"/>
                <a:cs typeface="Times New Roman"/>
              </a:rPr>
              <a:t> любить.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Их</a:t>
            </a:r>
            <a:r>
              <a:rPr dirty="0" sz="1400" spc="-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любовь</a:t>
            </a:r>
            <a:r>
              <a:rPr dirty="0" sz="1400" spc="35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к</a:t>
            </a:r>
            <a:r>
              <a:rPr dirty="0" sz="1400" spc="34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нам 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глубока </a:t>
            </a:r>
            <a:r>
              <a:rPr dirty="0" sz="1400" spc="-5">
                <a:latin typeface="Times New Roman"/>
                <a:cs typeface="Times New Roman"/>
              </a:rPr>
              <a:t>и требовательна. </a:t>
            </a:r>
            <a:r>
              <a:rPr dirty="0" sz="1400" spc="-10">
                <a:latin typeface="Times New Roman"/>
                <a:cs typeface="Times New Roman"/>
              </a:rPr>
              <a:t>Именно </a:t>
            </a:r>
            <a:r>
              <a:rPr dirty="0" sz="1400" spc="-5">
                <a:latin typeface="Times New Roman"/>
                <a:cs typeface="Times New Roman"/>
              </a:rPr>
              <a:t>мама имеет больше </a:t>
            </a:r>
            <a:r>
              <a:rPr dirty="0" sz="1400" spc="-10">
                <a:latin typeface="Times New Roman"/>
                <a:cs typeface="Times New Roman"/>
              </a:rPr>
              <a:t>всего права </a:t>
            </a:r>
            <a:r>
              <a:rPr dirty="0" sz="1400" spc="-5">
                <a:latin typeface="Times New Roman"/>
                <a:cs typeface="Times New Roman"/>
              </a:rPr>
              <a:t>требовать. 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Она</a:t>
            </a:r>
            <a:r>
              <a:rPr dirty="0" sz="1400" spc="-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мечтает</a:t>
            </a:r>
            <a:r>
              <a:rPr dirty="0" sz="1400" spc="-5">
                <a:latin typeface="Times New Roman"/>
                <a:cs typeface="Times New Roman"/>
              </a:rPr>
              <a:t> о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том,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чтобы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мы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выросли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порядочными</a:t>
            </a:r>
            <a:r>
              <a:rPr dirty="0" sz="1400" spc="-5">
                <a:latin typeface="Times New Roman"/>
                <a:cs typeface="Times New Roman"/>
              </a:rPr>
              <a:t> людьми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и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были 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счастливы.</a:t>
            </a:r>
            <a:endParaRPr sz="1400">
              <a:latin typeface="Times New Roman"/>
              <a:cs typeface="Times New Roman"/>
            </a:endParaRPr>
          </a:p>
          <a:p>
            <a:pPr algn="just" marL="12700">
              <a:lnSpc>
                <a:spcPts val="1585"/>
              </a:lnSpc>
            </a:pPr>
            <a:r>
              <a:rPr dirty="0" sz="1400" spc="-10" b="1">
                <a:latin typeface="Times New Roman"/>
                <a:cs typeface="Times New Roman"/>
              </a:rPr>
              <a:t>Ведущая</a:t>
            </a:r>
            <a:r>
              <a:rPr dirty="0" sz="1400" spc="-25" b="1">
                <a:latin typeface="Times New Roman"/>
                <a:cs typeface="Times New Roman"/>
              </a:rPr>
              <a:t> </a:t>
            </a:r>
            <a:r>
              <a:rPr dirty="0" sz="1400" spc="5" b="1">
                <a:latin typeface="Times New Roman"/>
                <a:cs typeface="Times New Roman"/>
              </a:rPr>
              <a:t>1:</a:t>
            </a:r>
            <a:endParaRPr sz="1400">
              <a:latin typeface="Times New Roman"/>
              <a:cs typeface="Times New Roman"/>
            </a:endParaRPr>
          </a:p>
          <a:p>
            <a:pPr marL="12700" marR="18415" indent="45720">
              <a:lnSpc>
                <a:spcPct val="95900"/>
              </a:lnSpc>
              <a:spcBef>
                <a:spcPts val="20"/>
              </a:spcBef>
            </a:pPr>
            <a:r>
              <a:rPr dirty="0" sz="1400" spc="-10">
                <a:latin typeface="Times New Roman"/>
                <a:cs typeface="Times New Roman"/>
              </a:rPr>
              <a:t>В </a:t>
            </a:r>
            <a:r>
              <a:rPr dirty="0" sz="1400" spc="-5">
                <a:latin typeface="Times New Roman"/>
                <a:cs typeface="Times New Roman"/>
              </a:rPr>
              <a:t>нашей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школе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накануне</a:t>
            </a:r>
            <a:r>
              <a:rPr dirty="0" sz="1400" spc="1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этого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праздника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прошёл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ряд</a:t>
            </a:r>
            <a:r>
              <a:rPr dirty="0" sz="1400" spc="2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конкурсов, </a:t>
            </a:r>
            <a:r>
              <a:rPr dirty="0" sz="1400" spc="-5">
                <a:latin typeface="Times New Roman"/>
                <a:cs typeface="Times New Roman"/>
              </a:rPr>
              <a:t> участниками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которых</a:t>
            </a:r>
            <a:r>
              <a:rPr dirty="0" sz="1400" spc="-1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были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ваши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дети.</a:t>
            </a:r>
            <a:r>
              <a:rPr dirty="0" sz="1400" spc="1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Матерям</a:t>
            </a:r>
            <a:r>
              <a:rPr dirty="0" sz="1400" spc="1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посвящают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романы,</a:t>
            </a:r>
            <a:r>
              <a:rPr dirty="0" sz="1400" spc="2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поэмы, </a:t>
            </a:r>
            <a:r>
              <a:rPr dirty="0" sz="1400" spc="-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стихи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многие</a:t>
            </a:r>
            <a:r>
              <a:rPr dirty="0" sz="1400" spc="1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писатели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и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поэты.</a:t>
            </a:r>
            <a:r>
              <a:rPr dirty="0" sz="1400" spc="25">
                <a:latin typeface="Times New Roman"/>
                <a:cs typeface="Times New Roman"/>
              </a:rPr>
              <a:t> </a:t>
            </a:r>
            <a:r>
              <a:rPr dirty="0" sz="1400" spc="-15">
                <a:latin typeface="Times New Roman"/>
                <a:cs typeface="Times New Roman"/>
              </a:rPr>
              <a:t>Это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всегда</a:t>
            </a:r>
            <a:r>
              <a:rPr dirty="0" sz="1400" spc="1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трогает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до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глубины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души.</a:t>
            </a:r>
            <a:r>
              <a:rPr dirty="0" sz="1400" spc="20">
                <a:latin typeface="Times New Roman"/>
                <a:cs typeface="Times New Roman"/>
              </a:rPr>
              <a:t> </a:t>
            </a:r>
            <a:r>
              <a:rPr dirty="0" sz="1400" spc="-15">
                <a:latin typeface="Times New Roman"/>
                <a:cs typeface="Times New Roman"/>
              </a:rPr>
              <a:t>Во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сто </a:t>
            </a:r>
            <a:r>
              <a:rPr dirty="0" sz="1400" spc="-5">
                <a:latin typeface="Times New Roman"/>
                <a:cs typeface="Times New Roman"/>
              </a:rPr>
              <a:t> крат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дороже,</a:t>
            </a:r>
            <a:r>
              <a:rPr dirty="0" sz="1400" spc="2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роднее.</a:t>
            </a:r>
            <a:r>
              <a:rPr dirty="0" sz="1400" spc="2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Если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о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матери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пишут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наши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дети.</a:t>
            </a:r>
            <a:r>
              <a:rPr dirty="0" sz="1400" spc="1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У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нас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прошёл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конкурс </a:t>
            </a:r>
            <a:r>
              <a:rPr dirty="0" sz="1400" spc="-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стихов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о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маме</a:t>
            </a:r>
            <a:r>
              <a:rPr dirty="0" sz="1400" spc="3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«Любимой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маме</a:t>
            </a:r>
            <a:r>
              <a:rPr dirty="0" sz="1400" spc="1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посвящается».</a:t>
            </a:r>
            <a:r>
              <a:rPr dirty="0" sz="1400" spc="2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Мы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традиционно,</a:t>
            </a:r>
            <a:r>
              <a:rPr dirty="0" sz="1400" spc="2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все</a:t>
            </a:r>
            <a:r>
              <a:rPr dirty="0" sz="1400" spc="1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вместе </a:t>
            </a:r>
            <a:r>
              <a:rPr dirty="0" sz="1400" spc="-5">
                <a:latin typeface="Times New Roman"/>
                <a:cs typeface="Times New Roman"/>
              </a:rPr>
              <a:t> оформили</a:t>
            </a:r>
            <a:r>
              <a:rPr dirty="0" sz="1400" spc="1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слайд</a:t>
            </a:r>
            <a:r>
              <a:rPr dirty="0" sz="1400" spc="2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–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шоу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«Фото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любимой</a:t>
            </a:r>
            <a:r>
              <a:rPr dirty="0" sz="1400" spc="3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мамы».</a:t>
            </a:r>
            <a:r>
              <a:rPr dirty="0" sz="1400" spc="4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Конкурс</a:t>
            </a:r>
            <a:r>
              <a:rPr dirty="0" sz="1400" spc="1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поделок,</a:t>
            </a:r>
            <a:r>
              <a:rPr dirty="0" sz="1400" spc="2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сделанных </a:t>
            </a:r>
            <a:r>
              <a:rPr dirty="0" sz="1400" spc="-33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вместе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с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мамой,</a:t>
            </a:r>
            <a:r>
              <a:rPr dirty="0" sz="1400" spc="2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а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ещё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каждый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ребёнок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на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этом</a:t>
            </a:r>
            <a:r>
              <a:rPr dirty="0" sz="1400" spc="1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большом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листе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написал,</a:t>
            </a:r>
            <a:r>
              <a:rPr dirty="0" sz="1400" spc="2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что </a:t>
            </a:r>
            <a:r>
              <a:rPr dirty="0" sz="1400" spc="-5">
                <a:latin typeface="Times New Roman"/>
                <a:cs typeface="Times New Roman"/>
              </a:rPr>
              <a:t> он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больше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всего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любит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своей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маме</a:t>
            </a:r>
            <a:r>
              <a:rPr dirty="0" sz="1400" spc="3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всё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это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увидеть</a:t>
            </a:r>
            <a:r>
              <a:rPr dirty="0" sz="1400" spc="-5">
                <a:latin typeface="Times New Roman"/>
                <a:cs typeface="Times New Roman"/>
              </a:rPr>
              <a:t> и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оценить</a:t>
            </a:r>
            <a:r>
              <a:rPr dirty="0" sz="1400" spc="2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вы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можете 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здесь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этом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зале.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70"/>
              </a:lnSpc>
            </a:pPr>
            <a:r>
              <a:rPr dirty="0" sz="1400" spc="-10">
                <a:latin typeface="Times New Roman"/>
                <a:cs typeface="Times New Roman"/>
              </a:rPr>
              <a:t>А</a:t>
            </a:r>
            <a:r>
              <a:rPr dirty="0" sz="1400" spc="-2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пока</a:t>
            </a:r>
            <a:r>
              <a:rPr dirty="0" sz="1400" spc="1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просто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послушайте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красивые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стихи</a:t>
            </a:r>
            <a:r>
              <a:rPr dirty="0" sz="1400" spc="3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-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поздравления.</a:t>
            </a:r>
            <a:endParaRPr sz="1400">
              <a:latin typeface="Times New Roman"/>
              <a:cs typeface="Times New Roman"/>
            </a:endParaRPr>
          </a:p>
          <a:p>
            <a:pPr marL="12700" marR="2439035">
              <a:lnSpc>
                <a:spcPts val="1610"/>
              </a:lnSpc>
              <a:spcBef>
                <a:spcPts val="80"/>
              </a:spcBef>
            </a:pPr>
            <a:r>
              <a:rPr dirty="0" sz="1400" spc="-10" b="1">
                <a:latin typeface="Times New Roman"/>
                <a:cs typeface="Times New Roman"/>
              </a:rPr>
              <a:t>Ведущая </a:t>
            </a:r>
            <a:r>
              <a:rPr dirty="0" sz="1400" spc="10" b="1">
                <a:latin typeface="Times New Roman"/>
                <a:cs typeface="Times New Roman"/>
              </a:rPr>
              <a:t>2:</a:t>
            </a:r>
            <a:r>
              <a:rPr dirty="0" sz="1400" spc="-10" b="1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Мамочка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милая,</a:t>
            </a:r>
            <a:r>
              <a:rPr dirty="0" sz="1400" spc="1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нежная,</a:t>
            </a:r>
            <a:r>
              <a:rPr dirty="0" sz="1400" spc="1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славная. </a:t>
            </a:r>
            <a:r>
              <a:rPr dirty="0" sz="1400" spc="-33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Добрая,</a:t>
            </a:r>
            <a:r>
              <a:rPr dirty="0" sz="1400" spc="1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умная</a:t>
            </a:r>
            <a:r>
              <a:rPr dirty="0" sz="1400" spc="1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и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лучезарная,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30"/>
              </a:lnSpc>
            </a:pPr>
            <a:r>
              <a:rPr dirty="0" sz="1400" spc="-10">
                <a:latin typeface="Times New Roman"/>
                <a:cs typeface="Times New Roman"/>
              </a:rPr>
              <a:t>В</a:t>
            </a:r>
            <a:r>
              <a:rPr dirty="0" sz="1400" spc="-2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ладонях</a:t>
            </a:r>
            <a:r>
              <a:rPr dirty="0" sz="1400" spc="-2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я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счастье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тебе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подарю,</a:t>
            </a:r>
            <a:endParaRPr sz="1400">
              <a:latin typeface="Times New Roman"/>
              <a:cs typeface="Times New Roman"/>
            </a:endParaRPr>
          </a:p>
          <a:p>
            <a:pPr marL="12700" marR="3305810">
              <a:lnSpc>
                <a:spcPts val="1610"/>
              </a:lnSpc>
              <a:spcBef>
                <a:spcPts val="75"/>
              </a:spcBef>
            </a:pPr>
            <a:r>
              <a:rPr dirty="0" sz="1400" spc="-5">
                <a:latin typeface="Times New Roman"/>
                <a:cs typeface="Times New Roman"/>
              </a:rPr>
              <a:t>«Спасибо»</a:t>
            </a:r>
            <a:r>
              <a:rPr dirty="0" sz="1400" spc="-2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за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все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я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тебе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говорю. </a:t>
            </a:r>
            <a:r>
              <a:rPr dirty="0" sz="1400" spc="-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Живи</a:t>
            </a:r>
            <a:r>
              <a:rPr dirty="0" sz="1400" spc="2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улыбайся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невзгодам-годам, 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Заботы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разделим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с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тобой </a:t>
            </a:r>
            <a:r>
              <a:rPr dirty="0" sz="1400" spc="-10">
                <a:latin typeface="Times New Roman"/>
                <a:cs typeface="Times New Roman"/>
              </a:rPr>
              <a:t>пополам.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25"/>
              </a:lnSpc>
            </a:pPr>
            <a:r>
              <a:rPr dirty="0" sz="1400" spc="-5">
                <a:latin typeface="Times New Roman"/>
                <a:cs typeface="Times New Roman"/>
              </a:rPr>
              <a:t>Забудь</a:t>
            </a:r>
            <a:r>
              <a:rPr dirty="0" sz="1400" spc="-1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о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болезнях,</a:t>
            </a:r>
            <a:r>
              <a:rPr dirty="0" sz="1400" spc="1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тревогах</a:t>
            </a:r>
            <a:r>
              <a:rPr dirty="0" sz="1400" spc="-2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забудь,</a:t>
            </a:r>
            <a:endParaRPr sz="1400">
              <a:latin typeface="Times New Roman"/>
              <a:cs typeface="Times New Roman"/>
            </a:endParaRPr>
          </a:p>
          <a:p>
            <a:pPr marL="12700" marR="2376805">
              <a:lnSpc>
                <a:spcPct val="95800"/>
              </a:lnSpc>
              <a:spcBef>
                <a:spcPts val="35"/>
              </a:spcBef>
            </a:pPr>
            <a:r>
              <a:rPr dirty="0" sz="1400" spc="-5">
                <a:latin typeface="Times New Roman"/>
                <a:cs typeface="Times New Roman"/>
              </a:rPr>
              <a:t>Любовью </a:t>
            </a:r>
            <a:r>
              <a:rPr dirty="0" sz="1400" spc="-10">
                <a:latin typeface="Times New Roman"/>
                <a:cs typeface="Times New Roman"/>
              </a:rPr>
              <a:t>осветим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твой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жизненный</a:t>
            </a:r>
            <a:r>
              <a:rPr dirty="0" sz="1400">
                <a:latin typeface="Times New Roman"/>
                <a:cs typeface="Times New Roman"/>
              </a:rPr>
              <a:t> путь. 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10" b="1">
                <a:latin typeface="Times New Roman"/>
                <a:cs typeface="Times New Roman"/>
              </a:rPr>
              <a:t>Ведущая</a:t>
            </a:r>
            <a:r>
              <a:rPr dirty="0" sz="1400" b="1">
                <a:latin typeface="Times New Roman"/>
                <a:cs typeface="Times New Roman"/>
              </a:rPr>
              <a:t> 1</a:t>
            </a:r>
            <a:r>
              <a:rPr dirty="0" sz="1400">
                <a:latin typeface="Times New Roman"/>
                <a:cs typeface="Times New Roman"/>
              </a:rPr>
              <a:t>:Пусть</a:t>
            </a:r>
            <a:r>
              <a:rPr dirty="0" sz="1400" spc="-10">
                <a:latin typeface="Times New Roman"/>
                <a:cs typeface="Times New Roman"/>
              </a:rPr>
              <a:t> будут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сны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спокойны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и</a:t>
            </a:r>
            <a:r>
              <a:rPr dirty="0" sz="1400" spc="2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легки </a:t>
            </a:r>
            <a:r>
              <a:rPr dirty="0" sz="1400" spc="-33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Тебя</a:t>
            </a:r>
            <a:r>
              <a:rPr dirty="0" sz="1400" spc="1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мы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очень</a:t>
            </a:r>
            <a:r>
              <a:rPr dirty="0" sz="1400" spc="-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любим,</a:t>
            </a:r>
            <a:r>
              <a:rPr dirty="0" sz="1400" spc="2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дорогая,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85"/>
              </a:lnSpc>
            </a:pPr>
            <a:r>
              <a:rPr dirty="0" sz="1400" spc="-5">
                <a:latin typeface="Times New Roman"/>
                <a:cs typeface="Times New Roman"/>
              </a:rPr>
              <a:t>Желаем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счастья,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радости,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любви!</a:t>
            </a:r>
            <a:endParaRPr sz="1400">
              <a:latin typeface="Times New Roman"/>
              <a:cs typeface="Times New Roman"/>
            </a:endParaRPr>
          </a:p>
          <a:p>
            <a:pPr marL="12700" marR="3514725">
              <a:lnSpc>
                <a:spcPts val="1610"/>
              </a:lnSpc>
              <a:spcBef>
                <a:spcPts val="90"/>
              </a:spcBef>
            </a:pPr>
            <a:r>
              <a:rPr dirty="0" sz="1400" spc="-10">
                <a:latin typeface="Times New Roman"/>
                <a:cs typeface="Times New Roman"/>
              </a:rPr>
              <a:t>Твоей </a:t>
            </a:r>
            <a:r>
              <a:rPr dirty="0" sz="1400" spc="-5">
                <a:latin typeface="Times New Roman"/>
                <a:cs typeface="Times New Roman"/>
              </a:rPr>
              <a:t>любовью свято дорожим. </a:t>
            </a:r>
            <a:r>
              <a:rPr dirty="0" sz="1400" spc="-335">
                <a:latin typeface="Times New Roman"/>
                <a:cs typeface="Times New Roman"/>
              </a:rPr>
              <a:t> </a:t>
            </a:r>
            <a:r>
              <a:rPr dirty="0" sz="1400" spc="-15">
                <a:latin typeface="Times New Roman"/>
                <a:cs typeface="Times New Roman"/>
              </a:rPr>
              <a:t>Ты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нас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ласкала,</a:t>
            </a:r>
            <a:r>
              <a:rPr dirty="0" sz="1400" spc="2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понимала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066901" y="691642"/>
            <a:ext cx="5956935" cy="316166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ts val="1645"/>
              </a:lnSpc>
              <a:spcBef>
                <a:spcPts val="90"/>
              </a:spcBef>
            </a:pPr>
            <a:r>
              <a:rPr dirty="0" sz="1400" spc="-5">
                <a:latin typeface="Times New Roman"/>
                <a:cs typeface="Times New Roman"/>
              </a:rPr>
              <a:t>За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все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тебе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«спасибо»</a:t>
            </a:r>
            <a:r>
              <a:rPr dirty="0" sz="1400" spc="-2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говорим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45"/>
              </a:lnSpc>
            </a:pPr>
            <a:r>
              <a:rPr dirty="0" sz="1400" spc="-10">
                <a:latin typeface="Times New Roman"/>
                <a:cs typeface="Times New Roman"/>
              </a:rPr>
              <a:t>Живи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подольше,</a:t>
            </a:r>
            <a:r>
              <a:rPr dirty="0" sz="1400" spc="1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старости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не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зная.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350">
              <a:latin typeface="Times New Roman"/>
              <a:cs typeface="Times New Roman"/>
            </a:endParaRPr>
          </a:p>
          <a:p>
            <a:pPr marL="12700">
              <a:lnSpc>
                <a:spcPts val="1645"/>
              </a:lnSpc>
              <a:spcBef>
                <a:spcPts val="5"/>
              </a:spcBef>
            </a:pPr>
            <a:r>
              <a:rPr dirty="0" sz="1400" spc="-5" b="1">
                <a:latin typeface="Times New Roman"/>
                <a:cs typeface="Times New Roman"/>
              </a:rPr>
              <a:t>Ведущая:</a:t>
            </a:r>
            <a:endParaRPr sz="1400">
              <a:latin typeface="Times New Roman"/>
              <a:cs typeface="Times New Roman"/>
            </a:endParaRPr>
          </a:p>
          <a:p>
            <a:pPr marL="12700" marR="263525">
              <a:lnSpc>
                <a:spcPts val="1610"/>
              </a:lnSpc>
              <a:spcBef>
                <a:spcPts val="75"/>
              </a:spcBef>
            </a:pPr>
            <a:r>
              <a:rPr dirty="0" sz="1400" spc="-5">
                <a:latin typeface="Times New Roman"/>
                <a:cs typeface="Times New Roman"/>
              </a:rPr>
              <a:t>Сегодняшнюю </a:t>
            </a:r>
            <a:r>
              <a:rPr dirty="0" sz="1400">
                <a:latin typeface="Times New Roman"/>
                <a:cs typeface="Times New Roman"/>
              </a:rPr>
              <a:t>нашу</a:t>
            </a:r>
            <a:r>
              <a:rPr dirty="0" sz="1400" spc="-1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встречу</a:t>
            </a:r>
            <a:r>
              <a:rPr dirty="0" sz="1400" spc="-1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мне</a:t>
            </a:r>
            <a:r>
              <a:rPr dirty="0" sz="1400" spc="3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хочется</a:t>
            </a:r>
            <a:r>
              <a:rPr dirty="0" sz="1400" spc="1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закончить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словами</a:t>
            </a:r>
            <a:r>
              <a:rPr dirty="0" sz="1400" spc="3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Николая </a:t>
            </a:r>
            <a:r>
              <a:rPr dirty="0" sz="1400" spc="-5">
                <a:latin typeface="Times New Roman"/>
                <a:cs typeface="Times New Roman"/>
              </a:rPr>
              <a:t> Островского: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«Есть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прекраснейшее</a:t>
            </a:r>
            <a:r>
              <a:rPr dirty="0" sz="1400" spc="1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существо,</a:t>
            </a:r>
            <a:r>
              <a:rPr dirty="0" sz="1400" spc="2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у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которого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мы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все</a:t>
            </a:r>
            <a:r>
              <a:rPr dirty="0" sz="1400" spc="1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в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долгу,</a:t>
            </a:r>
            <a:r>
              <a:rPr dirty="0" sz="1400" spc="8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- </a:t>
            </a:r>
            <a:r>
              <a:rPr dirty="0" sz="1400" spc="-33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это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мать».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525"/>
              </a:lnSpc>
            </a:pPr>
            <a:r>
              <a:rPr dirty="0" sz="1400" spc="-5">
                <a:latin typeface="Times New Roman"/>
                <a:cs typeface="Times New Roman"/>
              </a:rPr>
              <a:t>Спасибо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вам</a:t>
            </a:r>
            <a:r>
              <a:rPr dirty="0" sz="1400" spc="1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всем,</a:t>
            </a:r>
            <a:r>
              <a:rPr dirty="0" sz="1400" spc="2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что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откликнулись </a:t>
            </a:r>
            <a:r>
              <a:rPr dirty="0" sz="1400" spc="-10">
                <a:latin typeface="Times New Roman"/>
                <a:cs typeface="Times New Roman"/>
              </a:rPr>
              <a:t>на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приглашения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детей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и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пришли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к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нам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645"/>
              </a:lnSpc>
            </a:pPr>
            <a:r>
              <a:rPr dirty="0" sz="1400" spc="-10">
                <a:latin typeface="Times New Roman"/>
                <a:cs typeface="Times New Roman"/>
              </a:rPr>
              <a:t>на</a:t>
            </a:r>
            <a:r>
              <a:rPr dirty="0" sz="1400" spc="-1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праздник.</a:t>
            </a:r>
            <a:endParaRPr sz="1400">
              <a:latin typeface="Times New Roman"/>
              <a:cs typeface="Times New Roman"/>
            </a:endParaRPr>
          </a:p>
          <a:p>
            <a:pPr marL="162560" indent="-150495">
              <a:lnSpc>
                <a:spcPts val="1670"/>
              </a:lnSpc>
              <a:spcBef>
                <a:spcPts val="50"/>
              </a:spcBef>
              <a:buSzPct val="92857"/>
              <a:buFont typeface="Century Schoolbook"/>
              <a:buAutoNum type="arabicPeriod" startAt="5"/>
              <a:tabLst>
                <a:tab pos="163195" algn="l"/>
              </a:tabLst>
            </a:pPr>
            <a:r>
              <a:rPr dirty="0" sz="1400" spc="-5" b="1">
                <a:latin typeface="Century Schoolbook"/>
                <a:cs typeface="Century Schoolbook"/>
              </a:rPr>
              <a:t>Самые </a:t>
            </a:r>
            <a:r>
              <a:rPr dirty="0" sz="1400" spc="-10" b="1">
                <a:latin typeface="Century Schoolbook"/>
                <a:cs typeface="Century Schoolbook"/>
              </a:rPr>
              <a:t>артистичные»</a:t>
            </a:r>
            <a:r>
              <a:rPr dirty="0" sz="1400" spc="45" b="1">
                <a:latin typeface="Century Schoolbook"/>
                <a:cs typeface="Century Schoolbook"/>
              </a:rPr>
              <a:t> </a:t>
            </a:r>
            <a:r>
              <a:rPr dirty="0" sz="1400" spc="-15" i="1">
                <a:latin typeface="Century Schoolbook"/>
                <a:cs typeface="Century Schoolbook"/>
              </a:rPr>
              <a:t>(по</a:t>
            </a:r>
            <a:r>
              <a:rPr dirty="0" sz="1400" spc="20" i="1">
                <a:latin typeface="Century Schoolbook"/>
                <a:cs typeface="Century Schoolbook"/>
              </a:rPr>
              <a:t> </a:t>
            </a:r>
            <a:r>
              <a:rPr dirty="0" sz="1400" spc="-5" i="1">
                <a:latin typeface="Century Schoolbook"/>
                <a:cs typeface="Century Schoolbook"/>
              </a:rPr>
              <a:t>7</a:t>
            </a:r>
            <a:r>
              <a:rPr dirty="0" sz="1400" spc="-10" i="1">
                <a:latin typeface="Century Schoolbook"/>
                <a:cs typeface="Century Schoolbook"/>
              </a:rPr>
              <a:t> </a:t>
            </a:r>
            <a:r>
              <a:rPr dirty="0" sz="1400" spc="-5" i="1">
                <a:latin typeface="Century Schoolbook"/>
                <a:cs typeface="Century Schoolbook"/>
              </a:rPr>
              <a:t>участников</a:t>
            </a:r>
            <a:r>
              <a:rPr dirty="0" sz="1400" spc="-15" i="1">
                <a:latin typeface="Century Schoolbook"/>
                <a:cs typeface="Century Schoolbook"/>
              </a:rPr>
              <a:t> </a:t>
            </a:r>
            <a:r>
              <a:rPr dirty="0" sz="1400" spc="-10" i="1">
                <a:latin typeface="Century Schoolbook"/>
                <a:cs typeface="Century Schoolbook"/>
              </a:rPr>
              <a:t>от</a:t>
            </a:r>
            <a:r>
              <a:rPr dirty="0" sz="1400" i="1">
                <a:latin typeface="Century Schoolbook"/>
                <a:cs typeface="Century Schoolbook"/>
              </a:rPr>
              <a:t> </a:t>
            </a:r>
            <a:r>
              <a:rPr dirty="0" sz="1400" spc="-5" i="1">
                <a:latin typeface="Century Schoolbook"/>
                <a:cs typeface="Century Schoolbook"/>
              </a:rPr>
              <a:t>класса)</a:t>
            </a:r>
            <a:endParaRPr sz="1400">
              <a:latin typeface="Century Schoolbook"/>
              <a:cs typeface="Century Schoolbook"/>
            </a:endParaRPr>
          </a:p>
          <a:p>
            <a:pPr marL="12700">
              <a:lnSpc>
                <a:spcPts val="1670"/>
              </a:lnSpc>
            </a:pPr>
            <a:r>
              <a:rPr dirty="0" sz="1400" spc="-5">
                <a:latin typeface="Century Schoolbook"/>
                <a:cs typeface="Century Schoolbook"/>
              </a:rPr>
              <a:t>Инсценировать</a:t>
            </a:r>
            <a:r>
              <a:rPr dirty="0" sz="1400" spc="-10">
                <a:latin typeface="Century Schoolbook"/>
                <a:cs typeface="Century Schoolbook"/>
              </a:rPr>
              <a:t> </a:t>
            </a:r>
            <a:r>
              <a:rPr dirty="0" sz="1400" spc="-5">
                <a:latin typeface="Century Schoolbook"/>
                <a:cs typeface="Century Schoolbook"/>
              </a:rPr>
              <a:t>сказки</a:t>
            </a:r>
            <a:r>
              <a:rPr dirty="0" sz="1400" spc="-15">
                <a:latin typeface="Century Schoolbook"/>
                <a:cs typeface="Century Schoolbook"/>
              </a:rPr>
              <a:t> </a:t>
            </a:r>
            <a:r>
              <a:rPr dirty="0" sz="1400" spc="-5">
                <a:latin typeface="Century Schoolbook"/>
                <a:cs typeface="Century Schoolbook"/>
              </a:rPr>
              <a:t>«Колобок»,</a:t>
            </a:r>
            <a:r>
              <a:rPr dirty="0" sz="1400" spc="-20">
                <a:latin typeface="Century Schoolbook"/>
                <a:cs typeface="Century Schoolbook"/>
              </a:rPr>
              <a:t> </a:t>
            </a:r>
            <a:r>
              <a:rPr dirty="0" sz="1400" spc="-5">
                <a:latin typeface="Century Schoolbook"/>
                <a:cs typeface="Century Schoolbook"/>
              </a:rPr>
              <a:t>«Репка».</a:t>
            </a:r>
            <a:endParaRPr sz="1400">
              <a:latin typeface="Century Schoolbook"/>
              <a:cs typeface="Century Schoolbook"/>
            </a:endParaRPr>
          </a:p>
          <a:p>
            <a:pPr marL="12700" marR="5080">
              <a:lnSpc>
                <a:spcPct val="100000"/>
              </a:lnSpc>
            </a:pPr>
            <a:r>
              <a:rPr dirty="0" sz="1400" spc="-10">
                <a:latin typeface="Century Schoolbook"/>
                <a:cs typeface="Century Schoolbook"/>
              </a:rPr>
              <a:t>Участники</a:t>
            </a:r>
            <a:r>
              <a:rPr dirty="0" sz="1400" spc="160">
                <a:latin typeface="Century Schoolbook"/>
                <a:cs typeface="Century Schoolbook"/>
              </a:rPr>
              <a:t> </a:t>
            </a:r>
            <a:r>
              <a:rPr dirty="0" sz="1400" spc="-5">
                <a:latin typeface="Century Schoolbook"/>
                <a:cs typeface="Century Schoolbook"/>
              </a:rPr>
              <a:t>должны</a:t>
            </a:r>
            <a:r>
              <a:rPr dirty="0" sz="1400" spc="135">
                <a:latin typeface="Century Schoolbook"/>
                <a:cs typeface="Century Schoolbook"/>
              </a:rPr>
              <a:t> </a:t>
            </a:r>
            <a:r>
              <a:rPr dirty="0" sz="1400" spc="-5">
                <a:latin typeface="Century Schoolbook"/>
                <a:cs typeface="Century Schoolbook"/>
              </a:rPr>
              <a:t>без</a:t>
            </a:r>
            <a:r>
              <a:rPr dirty="0" sz="1400" spc="130">
                <a:latin typeface="Century Schoolbook"/>
                <a:cs typeface="Century Schoolbook"/>
              </a:rPr>
              <a:t> </a:t>
            </a:r>
            <a:r>
              <a:rPr dirty="0" sz="1400">
                <a:latin typeface="Century Schoolbook"/>
                <a:cs typeface="Century Schoolbook"/>
              </a:rPr>
              <a:t>слов,</a:t>
            </a:r>
            <a:r>
              <a:rPr dirty="0" sz="1400" spc="130">
                <a:latin typeface="Century Schoolbook"/>
                <a:cs typeface="Century Schoolbook"/>
              </a:rPr>
              <a:t> </a:t>
            </a:r>
            <a:r>
              <a:rPr dirty="0" sz="1400" spc="-5">
                <a:latin typeface="Century Schoolbook"/>
                <a:cs typeface="Century Schoolbook"/>
              </a:rPr>
              <a:t>с</a:t>
            </a:r>
            <a:r>
              <a:rPr dirty="0" sz="1400" spc="140">
                <a:latin typeface="Century Schoolbook"/>
                <a:cs typeface="Century Schoolbook"/>
              </a:rPr>
              <a:t> </a:t>
            </a:r>
            <a:r>
              <a:rPr dirty="0" sz="1400" spc="-5">
                <a:latin typeface="Century Schoolbook"/>
                <a:cs typeface="Century Schoolbook"/>
              </a:rPr>
              <a:t>помощью</a:t>
            </a:r>
            <a:r>
              <a:rPr dirty="0" sz="1400" spc="150">
                <a:latin typeface="Century Schoolbook"/>
                <a:cs typeface="Century Schoolbook"/>
              </a:rPr>
              <a:t> </a:t>
            </a:r>
            <a:r>
              <a:rPr dirty="0" sz="1400" spc="-5">
                <a:latin typeface="Century Schoolbook"/>
                <a:cs typeface="Century Schoolbook"/>
              </a:rPr>
              <a:t>мимики</a:t>
            </a:r>
            <a:r>
              <a:rPr dirty="0" sz="1400" spc="135">
                <a:latin typeface="Century Schoolbook"/>
                <a:cs typeface="Century Schoolbook"/>
              </a:rPr>
              <a:t> </a:t>
            </a:r>
            <a:r>
              <a:rPr dirty="0" sz="1400" spc="-5">
                <a:latin typeface="Century Schoolbook"/>
                <a:cs typeface="Century Schoolbook"/>
              </a:rPr>
              <a:t>и</a:t>
            </a:r>
            <a:r>
              <a:rPr dirty="0" sz="1400" spc="135">
                <a:latin typeface="Century Schoolbook"/>
                <a:cs typeface="Century Schoolbook"/>
              </a:rPr>
              <a:t> </a:t>
            </a:r>
            <a:r>
              <a:rPr dirty="0" sz="1400" spc="-5">
                <a:latin typeface="Century Schoolbook"/>
                <a:cs typeface="Century Schoolbook"/>
              </a:rPr>
              <a:t>жестов</a:t>
            </a:r>
            <a:r>
              <a:rPr dirty="0" sz="1400" spc="160">
                <a:latin typeface="Century Schoolbook"/>
                <a:cs typeface="Century Schoolbook"/>
              </a:rPr>
              <a:t> </a:t>
            </a:r>
            <a:r>
              <a:rPr dirty="0" sz="1400" spc="-5">
                <a:latin typeface="Century Schoolbook"/>
                <a:cs typeface="Century Schoolbook"/>
              </a:rPr>
              <a:t>обыграть </a:t>
            </a:r>
            <a:r>
              <a:rPr dirty="0" sz="1400" spc="-375">
                <a:latin typeface="Century Schoolbook"/>
                <a:cs typeface="Century Schoolbook"/>
              </a:rPr>
              <a:t> </a:t>
            </a:r>
            <a:r>
              <a:rPr dirty="0" sz="1400" spc="-10">
                <a:latin typeface="Century Schoolbook"/>
                <a:cs typeface="Century Schoolbook"/>
              </a:rPr>
              <a:t>известные</a:t>
            </a:r>
            <a:r>
              <a:rPr dirty="0" sz="1400" spc="15">
                <a:latin typeface="Century Schoolbook"/>
                <a:cs typeface="Century Schoolbook"/>
              </a:rPr>
              <a:t> </a:t>
            </a:r>
            <a:r>
              <a:rPr dirty="0" sz="1400" spc="-10">
                <a:latin typeface="Century Schoolbook"/>
                <a:cs typeface="Century Schoolbook"/>
              </a:rPr>
              <a:t>всем</a:t>
            </a:r>
            <a:r>
              <a:rPr dirty="0" sz="1400" spc="-5">
                <a:latin typeface="Century Schoolbook"/>
                <a:cs typeface="Century Schoolbook"/>
              </a:rPr>
              <a:t> сказки.</a:t>
            </a:r>
            <a:r>
              <a:rPr dirty="0" sz="1400" spc="-10">
                <a:latin typeface="Century Schoolbook"/>
                <a:cs typeface="Century Schoolbook"/>
              </a:rPr>
              <a:t> </a:t>
            </a:r>
            <a:r>
              <a:rPr dirty="0" sz="1400" spc="-5">
                <a:latin typeface="Century Schoolbook"/>
                <a:cs typeface="Century Schoolbook"/>
              </a:rPr>
              <a:t>Зрители отгадывают.</a:t>
            </a:r>
            <a:endParaRPr sz="1400">
              <a:latin typeface="Century Schoolbook"/>
              <a:cs typeface="Century Schoolbook"/>
            </a:endParaRPr>
          </a:p>
          <a:p>
            <a:pPr marL="162560" indent="-150495">
              <a:lnSpc>
                <a:spcPct val="100000"/>
              </a:lnSpc>
              <a:spcBef>
                <a:spcPts val="25"/>
              </a:spcBef>
              <a:buSzPct val="92857"/>
              <a:buAutoNum type="arabicPeriod" startAt="6"/>
              <a:tabLst>
                <a:tab pos="163195" algn="l"/>
              </a:tabLst>
            </a:pPr>
            <a:r>
              <a:rPr dirty="0" sz="1400" spc="-10" b="1">
                <a:latin typeface="Century Schoolbook"/>
                <a:cs typeface="Century Schoolbook"/>
              </a:rPr>
              <a:t>Караоке</a:t>
            </a:r>
            <a:endParaRPr sz="1400">
              <a:latin typeface="Century Schoolbook"/>
              <a:cs typeface="Century Schoolbook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400" spc="-5">
                <a:latin typeface="Century Schoolbook"/>
                <a:cs typeface="Century Schoolbook"/>
              </a:rPr>
              <a:t>(</a:t>
            </a:r>
            <a:r>
              <a:rPr dirty="0" sz="1400" spc="-15">
                <a:latin typeface="Century Schoolbook"/>
                <a:cs typeface="Century Schoolbook"/>
              </a:rPr>
              <a:t> </a:t>
            </a:r>
            <a:r>
              <a:rPr dirty="0" sz="1400" spc="-5">
                <a:latin typeface="Century Schoolbook"/>
                <a:cs typeface="Century Schoolbook"/>
              </a:rPr>
              <a:t>раздаем</a:t>
            </a:r>
            <a:r>
              <a:rPr dirty="0" sz="1400" spc="15">
                <a:latin typeface="Century Schoolbook"/>
                <a:cs typeface="Century Schoolbook"/>
              </a:rPr>
              <a:t> </a:t>
            </a:r>
            <a:r>
              <a:rPr dirty="0" sz="1400" spc="-10">
                <a:latin typeface="Century Schoolbook"/>
                <a:cs typeface="Century Schoolbook"/>
              </a:rPr>
              <a:t>тексты</a:t>
            </a:r>
            <a:r>
              <a:rPr dirty="0" sz="1400" spc="-5">
                <a:latin typeface="Century Schoolbook"/>
                <a:cs typeface="Century Schoolbook"/>
              </a:rPr>
              <a:t> песен</a:t>
            </a:r>
            <a:r>
              <a:rPr dirty="0" sz="1400" spc="-15">
                <a:latin typeface="Century Schoolbook"/>
                <a:cs typeface="Century Schoolbook"/>
              </a:rPr>
              <a:t> </a:t>
            </a:r>
            <a:r>
              <a:rPr dirty="0" sz="1400" spc="-5">
                <a:latin typeface="Century Schoolbook"/>
                <a:cs typeface="Century Schoolbook"/>
              </a:rPr>
              <a:t>и</a:t>
            </a:r>
            <a:r>
              <a:rPr dirty="0" sz="1400" spc="-15">
                <a:latin typeface="Century Schoolbook"/>
                <a:cs typeface="Century Schoolbook"/>
              </a:rPr>
              <a:t> </a:t>
            </a:r>
            <a:r>
              <a:rPr dirty="0" sz="1400">
                <a:latin typeface="Century Schoolbook"/>
                <a:cs typeface="Century Schoolbook"/>
              </a:rPr>
              <a:t>поем</a:t>
            </a:r>
            <a:r>
              <a:rPr dirty="0" sz="1400" spc="400">
                <a:latin typeface="Century Schoolbook"/>
                <a:cs typeface="Century Schoolbook"/>
              </a:rPr>
              <a:t> </a:t>
            </a:r>
            <a:r>
              <a:rPr dirty="0" sz="1400" spc="-5">
                <a:latin typeface="Century Schoolbook"/>
                <a:cs typeface="Century Schoolbook"/>
              </a:rPr>
              <a:t>у</a:t>
            </a:r>
            <a:r>
              <a:rPr dirty="0" sz="1400" spc="-15">
                <a:latin typeface="Century Schoolbook"/>
                <a:cs typeface="Century Schoolbook"/>
              </a:rPr>
              <a:t> </a:t>
            </a:r>
            <a:r>
              <a:rPr dirty="0" sz="1400">
                <a:latin typeface="Century Schoolbook"/>
                <a:cs typeface="Century Schoolbook"/>
              </a:rPr>
              <a:t>каждой</a:t>
            </a:r>
            <a:r>
              <a:rPr dirty="0" sz="1400" spc="-10">
                <a:latin typeface="Century Schoolbook"/>
                <a:cs typeface="Century Schoolbook"/>
              </a:rPr>
              <a:t> </a:t>
            </a:r>
            <a:r>
              <a:rPr dirty="0" sz="1400" spc="-5">
                <a:latin typeface="Century Schoolbook"/>
                <a:cs typeface="Century Schoolbook"/>
              </a:rPr>
              <a:t>команды</a:t>
            </a:r>
            <a:r>
              <a:rPr dirty="0" sz="1400" spc="15">
                <a:latin typeface="Century Schoolbook"/>
                <a:cs typeface="Century Schoolbook"/>
              </a:rPr>
              <a:t> </a:t>
            </a:r>
            <a:r>
              <a:rPr dirty="0" sz="1400">
                <a:latin typeface="Century Schoolbook"/>
                <a:cs typeface="Century Schoolbook"/>
              </a:rPr>
              <a:t>своя</a:t>
            </a:r>
            <a:r>
              <a:rPr dirty="0" sz="1400" spc="-15">
                <a:latin typeface="Century Schoolbook"/>
                <a:cs typeface="Century Schoolbook"/>
              </a:rPr>
              <a:t> </a:t>
            </a:r>
            <a:r>
              <a:rPr dirty="0" sz="1400" spc="-5">
                <a:latin typeface="Century Schoolbook"/>
                <a:cs typeface="Century Schoolbook"/>
              </a:rPr>
              <a:t>песня)</a:t>
            </a:r>
            <a:endParaRPr sz="1400">
              <a:latin typeface="Century Schoolbook"/>
              <a:cs typeface="Century Schoolbook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resentationFormat>On-screen Show (4:3)</PresentationFormat>
  <ScaleCrop>false</ScaleCrop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2021-09-14T19:29:57Z</dcterms:created>
  <dcterms:modified xsi:type="dcterms:W3CDTF">2021-09-14T19:29:57Z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