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57" r:id="rId4"/>
    <p:sldId id="258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7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8367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C17C5-98AD-4A26-9AE0-D2BA3EA83F06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3A0A2-0352-4627-AED5-E03F39285F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2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FFCA5-3F1E-4828-9586-0DDF200BABB0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7F126-80DA-463F-982E-797B16EF0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3.gif"/><Relationship Id="rId7" Type="http://schemas.openxmlformats.org/officeDocument/2006/relationships/image" Target="../media/image6.png"/><Relationship Id="rId12" Type="http://schemas.microsoft.com/office/2007/relationships/hdphoto" Target="../media/hdphoto2.wdp"/><Relationship Id="rId17" Type="http://schemas.openxmlformats.org/officeDocument/2006/relationships/image" Target="../media/image15.png"/><Relationship Id="rId2" Type="http://schemas.openxmlformats.org/officeDocument/2006/relationships/image" Target="../media/image2.png"/><Relationship Id="rId16" Type="http://schemas.openxmlformats.org/officeDocument/2006/relationships/image" Target="../media/image14.png"/><Relationship Id="rId20" Type="http://schemas.openxmlformats.org/officeDocument/2006/relationships/image" Target="../media/image18.gif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jpeg"/><Relationship Id="rId7" Type="http://schemas.openxmlformats.org/officeDocument/2006/relationships/image" Target="../media/image28.png"/><Relationship Id="rId12" Type="http://schemas.openxmlformats.org/officeDocument/2006/relationships/image" Target="../media/image2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slide" Target="slide11.xml"/><Relationship Id="rId5" Type="http://schemas.openxmlformats.org/officeDocument/2006/relationships/image" Target="../media/image25.jpeg"/><Relationship Id="rId10" Type="http://schemas.openxmlformats.org/officeDocument/2006/relationships/image" Target="../media/image22.gif"/><Relationship Id="rId4" Type="http://schemas.openxmlformats.org/officeDocument/2006/relationships/image" Target="../media/image23.jpe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4.gif"/><Relationship Id="rId3" Type="http://schemas.openxmlformats.org/officeDocument/2006/relationships/image" Target="../media/image27.jpeg"/><Relationship Id="rId7" Type="http://schemas.openxmlformats.org/officeDocument/2006/relationships/image" Target="../media/image28.png"/><Relationship Id="rId12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22.gif"/><Relationship Id="rId5" Type="http://schemas.openxmlformats.org/officeDocument/2006/relationships/image" Target="../media/image25.jpeg"/><Relationship Id="rId10" Type="http://schemas.openxmlformats.org/officeDocument/2006/relationships/image" Target="../media/image31.gif"/><Relationship Id="rId4" Type="http://schemas.openxmlformats.org/officeDocument/2006/relationships/image" Target="../media/image23.jpe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22.gif"/><Relationship Id="rId3" Type="http://schemas.openxmlformats.org/officeDocument/2006/relationships/image" Target="../media/image27.jpeg"/><Relationship Id="rId7" Type="http://schemas.openxmlformats.org/officeDocument/2006/relationships/image" Target="../media/image28.png"/><Relationship Id="rId12" Type="http://schemas.openxmlformats.org/officeDocument/2006/relationships/image" Target="../media/image18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.gif"/><Relationship Id="rId5" Type="http://schemas.openxmlformats.org/officeDocument/2006/relationships/image" Target="../media/image25.jpeg"/><Relationship Id="rId15" Type="http://schemas.openxmlformats.org/officeDocument/2006/relationships/image" Target="../media/image24.gif"/><Relationship Id="rId10" Type="http://schemas.openxmlformats.org/officeDocument/2006/relationships/image" Target="../media/image31.gif"/><Relationship Id="rId4" Type="http://schemas.openxmlformats.org/officeDocument/2006/relationships/image" Target="../media/image23.jpeg"/><Relationship Id="rId9" Type="http://schemas.openxmlformats.org/officeDocument/2006/relationships/image" Target="../media/image30.png"/><Relationship Id="rId1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3.png"/><Relationship Id="rId3" Type="http://schemas.openxmlformats.org/officeDocument/2006/relationships/image" Target="../media/image27.jpeg"/><Relationship Id="rId7" Type="http://schemas.openxmlformats.org/officeDocument/2006/relationships/image" Target="../media/image28.png"/><Relationship Id="rId12" Type="http://schemas.openxmlformats.org/officeDocument/2006/relationships/slide" Target="slide1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18.gif"/><Relationship Id="rId5" Type="http://schemas.openxmlformats.org/officeDocument/2006/relationships/image" Target="../media/image25.jpeg"/><Relationship Id="rId10" Type="http://schemas.openxmlformats.org/officeDocument/2006/relationships/image" Target="../media/image31.gif"/><Relationship Id="rId4" Type="http://schemas.openxmlformats.org/officeDocument/2006/relationships/image" Target="../media/image23.jpeg"/><Relationship Id="rId9" Type="http://schemas.openxmlformats.org/officeDocument/2006/relationships/image" Target="../media/image30.png"/><Relationship Id="rId1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slide" Target="slide4.xml"/><Relationship Id="rId4" Type="http://schemas.openxmlformats.org/officeDocument/2006/relationships/image" Target="../media/image2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22.gif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22.gi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3.jpeg"/><Relationship Id="rId7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3.jpeg"/><Relationship Id="rId7" Type="http://schemas.openxmlformats.org/officeDocument/2006/relationships/image" Target="../media/image2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7.jpeg"/><Relationship Id="rId9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7.jpeg"/><Relationship Id="rId7" Type="http://schemas.openxmlformats.org/officeDocument/2006/relationships/image" Target="../media/image2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6.jpeg"/><Relationship Id="rId10" Type="http://schemas.openxmlformats.org/officeDocument/2006/relationships/image" Target="../media/image24.gif"/><Relationship Id="rId4" Type="http://schemas.openxmlformats.org/officeDocument/2006/relationships/image" Target="../media/image23.jpeg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jpeg"/><Relationship Id="rId7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24.gif"/><Relationship Id="rId5" Type="http://schemas.openxmlformats.org/officeDocument/2006/relationships/image" Target="../media/image25.jpeg"/><Relationship Id="rId10" Type="http://schemas.openxmlformats.org/officeDocument/2006/relationships/slide" Target="slide10.xml"/><Relationship Id="rId4" Type="http://schemas.openxmlformats.org/officeDocument/2006/relationships/image" Target="../media/image23.jpeg"/><Relationship Id="rId9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3665" y="902533"/>
            <a:ext cx="3184577" cy="1873592"/>
          </a:xfrm>
          <a:prstGeom prst="rect">
            <a:avLst/>
          </a:prstGeom>
        </p:spPr>
      </p:pic>
      <p:pic>
        <p:nvPicPr>
          <p:cNvPr id="19" name="Рисунок 18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4836" y="-473931"/>
            <a:ext cx="5679572" cy="2499512"/>
          </a:xfrm>
          <a:prstGeom prst="rect">
            <a:avLst/>
          </a:prstGeom>
        </p:spPr>
      </p:pic>
      <p:pic>
        <p:nvPicPr>
          <p:cNvPr id="5" name="Рисунок 4" descr="Three-Little-Pigs-769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8473" y="3391711"/>
            <a:ext cx="4444094" cy="2879471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2999205" y="628379"/>
            <a:ext cx="4633832" cy="810121"/>
            <a:chOff x="428596" y="785794"/>
            <a:chExt cx="4633832" cy="810121"/>
          </a:xfrm>
        </p:grpSpPr>
        <p:pic>
          <p:nvPicPr>
            <p:cNvPr id="8" name="Рисунок 7" descr="6c655510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8596" y="785794"/>
              <a:ext cx="734942" cy="810121"/>
            </a:xfrm>
            <a:prstGeom prst="rect">
              <a:avLst/>
            </a:prstGeom>
          </p:spPr>
        </p:pic>
        <p:pic>
          <p:nvPicPr>
            <p:cNvPr id="9" name="Рисунок 8" descr="bukvao.jpg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85852" y="785794"/>
              <a:ext cx="770880" cy="785794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4546" y="808069"/>
              <a:ext cx="808712" cy="741243"/>
            </a:xfrm>
            <a:prstGeom prst="rect">
              <a:avLst/>
            </a:prstGeom>
          </p:spPr>
        </p:pic>
        <p:pic>
          <p:nvPicPr>
            <p:cNvPr id="11" name="Рисунок 10" descr="77dc607b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86116" y="785794"/>
              <a:ext cx="739569" cy="763517"/>
            </a:xfrm>
            <a:prstGeom prst="rect">
              <a:avLst/>
            </a:prstGeom>
          </p:spPr>
        </p:pic>
        <p:pic>
          <p:nvPicPr>
            <p:cNvPr id="12" name="Рисунок 11" descr="08bce5d9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86248" y="785794"/>
              <a:ext cx="776180" cy="763517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4373192" y="1595732"/>
            <a:ext cx="2059689" cy="731376"/>
            <a:chOff x="6357950" y="714356"/>
            <a:chExt cx="2059689" cy="731376"/>
          </a:xfrm>
        </p:grpSpPr>
        <p:pic>
          <p:nvPicPr>
            <p:cNvPr id="13" name="Рисунок 12" descr="6c655510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57950" y="714356"/>
              <a:ext cx="663504" cy="731376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2330" y="723890"/>
              <a:ext cx="673981" cy="657681"/>
            </a:xfrm>
            <a:prstGeom prst="rect">
              <a:avLst/>
            </a:prstGeom>
          </p:spPr>
        </p:pic>
        <p:pic>
          <p:nvPicPr>
            <p:cNvPr id="15" name="Рисунок 14" descr="402c1bc7.pn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786710" y="714356"/>
              <a:ext cx="630929" cy="671105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2870314" y="2541386"/>
            <a:ext cx="4762723" cy="805980"/>
            <a:chOff x="2870314" y="2541386"/>
            <a:chExt cx="4762723" cy="805980"/>
          </a:xfrm>
        </p:grpSpPr>
        <p:pic>
          <p:nvPicPr>
            <p:cNvPr id="16" name="Рисунок 15" descr="297bf3d3.pn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70314" y="2626480"/>
              <a:ext cx="673351" cy="695127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1577" y="2630363"/>
              <a:ext cx="578550" cy="696841"/>
            </a:xfrm>
            <a:prstGeom prst="rect">
              <a:avLst/>
            </a:prstGeom>
          </p:spPr>
        </p:pic>
        <p:pic>
          <p:nvPicPr>
            <p:cNvPr id="20" name="Рисунок 19" descr="hello_html_m38fa756c.pn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600627" y="2541386"/>
              <a:ext cx="785818" cy="785818"/>
            </a:xfrm>
            <a:prstGeom prst="rect">
              <a:avLst/>
            </a:prstGeom>
          </p:spPr>
        </p:pic>
        <p:pic>
          <p:nvPicPr>
            <p:cNvPr id="21" name="Рисунок 20" descr="402c1bc7.png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04229" y="2581155"/>
              <a:ext cx="660929" cy="703015"/>
            </a:xfrm>
            <a:prstGeom prst="rect">
              <a:avLst/>
            </a:prstGeom>
          </p:spPr>
        </p:pic>
        <p:pic>
          <p:nvPicPr>
            <p:cNvPr id="22" name="Рисунок 21" descr="d2760958.png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965158" y="2581155"/>
              <a:ext cx="667879" cy="706281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6339" y="2626479"/>
              <a:ext cx="713922" cy="720887"/>
            </a:xfrm>
            <a:prstGeom prst="rect">
              <a:avLst/>
            </a:prstGeom>
          </p:spPr>
        </p:pic>
        <p:pic>
          <p:nvPicPr>
            <p:cNvPr id="24" name="Рисунок 23" descr="bukvao.jpg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942217" y="2630363"/>
              <a:ext cx="726408" cy="717003"/>
            </a:xfrm>
            <a:prstGeom prst="rect">
              <a:avLst/>
            </a:prstGeom>
          </p:spPr>
        </p:pic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0528" y="-14318"/>
            <a:ext cx="2643206" cy="2405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071546"/>
            <a:ext cx="2531054" cy="1489103"/>
          </a:xfrm>
          <a:prstGeom prst="rect">
            <a:avLst/>
          </a:prstGeom>
        </p:spPr>
      </p:pic>
      <p:pic>
        <p:nvPicPr>
          <p:cNvPr id="18" name="Рисунок 17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2946" y="0"/>
            <a:ext cx="2531054" cy="1489103"/>
          </a:xfrm>
          <a:prstGeom prst="rect">
            <a:avLst/>
          </a:prstGeom>
        </p:spPr>
      </p:pic>
      <p:pic>
        <p:nvPicPr>
          <p:cNvPr id="17" name="Рисунок 16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3116"/>
            <a:ext cx="2531054" cy="148910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215074" y="1071546"/>
            <a:ext cx="571504" cy="1428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75656" y="500042"/>
            <a:ext cx="738889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3399"/>
                </a:solidFill>
              </a:rPr>
              <a:t>_</a:t>
            </a:r>
            <a:endParaRPr lang="ru-RU" sz="6600" b="1" dirty="0">
              <a:solidFill>
                <a:srgbClr val="FF3399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85984" y="642918"/>
            <a:ext cx="1785950" cy="12858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РЫ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215074" y="1357298"/>
            <a:ext cx="2143140" cy="12858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3399"/>
                </a:solidFill>
              </a:rPr>
              <a:t>БОБ</a:t>
            </a:r>
            <a:endParaRPr lang="ru-RU" sz="6600" b="1" dirty="0">
              <a:solidFill>
                <a:srgbClr val="FF33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57984" y="285728"/>
            <a:ext cx="2286016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3399"/>
                </a:solidFill>
              </a:rPr>
              <a:t>КОВ</a:t>
            </a:r>
            <a:endParaRPr lang="ru-RU" sz="6600" b="1" dirty="0">
              <a:solidFill>
                <a:srgbClr val="FF3399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2500306"/>
            <a:ext cx="207170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3399"/>
                </a:solidFill>
              </a:rPr>
              <a:t>ШТО</a:t>
            </a:r>
            <a:endParaRPr lang="ru-RU" sz="6600" b="1" dirty="0">
              <a:solidFill>
                <a:srgbClr val="FF33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7208" y="2686408"/>
            <a:ext cx="3857652" cy="3429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28810" y="566509"/>
            <a:ext cx="5857884" cy="2714644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3714752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3684659"/>
            <a:ext cx="1214446" cy="24010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ramki-1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99482" y="3145199"/>
            <a:ext cx="2143140" cy="2071702"/>
          </a:xfrm>
          <a:prstGeom prst="rect">
            <a:avLst/>
          </a:prstGeom>
        </p:spPr>
      </p:pic>
      <p:pic>
        <p:nvPicPr>
          <p:cNvPr id="14" name="Рисунок 13" descr="ar13287340711139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57818" y="4786322"/>
            <a:ext cx="398876" cy="681800"/>
          </a:xfrm>
          <a:prstGeom prst="rect">
            <a:avLst/>
          </a:prstGeom>
        </p:spPr>
      </p:pic>
      <p:pic>
        <p:nvPicPr>
          <p:cNvPr id="15" name="Рисунок 14" descr="fadf6603e69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86116" y="3730024"/>
            <a:ext cx="1143008" cy="1071569"/>
          </a:xfrm>
          <a:prstGeom prst="rect">
            <a:avLst/>
          </a:prstGeom>
        </p:spPr>
      </p:pic>
      <p:pic>
        <p:nvPicPr>
          <p:cNvPr id="16" name="Рисунок 15" descr="animbadwolf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6143636" y="3214686"/>
            <a:ext cx="2643206" cy="3281367"/>
          </a:xfrm>
          <a:prstGeom prst="rect">
            <a:avLst/>
          </a:prstGeom>
        </p:spPr>
      </p:pic>
      <p:sp>
        <p:nvSpPr>
          <p:cNvPr id="20" name="Прямоугольник 19">
            <a:hlinkClick r:id="rId11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58 0.01179 C -0.00451 -0.00763 0.00226 -0.02242 0.03091 -0.04022 C 0.09862 -0.12945 0.04705 -0.05432 0.04705 -0.26768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-140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2946" y="1071546"/>
            <a:ext cx="2531054" cy="1489103"/>
          </a:xfrm>
          <a:prstGeom prst="rect">
            <a:avLst/>
          </a:prstGeom>
        </p:spPr>
      </p:pic>
      <p:pic>
        <p:nvPicPr>
          <p:cNvPr id="20" name="Рисунок 19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0"/>
            <a:ext cx="2531054" cy="1489103"/>
          </a:xfrm>
          <a:prstGeom prst="rect">
            <a:avLst/>
          </a:prstGeom>
        </p:spPr>
      </p:pic>
      <p:pic>
        <p:nvPicPr>
          <p:cNvPr id="19" name="Рисунок 18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2531054" cy="148910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178166" y="1107265"/>
            <a:ext cx="571504" cy="1428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107256" y="500042"/>
            <a:ext cx="1250165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   -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357422" y="357166"/>
            <a:ext cx="1785950" cy="13573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ТОК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86380" y="214290"/>
            <a:ext cx="1643074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КА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714488"/>
            <a:ext cx="1643074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МО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29454" y="1357298"/>
            <a:ext cx="1857388" cy="12858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ЦВЕ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2954" y="2683260"/>
            <a:ext cx="3857652" cy="3429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12838" y="571480"/>
            <a:ext cx="5857884" cy="2714644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50397" y="3718789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58227" y="3721477"/>
            <a:ext cx="1214446" cy="2364793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ramki-1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13203" y="3140968"/>
            <a:ext cx="2143140" cy="2071702"/>
          </a:xfrm>
          <a:prstGeom prst="rect">
            <a:avLst/>
          </a:prstGeom>
        </p:spPr>
      </p:pic>
      <p:pic>
        <p:nvPicPr>
          <p:cNvPr id="14" name="Рисунок 13" descr="ar13287340711139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3023" y="4819791"/>
            <a:ext cx="398876" cy="681800"/>
          </a:xfrm>
          <a:prstGeom prst="rect">
            <a:avLst/>
          </a:prstGeom>
        </p:spPr>
      </p:pic>
      <p:pic>
        <p:nvPicPr>
          <p:cNvPr id="15" name="Рисунок 14" descr="fadf6603e69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66116" y="3748222"/>
            <a:ext cx="1143008" cy="107156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18" y="4005185"/>
            <a:ext cx="714380" cy="785174"/>
          </a:xfrm>
          <a:prstGeom prst="rect">
            <a:avLst/>
          </a:prstGeom>
        </p:spPr>
      </p:pic>
      <p:pic>
        <p:nvPicPr>
          <p:cNvPr id="17" name="Рисунок 16" descr="animbadwolf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flipH="1">
            <a:off x="-357222" y="3286124"/>
            <a:ext cx="2643206" cy="3281367"/>
          </a:xfrm>
          <a:prstGeom prst="rect">
            <a:avLst/>
          </a:prstGeom>
        </p:spPr>
      </p:pic>
      <p:sp>
        <p:nvSpPr>
          <p:cNvPr id="23" name="Прямоугольник 22">
            <a:hlinkClick r:id="rId12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25 -0.00185 C -0.16077 -0.01179 -0.21042 -0.01895 -0.48646 -0.02774 C -1.16268 -0.0712 -0.66129 -0.03467 -0.66129 -0.138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100" y="-68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family-tree-clipart-clipart-free-clipart-images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3876477" cy="542924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286644" y="714356"/>
            <a:ext cx="571504" cy="1428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2786058"/>
            <a:ext cx="3857652" cy="3429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286116" y="571480"/>
            <a:ext cx="5857884" cy="2714644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857628"/>
            <a:ext cx="1285884" cy="10715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3714752"/>
            <a:ext cx="1214446" cy="25003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ramki-1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7686" y="3286124"/>
            <a:ext cx="2143140" cy="2071702"/>
          </a:xfrm>
          <a:prstGeom prst="rect">
            <a:avLst/>
          </a:prstGeom>
        </p:spPr>
      </p:pic>
      <p:pic>
        <p:nvPicPr>
          <p:cNvPr id="14" name="Рисунок 13" descr="ar13287340711139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72264" y="4714884"/>
            <a:ext cx="398876" cy="681800"/>
          </a:xfrm>
          <a:prstGeom prst="rect">
            <a:avLst/>
          </a:prstGeom>
        </p:spPr>
      </p:pic>
      <p:pic>
        <p:nvPicPr>
          <p:cNvPr id="15" name="Рисунок 14" descr="fadf6603e69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57752" y="3857628"/>
            <a:ext cx="1143008" cy="107156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373" y="4149080"/>
            <a:ext cx="740238" cy="813594"/>
          </a:xfrm>
          <a:prstGeom prst="rect">
            <a:avLst/>
          </a:prstGeom>
        </p:spPr>
      </p:pic>
      <p:pic>
        <p:nvPicPr>
          <p:cNvPr id="19" name="Рисунок 18" descr="Three-Little-Pigs-76912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857853" y="4643446"/>
            <a:ext cx="3286147" cy="189950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8520" y="-53958"/>
            <a:ext cx="2643206" cy="2405587"/>
          </a:xfrm>
          <a:prstGeom prst="rect">
            <a:avLst/>
          </a:prstGeom>
        </p:spPr>
      </p:pic>
      <p:pic>
        <p:nvPicPr>
          <p:cNvPr id="21" name="Рисунок 20" descr="animbadwolf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0" y="3357562"/>
            <a:ext cx="2643206" cy="3281367"/>
          </a:xfrm>
          <a:prstGeom prst="rect">
            <a:avLst/>
          </a:prstGeom>
        </p:spPr>
      </p:pic>
      <p:sp>
        <p:nvSpPr>
          <p:cNvPr id="16" name="Прямоугольник 15">
            <a:hlinkClick r:id="rId14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family-tree-clipart-clipart-free-clipart-images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3876477" cy="542924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286644" y="714356"/>
            <a:ext cx="571504" cy="1428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2786058"/>
            <a:ext cx="3857652" cy="3429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286116" y="571480"/>
            <a:ext cx="5857884" cy="2714644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3857628"/>
            <a:ext cx="1285884" cy="107157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3714752"/>
            <a:ext cx="1214446" cy="2428892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ramki-1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7686" y="3286124"/>
            <a:ext cx="2143140" cy="2071702"/>
          </a:xfrm>
          <a:prstGeom prst="rect">
            <a:avLst/>
          </a:prstGeom>
        </p:spPr>
      </p:pic>
      <p:pic>
        <p:nvPicPr>
          <p:cNvPr id="14" name="Рисунок 13" descr="ar13287340711139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72264" y="4714884"/>
            <a:ext cx="398876" cy="681800"/>
          </a:xfrm>
          <a:prstGeom prst="rect">
            <a:avLst/>
          </a:prstGeom>
        </p:spPr>
      </p:pic>
      <p:pic>
        <p:nvPicPr>
          <p:cNvPr id="15" name="Рисунок 14" descr="fadf6603e69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57752" y="3857628"/>
            <a:ext cx="1143008" cy="107156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373" y="4149080"/>
            <a:ext cx="740238" cy="81359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8520" y="-53958"/>
            <a:ext cx="2643206" cy="2405587"/>
          </a:xfrm>
          <a:prstGeom prst="rect">
            <a:avLst/>
          </a:prstGeom>
        </p:spPr>
      </p:pic>
      <p:pic>
        <p:nvPicPr>
          <p:cNvPr id="29" name="Рисунок 28" descr="Bottone-Home-Page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01024" y="175849"/>
            <a:ext cx="1042754" cy="1035513"/>
          </a:xfrm>
          <a:prstGeom prst="rect">
            <a:avLst/>
          </a:prstGeom>
        </p:spPr>
      </p:pic>
      <p:pic>
        <p:nvPicPr>
          <p:cNvPr id="16" name="Рисунок 15" descr="kot-rastr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flipH="1">
            <a:off x="355075" y="3046270"/>
            <a:ext cx="2913402" cy="3832808"/>
          </a:xfrm>
          <a:prstGeom prst="rect">
            <a:avLst/>
          </a:prstGeom>
        </p:spPr>
      </p:pic>
      <p:sp>
        <p:nvSpPr>
          <p:cNvPr id="17" name="Облако 16"/>
          <p:cNvSpPr/>
          <p:nvPr/>
        </p:nvSpPr>
        <p:spPr>
          <a:xfrm>
            <a:off x="2243805" y="315110"/>
            <a:ext cx="4527898" cy="3399642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Ты справился! Молодец!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Теперь у поросят есть  большой, уютный, крепкий дом и им не страшен Серый Волк!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Благодарю за помощь!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9107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00042"/>
            <a:ext cx="171451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85984" y="500042"/>
            <a:ext cx="171451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143512"/>
            <a:ext cx="171451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786190"/>
            <a:ext cx="171451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428868"/>
            <a:ext cx="171451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857496"/>
            <a:ext cx="3857652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7 0.00693 C -0.0092 -0.01271 -0.00816 -0.02774 -0.00382 -0.04576 C 0.00642 -0.13682 -0.00139 -0.06009 -0.00139 -0.27803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-143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 rot="20490049">
            <a:off x="1666275" y="286905"/>
            <a:ext cx="2032883" cy="1378106"/>
          </a:xfrm>
          <a:prstGeom prst="flowChartPunchedTap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omik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27454">
            <a:off x="1769364" y="296871"/>
            <a:ext cx="1571451" cy="1247504"/>
          </a:xfrm>
          <a:prstGeom prst="rect">
            <a:avLst/>
          </a:prstGeom>
        </p:spPr>
      </p:pic>
      <p:pic>
        <p:nvPicPr>
          <p:cNvPr id="6" name="Рисунок 5" descr="kot-rast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800061"/>
            <a:ext cx="2810726" cy="3832808"/>
          </a:xfrm>
          <a:prstGeom prst="rect">
            <a:avLst/>
          </a:prstGeom>
        </p:spPr>
      </p:pic>
      <p:sp>
        <p:nvSpPr>
          <p:cNvPr id="7" name="Облако 6"/>
          <p:cNvSpPr/>
          <p:nvPr/>
        </p:nvSpPr>
        <p:spPr>
          <a:xfrm>
            <a:off x="3131840" y="0"/>
            <a:ext cx="5328592" cy="357301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Дорогой друг!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Спеши на  помощь!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Поросятам нужен домик, чтобы спрятаться в нём от  злого </a:t>
            </a:r>
            <a:r>
              <a:rPr lang="ru-RU" dirty="0" smtClean="0">
                <a:solidFill>
                  <a:schemeClr val="tx1"/>
                </a:solidFill>
              </a:rPr>
              <a:t>Волка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Подбери заданному  слову недостающий слог и  мы построим чудесный крепкий дом  для малышей. Но будь внимателен, Волк рядом!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Не ошибись! Желаю удачи!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btn_start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4810" y="5572140"/>
            <a:ext cx="1143008" cy="1060729"/>
          </a:xfrm>
          <a:prstGeom prst="rect">
            <a:avLst/>
          </a:prstGeom>
        </p:spPr>
      </p:pic>
      <p:pic>
        <p:nvPicPr>
          <p:cNvPr id="9" name="Рисунок 8" descr="animbadwol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0" y="2071678"/>
            <a:ext cx="3615527" cy="46034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7219" y="969936"/>
            <a:ext cx="2531054" cy="1489103"/>
          </a:xfrm>
          <a:prstGeom prst="rect">
            <a:avLst/>
          </a:prstGeom>
        </p:spPr>
      </p:pic>
      <p:pic>
        <p:nvPicPr>
          <p:cNvPr id="11" name="Рисунок 10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92527" y="803501"/>
            <a:ext cx="2531054" cy="1489103"/>
          </a:xfrm>
          <a:prstGeom prst="rect">
            <a:avLst/>
          </a:prstGeom>
        </p:spPr>
      </p:pic>
      <p:pic>
        <p:nvPicPr>
          <p:cNvPr id="10" name="Рисунок 9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59" y="2201263"/>
            <a:ext cx="2531054" cy="1489103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500034" y="500042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    -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71670" y="500042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C00000"/>
                </a:solidFill>
              </a:rPr>
              <a:t>ны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65490" y="1381618"/>
            <a:ext cx="1714512" cy="9109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FFC000"/>
                </a:solidFill>
              </a:rPr>
              <a:t>ча</a:t>
            </a:r>
            <a:endParaRPr lang="ru-RU" sz="8000" b="1" dirty="0">
              <a:solidFill>
                <a:srgbClr val="FFC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32240" y="1107265"/>
            <a:ext cx="1368152" cy="8815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FFC000"/>
                </a:solidFill>
              </a:rPr>
              <a:t>ру</a:t>
            </a:r>
            <a:endParaRPr lang="ru-RU" sz="8000" b="1" dirty="0">
              <a:solidFill>
                <a:srgbClr val="FFC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428868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FFC000"/>
                </a:solidFill>
              </a:rPr>
              <a:t>сте</a:t>
            </a:r>
            <a:endParaRPr lang="ru-RU" sz="8000" b="1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2661958"/>
            <a:ext cx="3857652" cy="3429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animbadwol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36477" y="3357562"/>
            <a:ext cx="2807523" cy="3281367"/>
          </a:xfrm>
          <a:prstGeom prst="rect">
            <a:avLst/>
          </a:prstGeom>
        </p:spPr>
      </p:pic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0648 C -0.00122 -0.01318 -0.00018 -0.02821 0.00416 -0.04625 C 0.01441 -0.13714 0.00659 -0.06059 0.00659 -0.27821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-142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2" y="96159"/>
            <a:ext cx="2572337" cy="13929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28926" y="2643182"/>
            <a:ext cx="3857652" cy="3429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59324" y="570492"/>
            <a:ext cx="5857884" cy="2714644"/>
          </a:xfrm>
          <a:prstGeom prst="triangl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8266" y="1489102"/>
            <a:ext cx="2531054" cy="1154080"/>
          </a:xfrm>
          <a:prstGeom prst="rect">
            <a:avLst/>
          </a:prstGeom>
        </p:spPr>
      </p:pic>
      <p:pic>
        <p:nvPicPr>
          <p:cNvPr id="11" name="Рисунок 10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6477" y="-1"/>
            <a:ext cx="2669287" cy="1489103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857224" y="500042"/>
            <a:ext cx="1071570" cy="17859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83673F"/>
                </a:solidFill>
              </a:rPr>
              <a:t>    -</a:t>
            </a:r>
            <a:endParaRPr lang="ru-RU" sz="8000" b="1" dirty="0">
              <a:solidFill>
                <a:srgbClr val="83673F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71604" y="1142983"/>
            <a:ext cx="1643074" cy="17145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ша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6537" y="1474257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83673F"/>
                </a:solidFill>
              </a:rPr>
              <a:t>ка</a:t>
            </a:r>
            <a:endParaRPr lang="ru-RU" sz="8000" b="1" dirty="0">
              <a:solidFill>
                <a:srgbClr val="83673F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7" y="277178"/>
            <a:ext cx="1800200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83673F"/>
                </a:solidFill>
              </a:rPr>
              <a:t>гру</a:t>
            </a:r>
            <a:endParaRPr lang="ru-RU" sz="8000" b="1" dirty="0">
              <a:solidFill>
                <a:srgbClr val="83673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98956" y="203218"/>
            <a:ext cx="2214578" cy="1511269"/>
          </a:xfrm>
          <a:prstGeom prst="roundRect">
            <a:avLst>
              <a:gd name="adj" fmla="val 1962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83673F"/>
                </a:solidFill>
              </a:rPr>
              <a:t>кры</a:t>
            </a:r>
            <a:endParaRPr lang="ru-RU" sz="8000" b="1" dirty="0">
              <a:solidFill>
                <a:srgbClr val="83673F"/>
              </a:solidFill>
            </a:endParaRPr>
          </a:p>
        </p:txBody>
      </p:sp>
      <p:pic>
        <p:nvPicPr>
          <p:cNvPr id="10" name="Рисунок 9" descr="animbadwol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36477" y="3357562"/>
            <a:ext cx="2807523" cy="3281367"/>
          </a:xfrm>
          <a:prstGeom prst="rect">
            <a:avLst/>
          </a:prstGeom>
        </p:spPr>
      </p:pic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1.4933E-6 C -0.01458 0.00508 -0.12552 0.00139 -0.14514 0.00208 C -0.18767 0.0104 -0.22969 0.01341 -0.27326 0.01549 C -0.28455 0.01965 -0.29653 0.02057 -0.30781 0.02427 C -0.31875 0.02774 -0.32986 0.03167 -0.34045 0.0356 C -0.35486 0.04068 -0.37101 0.0393 -0.38542 0.04438 C -0.39739 0.04877 -0.40972 0.05108 -0.42222 0.05317 C -0.43212 0.05686 -0.44062 0.05918 -0.45069 0.06195 C -0.4717 0.06819 -0.49132 0.07859 -0.51215 0.08437 C -0.52951 0.08923 -0.54722 0.09454 -0.56458 0.09986 C -0.57899 0.10425 -0.59288 0.11211 -0.60764 0.11535 C -0.62118 0.11858 -0.61562 0.11673 -0.63021 0.12205 C -0.65174 0.12991 -0.67361 0.13638 -0.69514 0.14424 C -0.70121 0.14655 -0.70746 0.14887 -0.71371 0.15095 C -0.71562 0.15164 -0.71788 0.15233 -0.71979 0.15303 C -0.72187 0.15395 -0.72552 0.15557 -0.72552 0.1558 " pathEditMode="relative" rAng="0" ptsTypes="ffffffff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00" y="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28926" y="2662117"/>
            <a:ext cx="3857652" cy="3429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78325" y="552845"/>
            <a:ext cx="5857884" cy="2714644"/>
          </a:xfrm>
          <a:prstGeom prst="triangl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cloud-clip-art-at-clker-com-vector-clip-art-online-royalty-free-Bb7V4u-clipa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20771" y="164170"/>
            <a:ext cx="2531054" cy="1489103"/>
          </a:xfrm>
          <a:prstGeom prst="rect">
            <a:avLst/>
          </a:prstGeom>
        </p:spPr>
      </p:pic>
      <p:pic>
        <p:nvPicPr>
          <p:cNvPr id="12" name="Рисунок 11" descr="cloud-clip-art-at-clker-com-vector-clip-art-online-royalty-free-Bb7V4u-clipa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12946" y="9237"/>
            <a:ext cx="2531054" cy="1582672"/>
          </a:xfrm>
          <a:prstGeom prst="rect">
            <a:avLst/>
          </a:prstGeom>
        </p:spPr>
      </p:pic>
      <p:pic>
        <p:nvPicPr>
          <p:cNvPr id="14" name="Рисунок 13" descr="cloud-clip-art-at-clker-com-vector-clip-art-online-royalty-free-Bb7V4u-clipa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3201" y="164169"/>
            <a:ext cx="2531054" cy="1489103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500034" y="1412776"/>
            <a:ext cx="1714512" cy="140900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   -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00166" y="1071546"/>
            <a:ext cx="1857388" cy="21431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но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2232" y="438826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се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29042" y="438827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chemeClr val="accent1">
                    <a:lumMod val="75000"/>
                  </a:schemeClr>
                </a:solidFill>
              </a:rPr>
              <a:t>ки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21217" y="377463"/>
            <a:ext cx="1714512" cy="10353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chemeClr val="accent1">
                    <a:lumMod val="75000"/>
                  </a:schemeClr>
                </a:solidFill>
              </a:rPr>
              <a:t>ок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00" y="3717032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animbadwol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379391" y="3286124"/>
            <a:ext cx="2764609" cy="3281367"/>
          </a:xfrm>
          <a:prstGeom prst="rect">
            <a:avLst/>
          </a:prstGeom>
        </p:spPr>
      </p:pic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903 0.18147 C -0.6592 0.17846 -0.62083 0.17037 -0.56701 0.19418 C -0.32569 0.1951 -0.52691 0.2025 -0.00746 -0.02866 " pathEditMode="relative" rAng="4287354" ptsTypes="ffA">
                                      <p:cBhvr>
                                        <p:cTn id="18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0" y="-68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1071546"/>
            <a:ext cx="2531054" cy="1489103"/>
          </a:xfrm>
          <a:prstGeom prst="rect">
            <a:avLst/>
          </a:prstGeom>
        </p:spPr>
      </p:pic>
      <p:pic>
        <p:nvPicPr>
          <p:cNvPr id="14" name="Рисунок 13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2531054" cy="1489103"/>
          </a:xfrm>
          <a:prstGeom prst="rect">
            <a:avLst/>
          </a:prstGeom>
        </p:spPr>
      </p:pic>
      <p:pic>
        <p:nvPicPr>
          <p:cNvPr id="13" name="Рисунок 12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0"/>
            <a:ext cx="2531054" cy="1489103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642910" y="571480"/>
            <a:ext cx="1714512" cy="11430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    -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14546" y="428604"/>
            <a:ext cx="1500198" cy="12858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rgbClr val="C00000"/>
                </a:solidFill>
              </a:rPr>
              <a:t>рь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2066" y="285728"/>
            <a:ext cx="2357454" cy="10001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>
                <a:solidFill>
                  <a:schemeClr val="accent6">
                    <a:lumMod val="75000"/>
                  </a:schemeClr>
                </a:solidFill>
              </a:rPr>
              <a:t>зве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15140" y="857232"/>
            <a:ext cx="1928826" cy="19288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ко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1428736"/>
            <a:ext cx="2143140" cy="1571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</a:rPr>
              <a:t>две</a:t>
            </a:r>
            <a:endParaRPr lang="ru-RU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2561" y="2673433"/>
            <a:ext cx="3857652" cy="3429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32445" y="571480"/>
            <a:ext cx="5857884" cy="2714644"/>
          </a:xfrm>
          <a:prstGeom prst="triangl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3700842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36347" y="3698915"/>
            <a:ext cx="1214446" cy="2403542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animbadwol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379391" y="3286124"/>
            <a:ext cx="2764609" cy="3281367"/>
          </a:xfrm>
          <a:prstGeom prst="rect">
            <a:avLst/>
          </a:prstGeom>
        </p:spPr>
      </p:pic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3227E-6 C 0.00105 -0.01155 0.00174 -0.02011 0.00521 -0.03051 C 0.0132 -0.08298 0.00695 -0.0386 0.00695 -0.16366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82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2946" y="1285860"/>
            <a:ext cx="2531054" cy="14891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21843" y="2693809"/>
            <a:ext cx="3857652" cy="34290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857232"/>
            <a:ext cx="571504" cy="14287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28794" y="583420"/>
            <a:ext cx="5857884" cy="2714644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1538236"/>
            <a:ext cx="2531054" cy="1489103"/>
          </a:xfrm>
          <a:prstGeom prst="rect">
            <a:avLst/>
          </a:prstGeom>
        </p:spPr>
      </p:pic>
      <p:pic>
        <p:nvPicPr>
          <p:cNvPr id="14" name="Рисунок 13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0"/>
            <a:ext cx="2531054" cy="1489103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500034" y="571480"/>
            <a:ext cx="1714512" cy="11430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C000"/>
                </a:solidFill>
              </a:rPr>
              <a:t>-</a:t>
            </a:r>
            <a:endParaRPr lang="ru-RU" sz="8000" b="1" dirty="0">
              <a:solidFill>
                <a:srgbClr val="FFC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28794" y="642918"/>
            <a:ext cx="1285884" cy="107157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БА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86116" y="357166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C000"/>
                </a:solidFill>
              </a:rPr>
              <a:t>ИЗ</a:t>
            </a:r>
            <a:endParaRPr lang="ru-RU" sz="6600" b="1" dirty="0">
              <a:solidFill>
                <a:srgbClr val="FFC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1714488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C000"/>
                </a:solidFill>
              </a:rPr>
              <a:t>БА</a:t>
            </a:r>
            <a:endParaRPr lang="ru-RU" sz="6600" b="1" dirty="0">
              <a:solidFill>
                <a:srgbClr val="FFC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768" y="1571612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C000"/>
                </a:solidFill>
              </a:rPr>
              <a:t>ТРУ</a:t>
            </a:r>
            <a:endParaRPr lang="ru-RU" sz="6600" b="1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63252" y="3714752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18160" y="3725577"/>
            <a:ext cx="1214446" cy="2397256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animbadwolf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0" y="3286124"/>
            <a:ext cx="2643174" cy="3281367"/>
          </a:xfrm>
          <a:prstGeom prst="rect">
            <a:avLst/>
          </a:prstGeom>
        </p:spPr>
      </p:pic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3537 C -0.05243 -0.03352 -0.09375 -0.0282 -0.15451 0.0356 C -0.4158 0.13523 -0.1974 0.06218 -0.72639 -0.14216 " pathEditMode="relative" rAng="-26025247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900" y="19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  <p:bldP spid="5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1714488"/>
            <a:ext cx="2531054" cy="1489103"/>
          </a:xfrm>
          <a:prstGeom prst="rect">
            <a:avLst/>
          </a:prstGeom>
        </p:spPr>
      </p:pic>
      <p:pic>
        <p:nvPicPr>
          <p:cNvPr id="16" name="Рисунок 15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2946" y="1000108"/>
            <a:ext cx="2531054" cy="1489103"/>
          </a:xfrm>
          <a:prstGeom prst="rect">
            <a:avLst/>
          </a:prstGeom>
        </p:spPr>
      </p:pic>
      <p:pic>
        <p:nvPicPr>
          <p:cNvPr id="15" name="Рисунок 14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0"/>
            <a:ext cx="2531054" cy="148910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215074" y="1028532"/>
            <a:ext cx="571504" cy="1428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00034" y="571480"/>
            <a:ext cx="1714512" cy="11430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   </a:t>
            </a:r>
            <a:r>
              <a:rPr lang="ru-RU" sz="6600" b="1" dirty="0" smtClean="0">
                <a:solidFill>
                  <a:srgbClr val="C00000"/>
                </a:solidFill>
              </a:rPr>
              <a:t>-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428604"/>
            <a:ext cx="1643074" cy="1571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МА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928802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ЛА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768" y="1285860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МА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2696963"/>
            <a:ext cx="3857652" cy="3429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3776848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3747748"/>
            <a:ext cx="1214446" cy="239589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ramki-1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17721" y="3203591"/>
            <a:ext cx="2143140" cy="2071702"/>
          </a:xfrm>
          <a:prstGeom prst="rect">
            <a:avLst/>
          </a:prstGeom>
        </p:spPr>
      </p:pic>
      <p:pic>
        <p:nvPicPr>
          <p:cNvPr id="14" name="Рисунок 13" descr="animbadwolf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187624" y="3305012"/>
            <a:ext cx="2643174" cy="3281367"/>
          </a:xfrm>
          <a:prstGeom prst="rect">
            <a:avLst/>
          </a:prstGeom>
        </p:spPr>
      </p:pic>
      <p:sp>
        <p:nvSpPr>
          <p:cNvPr id="9" name="Равнобедренный треугольник 8"/>
          <p:cNvSpPr/>
          <p:nvPr/>
        </p:nvSpPr>
        <p:spPr>
          <a:xfrm>
            <a:off x="1928810" y="615037"/>
            <a:ext cx="5857884" cy="2714644"/>
          </a:xfrm>
          <a:prstGeom prst="triangle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2066" y="285728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РА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01 -0.02912 C -0.10729 -0.02519 -0.16007 -0.02057 -0.36111 -0.01572 C -0.8415 0.00856 -0.4658 -0.01156 -0.4658 0.04693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00" y="38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1500174"/>
            <a:ext cx="2531054" cy="1489103"/>
          </a:xfrm>
          <a:prstGeom prst="rect">
            <a:avLst/>
          </a:prstGeom>
        </p:spPr>
      </p:pic>
      <p:pic>
        <p:nvPicPr>
          <p:cNvPr id="17" name="Рисунок 16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2531054" cy="1489103"/>
          </a:xfrm>
          <a:prstGeom prst="rect">
            <a:avLst/>
          </a:prstGeom>
        </p:spPr>
      </p:pic>
      <p:pic>
        <p:nvPicPr>
          <p:cNvPr id="16" name="Рисунок 15" descr="cloud-clip-art-at-clker-com-vector-clip-art-online-royalty-free-Bb7V4u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2946" y="428604"/>
            <a:ext cx="2531054" cy="148910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134197" y="923053"/>
            <a:ext cx="571504" cy="1428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00034" y="571480"/>
            <a:ext cx="1714512" cy="11430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-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14480" y="642918"/>
            <a:ext cx="2000264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ЧКА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15206" y="1785926"/>
            <a:ext cx="1643074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СВЕ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785926"/>
            <a:ext cx="171451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ПЕ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15206" y="571480"/>
            <a:ext cx="1571636" cy="14287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РУ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2678982"/>
            <a:ext cx="3857652" cy="3429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890427" y="611550"/>
            <a:ext cx="5857884" cy="2714644"/>
          </a:xfrm>
          <a:prstGeom prst="triangl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3783799"/>
            <a:ext cx="1285884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3703802"/>
            <a:ext cx="1214446" cy="2398102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>
            <a:solidFill>
              <a:srgbClr val="8367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ramki-1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75220" y="3214686"/>
            <a:ext cx="2143140" cy="2071702"/>
          </a:xfrm>
          <a:prstGeom prst="rect">
            <a:avLst/>
          </a:prstGeom>
        </p:spPr>
      </p:pic>
      <p:pic>
        <p:nvPicPr>
          <p:cNvPr id="14" name="Рисунок 13" descr="ar13287340711139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98897" y="4725144"/>
            <a:ext cx="398876" cy="681800"/>
          </a:xfrm>
          <a:prstGeom prst="rect">
            <a:avLst/>
          </a:prstGeom>
        </p:spPr>
      </p:pic>
      <p:pic>
        <p:nvPicPr>
          <p:cNvPr id="15" name="Рисунок 14" descr="animbadwolf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6143636" y="3214686"/>
            <a:ext cx="2643206" cy="3281367"/>
          </a:xfrm>
          <a:prstGeom prst="rect">
            <a:avLst/>
          </a:prstGeom>
        </p:spPr>
      </p:pic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7956376" y="250009"/>
            <a:ext cx="928694" cy="571504"/>
          </a:xfrm>
          <a:prstGeom prst="rect">
            <a:avLst/>
          </a:prstGeom>
          <a:blipFill>
            <a:blip r:embed="rId1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26 -0.01295 C -0.15625 -0.01202 -0.23681 -0.01156 -0.53941 -0.01086 C -1.26493 -0.00763 -0.7125 -0.0104 -0.7125 -0.00254 " pathEditMode="relative" rAng="0" ptsTypes="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600" y="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123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Построим домик</dc:title>
  <dc:creator>Ира</dc:creator>
  <cp:lastModifiedBy>User</cp:lastModifiedBy>
  <cp:revision>73</cp:revision>
  <dcterms:created xsi:type="dcterms:W3CDTF">2017-04-03T06:11:02Z</dcterms:created>
  <dcterms:modified xsi:type="dcterms:W3CDTF">2018-10-05T11:44:17Z</dcterms:modified>
</cp:coreProperties>
</file>