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61" r:id="rId3"/>
    <p:sldId id="264" r:id="rId4"/>
    <p:sldId id="263" r:id="rId5"/>
    <p:sldId id="258" r:id="rId6"/>
    <p:sldId id="262" r:id="rId7"/>
    <p:sldId id="265" r:id="rId8"/>
    <p:sldId id="266" r:id="rId9"/>
    <p:sldId id="267" r:id="rId10"/>
    <p:sldId id="270" r:id="rId11"/>
    <p:sldId id="269" r:id="rId12"/>
    <p:sldId id="268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8" autoAdjust="0"/>
    <p:restoredTop sz="94660"/>
  </p:normalViewPr>
  <p:slideViewPr>
    <p:cSldViewPr>
      <p:cViewPr varScale="1">
        <p:scale>
          <a:sx n="68" d="100"/>
          <a:sy n="68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9CD72-3639-4640-A541-99792713623B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CC429-89AE-4443-B4FD-A7C7B8060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CC429-89AE-4443-B4FD-A7C7B806017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07235-F48D-4C7F-ABA9-80F3672EA879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56A4B-F480-4067-BBC3-4C8597FED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SB2016\Desktop\Молодые специалисты БСОШ\emblem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AutoShape 2" descr="https://static.wixstatic.com/media/b451e7_9b6d4405f6774249aa56296ec5f28ccf~mv2_d_1732_2309_s_2.jpg/v1/fill/w_386,h_425,al_c,q_80,usm_0.66_1.00_0.01/b451e7_9b6d4405f6774249aa56296ec5f28ccf~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static.wixstatic.com/media/b451e7_9b6d4405f6774249aa56296ec5f28ccf~mv2_d_1732_2309_s_2.jpg/v1/fill/w_386,h_425,al_c,q_80,usm_0.66_1.00_0.01/b451e7_9b6d4405f6774249aa56296ec5f28ccf~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static.wixstatic.com/media/b451e7_9b6d4405f6774249aa56296ec5f28ccf~mv2_d_1732_2309_s_2.jpg/v1/fill/w_386,h_425,al_c,q_80,usm_0.66_1.00_0.01/b451e7_9b6d4405f6774249aa56296ec5f28ccf~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https://static.wixstatic.com/media/b451e7_9b6d4405f6774249aa56296ec5f28ccf~mv2_d_1732_2309_s_2.jpg/v1/fill/w_386,h_425,al_c,q_80,usm_0.66_1.00_0.01/b451e7_9b6d4405f6774249aa56296ec5f28ccf~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https://static.wixstatic.com/media/b451e7_9b6d4405f6774249aa56296ec5f28ccf~mv2_d_1732_2309_s_2.jpg/v1/fill/w_386,h_425,al_c,q_80,usm_0.66_1.00_0.01/b451e7_9b6d4405f6774249aa56296ec5f28ccf~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 descr="C:\Users\SB2016\Desktop\%D0%9C%D0%BE%D0%BB%D0%BE%D0%B4%D1%8B%D0%B5 %D1%81%D0%BF%D0%B5%D1%86%D0%B8%D0%B0%D0%BB%D0%B8%D1%81%D1%82%D1%8B %D0%91%D0%A1%D0%9E%D0%A8\b451e7_9b6d4405f6774249aa56296ec5f28ccf-mv2_d_1732_2309_s_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 flipV="1">
            <a:off x="-1332656" y="1628800"/>
            <a:ext cx="3563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 flipH="1">
            <a:off x="184731" y="43934"/>
            <a:ext cx="6428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 flipV="1">
            <a:off x="0" y="1484784"/>
            <a:ext cx="291581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827584" y="1844824"/>
            <a:ext cx="201622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0" y="135791"/>
            <a:ext cx="5472608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Усынина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Дарья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Александровна.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Учитель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начальных классов.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Образование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:высшее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БГУ Филологический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факультет.Специальность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«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Филолог.Преподаватель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русского языка и литературы.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БРИОП « Педагогика и методика начального образования».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Пед.стаж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4 года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Пед.кредо:</a:t>
            </a:r>
            <a:r>
              <a:rPr lang="ru-RU" sz="2400" b="1" dirty="0" err="1" smtClean="0">
                <a:latin typeface="Monotype Corsiva" pitchFamily="66" charset="0"/>
              </a:rPr>
              <a:t>Если</a:t>
            </a:r>
            <a:r>
              <a:rPr lang="ru-RU" sz="2400" b="1" dirty="0" smtClean="0">
                <a:latin typeface="Monotype Corsiva" pitchFamily="66" charset="0"/>
              </a:rPr>
              <a:t> учитель имеет только любовь к делу — он будет хороший учитель.</a:t>
            </a:r>
          </a:p>
          <a:p>
            <a:r>
              <a:rPr lang="ru-RU" sz="2400" b="1" dirty="0" smtClean="0">
                <a:latin typeface="Monotype Corsiva" pitchFamily="66" charset="0"/>
              </a:rPr>
              <a:t>Если учитель имеет только любовь к ученику как отец, мать, он будет лучше того учителя, который прочел все книги, но не имеет любви к делу, ни к ученикам.</a:t>
            </a:r>
          </a:p>
          <a:p>
            <a:r>
              <a:rPr lang="ru-RU" sz="2400" b="1" dirty="0" smtClean="0">
                <a:latin typeface="Monotype Corsiva" pitchFamily="66" charset="0"/>
              </a:rPr>
              <a:t>Если учитель соединяет в себе любовь к делу и к ученикам, он -совершенный учитель».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028" name="Picture 4" descr="C:\Users\SB2016\Desktop\Молодые специалисты БСОШ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8640"/>
            <a:ext cx="3059832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B2016\Downloads\IMG_0799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20480" cy="3978905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0"/>
            <a:ext cx="3024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Багаева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Елена Андреевна. </a:t>
            </a:r>
            <a:r>
              <a:rPr lang="ru-RU" sz="2400" b="1" dirty="0" smtClean="0">
                <a:latin typeface="Monotype Corsiva" pitchFamily="66" charset="0"/>
              </a:rPr>
              <a:t>Учитель английского </a:t>
            </a:r>
            <a:r>
              <a:rPr lang="ru-RU" sz="2400" b="1" dirty="0" err="1" smtClean="0">
                <a:latin typeface="Monotype Corsiva" pitchFamily="66" charset="0"/>
              </a:rPr>
              <a:t>языка.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Образование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 </a:t>
            </a:r>
            <a:r>
              <a:rPr lang="ru-RU" sz="2400" b="1" dirty="0" smtClean="0">
                <a:latin typeface="Monotype Corsiva" pitchFamily="66" charset="0"/>
              </a:rPr>
              <a:t>высшее . БГУ Факультет иностранных языков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latin typeface="Monotype Corsiva" pitchFamily="66" charset="0"/>
              </a:rPr>
              <a:t>: 3 года.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Пед.кредо</a:t>
            </a:r>
            <a:r>
              <a:rPr lang="ru-RU" sz="2400" b="1" dirty="0" smtClean="0">
                <a:latin typeface="Monotype Corsiva" pitchFamily="66" charset="0"/>
              </a:rPr>
              <a:t>: "</a:t>
            </a:r>
            <a:r>
              <a:rPr lang="ru-RU" sz="2400" b="1" dirty="0" err="1" smtClean="0">
                <a:latin typeface="Monotype Corsiva" pitchFamily="66" charset="0"/>
              </a:rPr>
              <a:t>Shine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 err="1" smtClean="0">
                <a:latin typeface="Monotype Corsiva" pitchFamily="66" charset="0"/>
              </a:rPr>
              <a:t>bright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 err="1" smtClean="0">
                <a:latin typeface="Monotype Corsiva" pitchFamily="66" charset="0"/>
              </a:rPr>
              <a:t>like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 err="1" smtClean="0">
                <a:latin typeface="Monotype Corsiva" pitchFamily="66" charset="0"/>
              </a:rPr>
              <a:t>a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 err="1" smtClean="0">
                <a:latin typeface="Monotype Corsiva" pitchFamily="66" charset="0"/>
              </a:rPr>
              <a:t>diamond</a:t>
            </a:r>
            <a:r>
              <a:rPr lang="ru-RU" sz="2400" b="1" dirty="0" smtClean="0">
                <a:latin typeface="Monotype Corsiva" pitchFamily="66" charset="0"/>
              </a:rPr>
              <a:t>!"</a:t>
            </a:r>
            <a:br>
              <a:rPr lang="ru-RU" sz="2400" b="1" dirty="0" smtClean="0">
                <a:latin typeface="Monotype Corsiva" pitchFamily="66" charset="0"/>
              </a:rPr>
            </a:b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s://i.mycdn.me/image?id=802426847793&amp;t=0&amp;plc=WEB&amp;ts=00&amp;tkn=*H9Xi48k0IDXQXh3kBwFW_w2O-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4416152" cy="5760132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374441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Евстафьева Екатерина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Ивановна</a:t>
            </a:r>
            <a:r>
              <a:rPr lang="ru-RU" sz="2400" b="1" dirty="0" err="1" smtClean="0">
                <a:latin typeface="Monotype Corsiva" pitchFamily="66" charset="0"/>
              </a:rPr>
              <a:t>.Учитель</a:t>
            </a:r>
            <a:r>
              <a:rPr lang="ru-RU" sz="2400" b="1" dirty="0" smtClean="0">
                <a:latin typeface="Monotype Corsiva" pitchFamily="66" charset="0"/>
              </a:rPr>
              <a:t> начальных </a:t>
            </a:r>
            <a:r>
              <a:rPr lang="ru-RU" sz="2400" b="1" dirty="0" err="1" smtClean="0">
                <a:latin typeface="Monotype Corsiva" pitchFamily="66" charset="0"/>
              </a:rPr>
              <a:t>классов.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Образование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высшее. БРПК -учитель начальных классов по специальности преподавание в начальных классах,  </a:t>
            </a:r>
            <a:r>
              <a:rPr lang="ru-RU" sz="2400" b="1" dirty="0" err="1" smtClean="0">
                <a:latin typeface="Monotype Corsiva" pitchFamily="66" charset="0"/>
              </a:rPr>
              <a:t>БГУ-учитель</a:t>
            </a:r>
            <a:r>
              <a:rPr lang="ru-RU" sz="2400" b="1" dirty="0" smtClean="0">
                <a:latin typeface="Monotype Corsiva" pitchFamily="66" charset="0"/>
              </a:rPr>
              <a:t> начальных классов по специальности "Педагогика и методика начального образования". 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8 лет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Пед.кредо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"Нет ничего </a:t>
            </a:r>
            <a:r>
              <a:rPr lang="ru-RU" sz="2400" b="1" dirty="0" err="1" smtClean="0">
                <a:latin typeface="Monotype Corsiva" pitchFamily="66" charset="0"/>
              </a:rPr>
              <a:t>невозможного,на</a:t>
            </a:r>
            <a:r>
              <a:rPr lang="ru-RU" sz="2400" b="1" dirty="0" smtClean="0">
                <a:latin typeface="Monotype Corsiva" pitchFamily="66" charset="0"/>
              </a:rPr>
              <a:t> невозможное просто требуется больше времени".</a:t>
            </a:r>
          </a:p>
          <a:p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996952"/>
            <a:ext cx="8707833" cy="1200329"/>
          </a:xfrm>
          <a:prstGeom prst="rect">
            <a:avLst/>
          </a:prstGeom>
          <a:noFill/>
          <a:ln w="76200">
            <a:solidFill>
              <a:schemeClr val="tx1"/>
            </a:solidFill>
          </a:ln>
          <a:effectLst>
            <a:reflection blurRad="6350" stA="50000" endA="300" endPos="55500" dist="508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Спасибо за внимание!!!!!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descr="http://nachalo4ka.ru/wp-content/uploads/2014/09/Zelenaya-planeta-Zemlya-prevyu-3.png" id="922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747464"/>
            <a:ext cx="9144000" cy="760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лександр\Desktop\Сыночка\118___06\IMG_1071.JPG" id="1026" name="Рисунок 2"/>
          <p:cNvPicPr>
            <a:picLocks noChangeArrowheads="1" noChangeAspect="1"/>
          </p:cNvPicPr>
          <p:nvPr/>
        </p:nvPicPr>
        <p:blipFill>
          <a:blip cstate="print" r:embed="rId3"/>
          <a:srcRect b="3" r="-37"/>
          <a:stretch>
            <a:fillRect/>
          </a:stretch>
        </p:blipFill>
        <p:spPr bwMode="auto">
          <a:xfrm>
            <a:off x="4716016" y="0"/>
            <a:ext cx="4286280" cy="52864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0"/>
            <a:ext cx="3744416" cy="63709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FF0000"/>
                </a:solidFill>
                <a:latin charset="0" pitchFamily="66" typeface="Monotype Corsiva"/>
              </a:rPr>
              <a:t>Толстихина Вера Петровна</a:t>
            </a:r>
          </a:p>
          <a:p>
            <a:r>
              <a:rPr b="1" dirty="0" i="1" lang="ru-RU" smtClean="0" sz="2400">
                <a:latin charset="0" pitchFamily="66" typeface="Monotype Corsiva"/>
              </a:rPr>
              <a:t>Учитель английского языка </a:t>
            </a:r>
            <a:r>
              <a:rPr b="1" dirty="0" i="1" lang="ru-RU" sz="2400">
                <a:solidFill>
                  <a:srgbClr val="FF0000"/>
                </a:solidFill>
                <a:latin charset="0" pitchFamily="66" typeface="Monotype Corsiva"/>
              </a:rPr>
              <a:t>Образование:</a:t>
            </a:r>
            <a:r>
              <a:rPr b="1" dirty="0" lang="ru-RU" sz="2400">
                <a:solidFill>
                  <a:srgbClr val="FF0000"/>
                </a:solidFill>
                <a:latin charset="0" pitchFamily="66" typeface="Monotype Corsiva"/>
              </a:rPr>
              <a:t> </a:t>
            </a:r>
            <a:r>
              <a:rPr b="1" dirty="0" err="1" lang="ru-RU" smtClean="0" sz="2400">
                <a:latin charset="0" pitchFamily="66" typeface="Monotype Corsiva"/>
                <a:cs charset="0" pitchFamily="18" typeface="Times New Roman"/>
              </a:rPr>
              <a:t>высшее-ИГЛУ</a:t>
            </a:r>
            <a:r>
              <a:rPr b="1" dirty="0" lang="en-US" smtClean="0" sz="2400">
                <a:latin charset="0" pitchFamily="66" typeface="Monotype Corsiva"/>
                <a:cs charset="0" pitchFamily="18" typeface="Times New Roman"/>
              </a:rPr>
              <a:t> ( </a:t>
            </a:r>
            <a:r>
              <a:rPr b="1" dirty="0" lang="ru-RU" smtClean="0" sz="2400">
                <a:latin charset="0" pitchFamily="66" typeface="Monotype Corsiva"/>
                <a:cs charset="0" pitchFamily="18" typeface="Times New Roman"/>
              </a:rPr>
              <a:t>Иркутский Государственный Лингвистический Университет)</a:t>
            </a:r>
            <a:r>
              <a:rPr b="1" dirty="0" lang="en-US" smtClean="0" sz="2400">
                <a:latin charset="0" pitchFamily="66" typeface="Monotype Corsiva"/>
                <a:cs charset="0" pitchFamily="18" typeface="Times New Roman"/>
              </a:rPr>
              <a:t>,</a:t>
            </a:r>
            <a:r>
              <a:rPr b="1" dirty="0" lang="ru-RU" smtClean="0" sz="2400">
                <a:latin charset="0" pitchFamily="66" typeface="Monotype Corsiva"/>
                <a:cs charset="0" pitchFamily="18" typeface="Times New Roman"/>
              </a:rPr>
              <a:t>специальность </a:t>
            </a:r>
            <a:r>
              <a:rPr b="1" dirty="0" lang="ru-RU" sz="2400">
                <a:latin charset="0" pitchFamily="66" typeface="Monotype Corsiva"/>
                <a:cs charset="0" pitchFamily="18" typeface="Times New Roman"/>
              </a:rPr>
              <a:t>«Лингвист. Преподаватель английского языка</a:t>
            </a:r>
            <a:r>
              <a:rPr b="1" dirty="0" lang="ru-RU" smtClean="0" sz="2400">
                <a:latin charset="0" pitchFamily="66" typeface="Monotype Corsiva"/>
                <a:cs charset="0" pitchFamily="18" typeface="Times New Roman"/>
              </a:rPr>
              <a:t>».</a:t>
            </a:r>
          </a:p>
          <a:p>
            <a:r>
              <a:rPr b="1" dirty="0" err="1" lang="ru-RU" smtClean="0" sz="2400">
                <a:solidFill>
                  <a:srgbClr val="FF0000"/>
                </a:solidFill>
                <a:latin charset="0" pitchFamily="66" typeface="Monotype Corsiva"/>
                <a:cs charset="0" pitchFamily="18" typeface="Times New Roman"/>
              </a:rPr>
              <a:t>Пед.кредо</a:t>
            </a:r>
            <a:r>
              <a:rPr b="1" dirty="0" lang="ru-RU" smtClean="0" sz="2400">
                <a:latin charset="0" pitchFamily="66" typeface="Monotype Corsiva"/>
                <a:cs charset="0" pitchFamily="18" typeface="Times New Roman"/>
              </a:rPr>
              <a:t>:</a:t>
            </a:r>
            <a:r>
              <a:rPr b="1" dirty="0" lang="ru-RU" smtClean="0" sz="2400">
                <a:latin charset="0" pitchFamily="66" typeface="Monotype Corsiva"/>
              </a:rPr>
              <a:t> «Чтобы быть хорошим преподавателем, нужно любить то, что преподаешь, и любить тех, кому преподаешь»</a:t>
            </a:r>
            <a:endParaRPr b="1" dirty="0" lang="ru-RU" smtClean="0" sz="2400">
              <a:latin charset="0" pitchFamily="66" typeface="Monotype Corsiva"/>
              <a:cs charset="0" pitchFamily="18" typeface="Times New Roman"/>
            </a:endParaRPr>
          </a:p>
          <a:p>
            <a:r>
              <a:rPr b="1" dirty="0" err="1" i="1" lang="ru-RU" smtClean="0" sz="2400">
                <a:solidFill>
                  <a:srgbClr val="FF0000"/>
                </a:solidFill>
                <a:latin charset="0" pitchFamily="66" typeface="Monotype Corsiva"/>
              </a:rPr>
              <a:t>Пед.стаж</a:t>
            </a:r>
            <a:r>
              <a:rPr b="1" dirty="0" lang="en-US" smtClean="0" sz="2400">
                <a:latin charset="0" pitchFamily="66" typeface="Monotype Corsiva"/>
              </a:rPr>
              <a:t>:</a:t>
            </a:r>
            <a:r>
              <a:rPr b="1" dirty="0" lang="ru-RU" smtClean="0" sz="2400">
                <a:latin charset="0" pitchFamily="66" typeface="Monotype Corsiva"/>
              </a:rPr>
              <a:t> 9 лет.</a:t>
            </a:r>
            <a:endParaRPr b="1" dirty="0" lang="ru-RU" sz="2400">
              <a:solidFill>
                <a:srgbClr val="FF0000"/>
              </a:solidFill>
              <a:latin charset="0" pitchFamily="66" typeface="Monotype Corsiva"/>
            </a:endParaRPr>
          </a:p>
          <a:p>
            <a:endParaRPr b="1" dirty="0" lang="en-US" smtClean="0" sz="2400">
              <a:latin charset="0" pitchFamily="66" typeface="Monotype Corsiva"/>
            </a:endParaRPr>
          </a:p>
          <a:p>
            <a:endParaRPr b="1" dirty="0" lang="ru-RU" smtClean="0" sz="2400">
              <a:latin charset="0" pitchFamily="66" typeface="Monotype Corsiva"/>
            </a:endParaRPr>
          </a:p>
          <a:p>
            <a:r>
              <a:rPr b="1" dirty="0" lang="ru-RU" smtClean="0" sz="2400">
                <a:latin charset="0" pitchFamily="66" typeface="Monotype Corsiva"/>
              </a:rPr>
              <a:t> </a:t>
            </a:r>
            <a:endParaRPr b="1" dirty="0" lang="ru-RU" sz="2400">
              <a:latin charset="0" pitchFamily="66" typeface="Monotype Corsiva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C:\Users\SB2016\Downloads\X2SSIth6yL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60648"/>
            <a:ext cx="4896544" cy="6336704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059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Кострыгина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Жанна Сергеевна</a:t>
            </a:r>
            <a:b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Учитель  изобразительного </a:t>
            </a:r>
            <a:r>
              <a:rPr lang="ru-RU" sz="2400" b="1" dirty="0" err="1" smtClean="0">
                <a:latin typeface="Monotype Corsiva" pitchFamily="66" charset="0"/>
              </a:rPr>
              <a:t>искусства.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Образование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-</a:t>
            </a:r>
            <a:r>
              <a:rPr lang="ru-RU" sz="2400" b="1" dirty="0" smtClean="0">
                <a:latin typeface="Monotype Corsiva" pitchFamily="66" charset="0"/>
              </a:rPr>
              <a:t> незаконченное высшее, 3 курс БГУ ПИ "Профессиональное обучение и дизайн«</a:t>
            </a:r>
          </a:p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2</a:t>
            </a:r>
            <a:r>
              <a:rPr lang="en-US" sz="2400" b="1" dirty="0" smtClean="0">
                <a:latin typeface="Monotype Corsiva" pitchFamily="66" charset="0"/>
              </a:rPr>
              <a:t>,</a:t>
            </a:r>
            <a:r>
              <a:rPr lang="ru-RU" sz="2400" b="1" dirty="0" smtClean="0">
                <a:latin typeface="Monotype Corsiva" pitchFamily="66" charset="0"/>
              </a:rPr>
              <a:t>9 лет.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Пед.кредо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-«На наших уроках даже мальчики пользуются краской и тушью» 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SB2016\Downloads\3iJm8YoXw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334521" cy="5166384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0"/>
            <a:ext cx="26642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Доржиева Екатерина Анатольевна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Monotype Corsiva" pitchFamily="66" charset="0"/>
              </a:rPr>
              <a:t>Учитель английского </a:t>
            </a:r>
            <a:r>
              <a:rPr lang="ru-RU" sz="2400" b="1" dirty="0" err="1" smtClean="0">
                <a:latin typeface="Monotype Corsiva" pitchFamily="66" charset="0"/>
              </a:rPr>
              <a:t>языка.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Образование:</a:t>
            </a:r>
            <a:r>
              <a:rPr lang="ru-RU" sz="2400" b="1" dirty="0" err="1" smtClean="0">
                <a:latin typeface="Monotype Corsiva" pitchFamily="66" charset="0"/>
              </a:rPr>
              <a:t>средне-специальное</a:t>
            </a:r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Бурятский республиканский педагогический колледж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7 месяцев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 кредо</a:t>
            </a:r>
            <a:r>
              <a:rPr lang="ru-RU" sz="2400" b="1" dirty="0" smtClean="0">
                <a:latin typeface="Monotype Corsiva" pitchFamily="66" charset="0"/>
              </a:rPr>
              <a:t>: Быть сильной и усердно трудиться!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SB2016\Desktop\Молодые специалисты БСОШ\20160901_113958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0648"/>
            <a:ext cx="4248472" cy="6024073"/>
          </a:xfrm>
          <a:prstGeom prst="round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620688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Зарубина Татьяна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Бадмажаповна</a:t>
            </a:r>
            <a:endParaRPr lang="ru-RU" sz="24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Учитель начальных классов</a:t>
            </a:r>
            <a:r>
              <a:rPr lang="ru-RU" sz="2400" b="1" dirty="0" smtClean="0">
                <a:latin typeface="Monotype Corsiva" pitchFamily="66" charset="0"/>
              </a:rPr>
              <a:t>,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Образование: </a:t>
            </a:r>
            <a:r>
              <a:rPr lang="ru-RU" sz="2400" b="1" dirty="0" smtClean="0">
                <a:latin typeface="Monotype Corsiva" pitchFamily="66" charset="0"/>
              </a:rPr>
              <a:t>высшее БРПК " Учитель математики с дополнительной подготовкой в области информатики " , БРИОП  «Педагогика и методика начального образования»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latin typeface="Monotype Corsiva" pitchFamily="66" charset="0"/>
              </a:rPr>
              <a:t>: 6 лет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Педагогическое кредо</a:t>
            </a:r>
            <a:r>
              <a:rPr lang="ru-RU" sz="2400" b="1" dirty="0" smtClean="0">
                <a:latin typeface="Monotype Corsiva" pitchFamily="66" charset="0"/>
              </a:rPr>
              <a:t>: « Учитель- это не профессия, учитель- это образ жизни.»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SB2016\Desktop\Молодые специалисты БСОШ\imagl;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4260616" cy="5949280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31683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Суровая Ольга Геннадьевна, </a:t>
            </a:r>
            <a:r>
              <a:rPr lang="ru-RU" sz="2400" b="1" dirty="0" smtClean="0">
                <a:latin typeface="Monotype Corsiva" pitchFamily="66" charset="0"/>
              </a:rPr>
              <a:t>учитель математики.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Образование: </a:t>
            </a:r>
            <a:r>
              <a:rPr lang="ru-RU" sz="2400" b="1" dirty="0" err="1" smtClean="0">
                <a:latin typeface="Monotype Corsiva" pitchFamily="66" charset="0"/>
              </a:rPr>
              <a:t>высшее.БГУ</a:t>
            </a:r>
            <a:r>
              <a:rPr lang="ru-RU" sz="2400" b="1" dirty="0" smtClean="0">
                <a:latin typeface="Monotype Corsiva" pitchFamily="66" charset="0"/>
              </a:rPr>
              <a:t> Институт математики и информатики .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 На данный момент </a:t>
            </a:r>
            <a:r>
              <a:rPr lang="ru-RU" sz="2400" b="1" dirty="0" err="1" smtClean="0">
                <a:latin typeface="Monotype Corsiva" pitchFamily="66" charset="0"/>
              </a:rPr>
              <a:t>являтся</a:t>
            </a:r>
            <a:r>
              <a:rPr lang="ru-RU" sz="2400" b="1" dirty="0" smtClean="0">
                <a:latin typeface="Monotype Corsiva" pitchFamily="66" charset="0"/>
              </a:rPr>
              <a:t> студентом-магистрантом социально-психологического факультета Бурятского Государственного Университета.  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8 лет.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C:\Users\SB2016\Downloads\Ви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0"/>
            <a:ext cx="4536504" cy="6267054"/>
          </a:xfrm>
          <a:prstGeom prst="round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28083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Бадмаева Виктория Викторовна .</a:t>
            </a:r>
            <a:r>
              <a:rPr lang="ru-RU" sz="2400" b="1" dirty="0" smtClean="0">
                <a:latin typeface="Monotype Corsiva" pitchFamily="66" charset="0"/>
              </a:rPr>
              <a:t>Учитель английского языка .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Образование:</a:t>
            </a:r>
            <a:r>
              <a:rPr lang="ru-RU" sz="2400" b="1" dirty="0" smtClean="0">
                <a:latin typeface="Monotype Corsiva" pitchFamily="66" charset="0"/>
              </a:rPr>
              <a:t> высшее БРИОП  "Методика преподавания английского языка«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latin typeface="Monotype Corsiva" pitchFamily="66" charset="0"/>
              </a:rPr>
              <a:t>:3 месяца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Пед.кредо:</a:t>
            </a:r>
            <a:r>
              <a:rPr lang="ru-RU" sz="2400" b="1" dirty="0" err="1" smtClean="0">
                <a:latin typeface="Monotype Corsiva" pitchFamily="66" charset="0"/>
              </a:rPr>
              <a:t>Любить</a:t>
            </a:r>
            <a:r>
              <a:rPr lang="ru-RU" sz="2400" b="1" dirty="0" smtClean="0">
                <a:latin typeface="Monotype Corsiva" pitchFamily="66" charset="0"/>
              </a:rPr>
              <a:t> то, чем занимаешься!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C:\Users\SB2016\AppData\Local\Temp\Rar$DI00.685\документы 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7570"/>
            <a:ext cx="4680520" cy="4971340"/>
          </a:xfrm>
          <a:prstGeom prst="round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104773"/>
            <a:ext cx="3779912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Моисеенко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Людмила Владимировна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Учитель технологии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Образование: </a:t>
            </a:r>
            <a:r>
              <a:rPr lang="ru-RU" sz="2400" b="1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высшее.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Улан-удэнский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Инженерно-Педагогический колледж (специальность –учитель труда)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 курс БГУ ПИ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специальность-профессиональное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обучение, дизайнер).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Пед.стаж: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15 лет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cs typeface="Times New Roman" pitchFamily="18" charset="0"/>
              </a:rPr>
              <a:t>Пед.кредо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Monotype Corsiva" pitchFamily="66" charset="0"/>
              </a:rPr>
              <a:t> «Чтобы быть хорошим преподавателем, нужно любить то, что преподаешь, и любить тех, кому преподаешь»</a:t>
            </a:r>
            <a:br>
              <a:rPr lang="ru-RU" sz="2400" b="1" dirty="0" smtClean="0">
                <a:latin typeface="Monotype Corsiva" pitchFamily="66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nachalo4ka.ru/wp-content/uploads/2014/09/Zelenaya-planeta-Zemlya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SB2016\Desktop\Молодые специалисты БСОШ\SAM_0494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4464496" cy="4176464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95536" y="0"/>
            <a:ext cx="3240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Жданова Светлана Юрьевна .</a:t>
            </a:r>
            <a:r>
              <a:rPr lang="ru-RU" sz="2400" b="1" dirty="0" smtClean="0">
                <a:latin typeface="Monotype Corsiva" pitchFamily="66" charset="0"/>
              </a:rPr>
              <a:t>Учитель начальных </a:t>
            </a:r>
            <a:r>
              <a:rPr lang="ru-RU" sz="2400" b="1" dirty="0" err="1" smtClean="0">
                <a:latin typeface="Monotype Corsiva" pitchFamily="66" charset="0"/>
              </a:rPr>
              <a:t>классов.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Образование</a:t>
            </a:r>
            <a:r>
              <a:rPr lang="ru-RU" sz="2400" b="1" dirty="0" smtClean="0">
                <a:latin typeface="Monotype Corsiva" pitchFamily="66" charset="0"/>
              </a:rPr>
              <a:t>: высшее- БГУ</a:t>
            </a:r>
            <a:r>
              <a:rPr lang="en-US" sz="2400" b="1" dirty="0" smtClean="0">
                <a:latin typeface="Monotype Corsiva" pitchFamily="66" charset="0"/>
              </a:rPr>
              <a:t>,</a:t>
            </a:r>
            <a:r>
              <a:rPr lang="ru-RU" sz="2400" b="1" dirty="0" err="1" smtClean="0">
                <a:latin typeface="Monotype Corsiva" pitchFamily="66" charset="0"/>
              </a:rPr>
              <a:t>П.И.Специальность:учитель</a:t>
            </a:r>
            <a:r>
              <a:rPr lang="ru-RU" sz="2400" b="1" dirty="0" smtClean="0">
                <a:latin typeface="Monotype Corsiva" pitchFamily="66" charset="0"/>
              </a:rPr>
              <a:t> начальных классов. 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Пед.стаж</a:t>
            </a:r>
            <a:r>
              <a:rPr lang="ru-RU" sz="2400" b="1" dirty="0" smtClean="0">
                <a:latin typeface="Monotype Corsiva" pitchFamily="66" charset="0"/>
              </a:rPr>
              <a:t>: 4 года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Пед.кредо</a:t>
            </a:r>
            <a:r>
              <a:rPr lang="ru-RU" sz="2400" b="1" dirty="0" smtClean="0">
                <a:latin typeface="Monotype Corsiva" pitchFamily="66" charset="0"/>
              </a:rPr>
              <a:t>: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363</Words>
  <Application>Microsoft Office PowerPoint</Application>
  <PresentationFormat>Экран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SB2016</cp:lastModifiedBy>
  <cp:revision>33</cp:revision>
  <dcterms:created xsi:type="dcterms:W3CDTF">2017-05-08T06:18:02Z</dcterms:created>
  <dcterms:modified xsi:type="dcterms:W3CDTF">2017-05-09T13:19:23Z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575723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