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9" r:id="rId5"/>
    <p:sldId id="260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E62ED-3EE8-440E-A9E5-605602D935E0}" type="datetimeFigureOut">
              <a:rPr lang="ru-RU" smtClean="0"/>
              <a:pPr/>
              <a:t>08.03.2019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CD591-6179-44E6-9B6F-F6A7F307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gif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4.xml"/><Relationship Id="rId7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" Target="slide5.xml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5.png"/><Relationship Id="rId4" Type="http://schemas.openxmlformats.org/officeDocument/2006/relationships/image" Target="../media/image4.gif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" Target="slide6.xml"/><Relationship Id="rId7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1.xml"/><Relationship Id="rId7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0.jpeg"/><Relationship Id="rId10" Type="http://schemas.openxmlformats.org/officeDocument/2006/relationships/image" Target="../media/image19.jpeg"/><Relationship Id="rId4" Type="http://schemas.openxmlformats.org/officeDocument/2006/relationships/image" Target="../media/image4.gif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571604" y="714356"/>
            <a:ext cx="6000792" cy="2643206"/>
          </a:xfrm>
          <a:prstGeom prst="roundRect">
            <a:avLst/>
          </a:prstGeom>
          <a:solidFill>
            <a:srgbClr val="92D050"/>
          </a:solidFill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0723" y="928670"/>
            <a:ext cx="731317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«Морковка</a:t>
            </a:r>
          </a:p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для зайчат»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3143248"/>
            <a:ext cx="25717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isolated-colorful-play-button-logo-vector-1024419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500569"/>
            <a:ext cx="1238907" cy="1372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solnce-gifka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0" y="0"/>
            <a:ext cx="2542092" cy="2143092"/>
          </a:xfrm>
          <a:prstGeom prst="rect">
            <a:avLst/>
          </a:prstGeom>
        </p:spPr>
      </p:pic>
      <p:grpSp>
        <p:nvGrpSpPr>
          <p:cNvPr id="3" name="Группа 8"/>
          <p:cNvGrpSpPr/>
          <p:nvPr/>
        </p:nvGrpSpPr>
        <p:grpSpPr>
          <a:xfrm>
            <a:off x="9144000" y="2500306"/>
            <a:ext cx="9144000" cy="2806135"/>
            <a:chOff x="0" y="2357430"/>
            <a:chExt cx="9144000" cy="2806135"/>
          </a:xfrm>
        </p:grpSpPr>
        <p:pic>
          <p:nvPicPr>
            <p:cNvPr id="2" name="Рисунок 1" descr="bTyLanBjc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908881"/>
              <a:ext cx="9144000" cy="2254684"/>
            </a:xfrm>
            <a:prstGeom prst="rect">
              <a:avLst/>
            </a:prstGeom>
          </p:spPr>
        </p:pic>
        <p:pic>
          <p:nvPicPr>
            <p:cNvPr id="4" name="Рисунок 3" descr="6f3cc3a234eea6312b2d80ed5fa83fe6 - копия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8728" y="2857496"/>
              <a:ext cx="1248216" cy="1071545"/>
            </a:xfrm>
            <a:prstGeom prst="rect">
              <a:avLst/>
            </a:prstGeom>
          </p:spPr>
        </p:pic>
        <p:pic>
          <p:nvPicPr>
            <p:cNvPr id="6" name="Рисунок 5" descr="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286380" y="2357430"/>
              <a:ext cx="1571636" cy="1571636"/>
            </a:xfrm>
            <a:prstGeom prst="rect">
              <a:avLst/>
            </a:prstGeom>
          </p:spPr>
        </p:pic>
        <p:pic>
          <p:nvPicPr>
            <p:cNvPr id="7" name="Рисунок 6" descr="3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86644" y="2357430"/>
              <a:ext cx="1564488" cy="1564488"/>
            </a:xfrm>
            <a:prstGeom prst="rect">
              <a:avLst/>
            </a:prstGeom>
          </p:spPr>
        </p:pic>
        <p:pic>
          <p:nvPicPr>
            <p:cNvPr id="8" name="Рисунок 7" descr="number1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00364" y="2428868"/>
              <a:ext cx="1781182" cy="1495430"/>
            </a:xfrm>
            <a:prstGeom prst="rect">
              <a:avLst/>
            </a:prstGeom>
          </p:spPr>
        </p:pic>
      </p:grpSp>
      <p:pic>
        <p:nvPicPr>
          <p:cNvPr id="10" name="Рисунок 9" descr="isolated-colorful-play-button-logo-vector-10244195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500042"/>
            <a:ext cx="902610" cy="100010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58 -0.00625 L -1.00781 0.0148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7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solnce-gifka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0" y="0"/>
            <a:ext cx="2542092" cy="2143092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9144000" y="3000372"/>
            <a:ext cx="9144000" cy="2306069"/>
            <a:chOff x="9144000" y="3000372"/>
            <a:chExt cx="9144000" cy="2306069"/>
          </a:xfrm>
        </p:grpSpPr>
        <p:pic>
          <p:nvPicPr>
            <p:cNvPr id="2" name="Рисунок 1" descr="bTyLanBjc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44000" y="3051757"/>
              <a:ext cx="9144000" cy="2254684"/>
            </a:xfrm>
            <a:prstGeom prst="rect">
              <a:avLst/>
            </a:prstGeom>
          </p:spPr>
        </p:pic>
        <p:pic>
          <p:nvPicPr>
            <p:cNvPr id="4" name="Рисунок 3" descr="6f3cc3a234eea6312b2d80ed5fa83fe6 - копия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572728" y="3000372"/>
              <a:ext cx="1248216" cy="1071545"/>
            </a:xfrm>
            <a:prstGeom prst="rect">
              <a:avLst/>
            </a:prstGeom>
          </p:spPr>
        </p:pic>
        <p:pic>
          <p:nvPicPr>
            <p:cNvPr id="8" name="Рисунок 7" descr="number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358742" y="3929066"/>
              <a:ext cx="1440828" cy="1209678"/>
            </a:xfrm>
            <a:prstGeom prst="rect">
              <a:avLst/>
            </a:prstGeom>
          </p:spPr>
        </p:pic>
      </p:grpSp>
      <p:pic>
        <p:nvPicPr>
          <p:cNvPr id="10" name="Рисунок 9" descr="isolated-colorful-play-button-logo-vector-1024419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500042"/>
            <a:ext cx="902610" cy="1000108"/>
          </a:xfrm>
          <a:prstGeom prst="rect">
            <a:avLst/>
          </a:prstGeom>
        </p:spPr>
      </p:pic>
      <p:pic>
        <p:nvPicPr>
          <p:cNvPr id="11" name="Рисунок 10" descr="cartoon-carrot-vector-207275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349231" y="5602256"/>
            <a:ext cx="1076127" cy="655361"/>
          </a:xfrm>
          <a:prstGeom prst="rect">
            <a:avLst/>
          </a:prstGeom>
        </p:spPr>
      </p:pic>
      <p:pic>
        <p:nvPicPr>
          <p:cNvPr id="12" name="Рисунок 11" descr="cartoon-carrot-vector-207275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653565">
            <a:off x="1714910" y="5535202"/>
            <a:ext cx="1076127" cy="655361"/>
          </a:xfrm>
          <a:prstGeom prst="rect">
            <a:avLst/>
          </a:prstGeom>
        </p:spPr>
      </p:pic>
      <p:pic>
        <p:nvPicPr>
          <p:cNvPr id="13" name="Рисунок 12" descr="cartoon-carrot-vector-207275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3206751" y="5602258"/>
            <a:ext cx="1076127" cy="655361"/>
          </a:xfrm>
          <a:prstGeom prst="rect">
            <a:avLst/>
          </a:prstGeom>
        </p:spPr>
      </p:pic>
      <p:pic>
        <p:nvPicPr>
          <p:cNvPr id="14" name="Рисунок 13" descr="cartoon-carrot-vector-207275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873500">
            <a:off x="4602965" y="5550264"/>
            <a:ext cx="1076127" cy="655361"/>
          </a:xfrm>
          <a:prstGeom prst="rect">
            <a:avLst/>
          </a:prstGeom>
        </p:spPr>
      </p:pic>
      <p:pic>
        <p:nvPicPr>
          <p:cNvPr id="15" name="Рисунок 14" descr="cartoon-carrot-vector-207275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6064271" y="5530820"/>
            <a:ext cx="1076127" cy="655361"/>
          </a:xfrm>
          <a:prstGeom prst="rect">
            <a:avLst/>
          </a:prstGeom>
        </p:spPr>
      </p:pic>
      <p:pic>
        <p:nvPicPr>
          <p:cNvPr id="16" name="Рисунок 15" descr="cartoon-carrot-vector-2072758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724217">
            <a:off x="7350156" y="5602257"/>
            <a:ext cx="1076127" cy="65536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-0.99219 -0.0004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xit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287 L 0.34774 -0.37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18108 -0.36759 " pathEditMode="relative" ptsTypes="AA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6 L 0.0158 -0.378 " pathEditMode="relative" ptsTypes="AA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5185E-6 L -0.13385 -0.34653 " pathEditMode="relative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5.92593E-6 L -0.29132 -0.35718 " pathEditMode="relative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-0.42535 -0.35694 " pathEditMode="relative" ptsTypes="AA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solnce-gifka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0" y="0"/>
            <a:ext cx="2542092" cy="2143092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-9144000" y="3000372"/>
            <a:ext cx="9144000" cy="2306069"/>
            <a:chOff x="0" y="3000372"/>
            <a:chExt cx="9144000" cy="2306069"/>
          </a:xfrm>
        </p:grpSpPr>
        <p:pic>
          <p:nvPicPr>
            <p:cNvPr id="2" name="Рисунок 1" descr="bTyLanBjc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0" y="3051757"/>
              <a:ext cx="9144000" cy="2254684"/>
            </a:xfrm>
            <a:prstGeom prst="rect">
              <a:avLst/>
            </a:prstGeom>
          </p:spPr>
        </p:pic>
        <p:pic>
          <p:nvPicPr>
            <p:cNvPr id="4" name="Рисунок 3" descr="6f3cc3a234eea6312b2d80ed5fa83fe6 - копия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500826" y="3000372"/>
              <a:ext cx="1214446" cy="1071545"/>
            </a:xfrm>
            <a:prstGeom prst="rect">
              <a:avLst/>
            </a:prstGeom>
          </p:spPr>
        </p:pic>
        <p:pic>
          <p:nvPicPr>
            <p:cNvPr id="6" name="Рисунок 5" descr="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14612" y="3929066"/>
              <a:ext cx="831279" cy="1071570"/>
            </a:xfrm>
            <a:prstGeom prst="rect">
              <a:avLst/>
            </a:prstGeom>
          </p:spPr>
        </p:pic>
      </p:grpSp>
      <p:pic>
        <p:nvPicPr>
          <p:cNvPr id="11" name="Рисунок 10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349231" y="5602256"/>
            <a:ext cx="1076127" cy="655361"/>
          </a:xfrm>
          <a:prstGeom prst="rect">
            <a:avLst/>
          </a:prstGeom>
        </p:spPr>
      </p:pic>
      <p:pic>
        <p:nvPicPr>
          <p:cNvPr id="12" name="Рисунок 11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653565">
            <a:off x="1714910" y="5535202"/>
            <a:ext cx="1076127" cy="655361"/>
          </a:xfrm>
          <a:prstGeom prst="rect">
            <a:avLst/>
          </a:prstGeom>
        </p:spPr>
      </p:pic>
      <p:pic>
        <p:nvPicPr>
          <p:cNvPr id="13" name="Рисунок 12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3206751" y="5602258"/>
            <a:ext cx="1076127" cy="655361"/>
          </a:xfrm>
          <a:prstGeom prst="rect">
            <a:avLst/>
          </a:prstGeom>
        </p:spPr>
      </p:pic>
      <p:pic>
        <p:nvPicPr>
          <p:cNvPr id="14" name="Рисунок 13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873500">
            <a:off x="4602965" y="5550264"/>
            <a:ext cx="1076127" cy="655361"/>
          </a:xfrm>
          <a:prstGeom prst="rect">
            <a:avLst/>
          </a:prstGeom>
        </p:spPr>
      </p:pic>
      <p:pic>
        <p:nvPicPr>
          <p:cNvPr id="15" name="Рисунок 14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6064271" y="5530820"/>
            <a:ext cx="1076127" cy="655361"/>
          </a:xfrm>
          <a:prstGeom prst="rect">
            <a:avLst/>
          </a:prstGeom>
        </p:spPr>
      </p:pic>
      <p:pic>
        <p:nvPicPr>
          <p:cNvPr id="16" name="Рисунок 15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724217">
            <a:off x="7368504" y="5540302"/>
            <a:ext cx="1076127" cy="655361"/>
          </a:xfrm>
          <a:prstGeom prst="rect">
            <a:avLst/>
          </a:prstGeom>
        </p:spPr>
      </p:pic>
      <p:pic>
        <p:nvPicPr>
          <p:cNvPr id="17" name="Рисунок 16" descr="isolated-colorful-play-button-logo-vector-10244195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500042"/>
            <a:ext cx="902610" cy="100010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99219 -0.0004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6 L 0.2283 -0.378 " pathEditMode="relative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06285 -0.35694 " pathEditMode="relative" ptsTypes="AA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6 L -0.08663 -0.39884 " pathEditMode="relative" ptsTypes="AA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5185E-6 L -0.22847 -0.37801 " pathEditMode="relative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7.77778E-6 L -0.37795 -0.36737 " pathEditMode="relative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7.03704E-6 L -0.51979 -0.3676 " pathEditMode="relative" ptsTypes="AA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solnce-gifka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0" y="0"/>
            <a:ext cx="2542092" cy="2143092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9144000" y="2857496"/>
            <a:ext cx="9144000" cy="2306069"/>
            <a:chOff x="0" y="2857496"/>
            <a:chExt cx="9144000" cy="2306069"/>
          </a:xfrm>
        </p:grpSpPr>
        <p:pic>
          <p:nvPicPr>
            <p:cNvPr id="2" name="Рисунок 1" descr="bTyLanBjc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908881"/>
              <a:ext cx="9144000" cy="2254684"/>
            </a:xfrm>
            <a:prstGeom prst="rect">
              <a:avLst/>
            </a:prstGeom>
          </p:spPr>
        </p:pic>
        <p:pic>
          <p:nvPicPr>
            <p:cNvPr id="4" name="Рисунок 3" descr="6f3cc3a234eea6312b2d80ed5fa83fe6 - копия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8728" y="2857496"/>
              <a:ext cx="1248216" cy="1071545"/>
            </a:xfrm>
            <a:prstGeom prst="rect">
              <a:avLst/>
            </a:prstGeom>
          </p:spPr>
        </p:pic>
        <p:pic>
          <p:nvPicPr>
            <p:cNvPr id="7" name="Рисунок 6" descr="3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43834" y="3786190"/>
              <a:ext cx="1143008" cy="1143008"/>
            </a:xfrm>
            <a:prstGeom prst="rect">
              <a:avLst/>
            </a:prstGeom>
          </p:spPr>
        </p:pic>
      </p:grpSp>
      <p:pic>
        <p:nvPicPr>
          <p:cNvPr id="10" name="Рисунок 9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349231" y="5602256"/>
            <a:ext cx="1076127" cy="655361"/>
          </a:xfrm>
          <a:prstGeom prst="rect">
            <a:avLst/>
          </a:prstGeom>
        </p:spPr>
      </p:pic>
      <p:pic>
        <p:nvPicPr>
          <p:cNvPr id="11" name="Рисунок 10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653565">
            <a:off x="1714910" y="5535202"/>
            <a:ext cx="1076127" cy="655361"/>
          </a:xfrm>
          <a:prstGeom prst="rect">
            <a:avLst/>
          </a:prstGeom>
        </p:spPr>
      </p:pic>
      <p:pic>
        <p:nvPicPr>
          <p:cNvPr id="12" name="Рисунок 11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3206751" y="5602258"/>
            <a:ext cx="1076127" cy="655361"/>
          </a:xfrm>
          <a:prstGeom prst="rect">
            <a:avLst/>
          </a:prstGeom>
        </p:spPr>
      </p:pic>
      <p:pic>
        <p:nvPicPr>
          <p:cNvPr id="13" name="Рисунок 12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873500">
            <a:off x="4602965" y="5550264"/>
            <a:ext cx="1076127" cy="655361"/>
          </a:xfrm>
          <a:prstGeom prst="rect">
            <a:avLst/>
          </a:prstGeom>
        </p:spPr>
      </p:pic>
      <p:pic>
        <p:nvPicPr>
          <p:cNvPr id="14" name="Рисунок 13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804635">
            <a:off x="6064271" y="5530820"/>
            <a:ext cx="1076127" cy="655361"/>
          </a:xfrm>
          <a:prstGeom prst="rect">
            <a:avLst/>
          </a:prstGeom>
        </p:spPr>
      </p:pic>
      <p:pic>
        <p:nvPicPr>
          <p:cNvPr id="15" name="Рисунок 14" descr="cartoon-carrot-vector-207275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724217">
            <a:off x="7350156" y="5602257"/>
            <a:ext cx="1076127" cy="655361"/>
          </a:xfrm>
          <a:prstGeom prst="rect">
            <a:avLst/>
          </a:prstGeom>
        </p:spPr>
      </p:pic>
      <p:pic>
        <p:nvPicPr>
          <p:cNvPr id="16" name="Рисунок 15" descr="isolated-colorful-play-button-logo-vector-10244195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500042"/>
            <a:ext cx="902610" cy="100010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-0.00069 L -0.99219 0.00903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-0.02847 L 0.7809 -0.3645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" y="-16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0.02292 L 0.6316 -0.375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6 L 0.48038 -0.39884 " pathEditMode="relative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51852E-6 L 0.33073 -0.4199 " pathEditMode="relative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2.59259E-6 L 0.16545 -0.39907 " pathEditMode="relative" ptsTypes="AA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7.40741E-6 L 0.03143 -0.40948 " pathEditMode="relative" ptsTypes="AA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solnce-gifka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0" y="0"/>
            <a:ext cx="2542092" cy="2143092"/>
          </a:xfrm>
          <a:prstGeom prst="rect">
            <a:avLst/>
          </a:prstGeom>
        </p:spPr>
      </p:pic>
      <p:pic>
        <p:nvPicPr>
          <p:cNvPr id="10" name="Рисунок 9" descr="isolated-colorful-play-button-logo-vector-10244195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500042"/>
            <a:ext cx="902610" cy="1000108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428596" y="2428868"/>
            <a:ext cx="3081358" cy="3907109"/>
            <a:chOff x="428596" y="2428868"/>
            <a:chExt cx="3081358" cy="3907109"/>
          </a:xfrm>
        </p:grpSpPr>
        <p:sp>
          <p:nvSpPr>
            <p:cNvPr id="17" name="Овал 16"/>
            <p:cNvSpPr/>
            <p:nvPr/>
          </p:nvSpPr>
          <p:spPr>
            <a:xfrm>
              <a:off x="1643042" y="4714884"/>
              <a:ext cx="785818" cy="64294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 descr="6f3cc3a234eea6312b2d80ed5fa83fe6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28596" y="2428868"/>
              <a:ext cx="3081358" cy="3907109"/>
            </a:xfrm>
            <a:prstGeom prst="rect">
              <a:avLst/>
            </a:prstGeom>
          </p:spPr>
        </p:pic>
        <p:pic>
          <p:nvPicPr>
            <p:cNvPr id="15" name="Рисунок 14" descr="hat-clothing-0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1472" y="3143248"/>
              <a:ext cx="2169406" cy="1586193"/>
            </a:xfrm>
            <a:prstGeom prst="rect">
              <a:avLst/>
            </a:prstGeom>
          </p:spPr>
        </p:pic>
        <p:pic>
          <p:nvPicPr>
            <p:cNvPr id="20" name="Рисунок 19" descr="cartoon-carrot-vector-2072758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8838946">
              <a:off x="1603591" y="4916519"/>
              <a:ext cx="1559422" cy="949688"/>
            </a:xfrm>
            <a:prstGeom prst="rect">
              <a:avLst/>
            </a:prstGeom>
          </p:spPr>
        </p:pic>
      </p:grpSp>
      <p:grpSp>
        <p:nvGrpSpPr>
          <p:cNvPr id="25" name="Группа 24"/>
          <p:cNvGrpSpPr/>
          <p:nvPr/>
        </p:nvGrpSpPr>
        <p:grpSpPr>
          <a:xfrm>
            <a:off x="5286381" y="2428868"/>
            <a:ext cx="3143272" cy="3907109"/>
            <a:chOff x="5286381" y="2428868"/>
            <a:chExt cx="3143272" cy="3907109"/>
          </a:xfrm>
        </p:grpSpPr>
        <p:sp>
          <p:nvSpPr>
            <p:cNvPr id="19" name="Овал 18"/>
            <p:cNvSpPr/>
            <p:nvPr/>
          </p:nvSpPr>
          <p:spPr>
            <a:xfrm>
              <a:off x="6357950" y="4786322"/>
              <a:ext cx="785818" cy="64294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 descr="6f3cc3a234eea6312b2d80ed5fa83fe6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6381" y="2428868"/>
              <a:ext cx="3143272" cy="3907109"/>
            </a:xfrm>
            <a:prstGeom prst="rect">
              <a:avLst/>
            </a:prstGeom>
          </p:spPr>
        </p:pic>
        <p:pic>
          <p:nvPicPr>
            <p:cNvPr id="16" name="Рисунок 15" descr="beanie-propeller-png-3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15008" y="3286124"/>
              <a:ext cx="2163740" cy="1091139"/>
            </a:xfrm>
            <a:prstGeom prst="rect">
              <a:avLst/>
            </a:prstGeom>
          </p:spPr>
        </p:pic>
        <p:pic>
          <p:nvPicPr>
            <p:cNvPr id="21" name="Рисунок 20" descr="cartoon-carrot-vector-2072758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8838946">
              <a:off x="6389937" y="4845081"/>
              <a:ext cx="1559422" cy="949688"/>
            </a:xfrm>
            <a:prstGeom prst="rect">
              <a:avLst/>
            </a:prstGeom>
          </p:spPr>
        </p:pic>
      </p:grpSp>
      <p:grpSp>
        <p:nvGrpSpPr>
          <p:cNvPr id="24" name="Группа 23"/>
          <p:cNvGrpSpPr/>
          <p:nvPr/>
        </p:nvGrpSpPr>
        <p:grpSpPr>
          <a:xfrm>
            <a:off x="2714612" y="2428868"/>
            <a:ext cx="3040579" cy="3907109"/>
            <a:chOff x="2714612" y="2428868"/>
            <a:chExt cx="3040579" cy="3907109"/>
          </a:xfrm>
        </p:grpSpPr>
        <p:sp>
          <p:nvSpPr>
            <p:cNvPr id="18" name="Овал 17"/>
            <p:cNvSpPr/>
            <p:nvPr/>
          </p:nvSpPr>
          <p:spPr>
            <a:xfrm>
              <a:off x="3929058" y="4786322"/>
              <a:ext cx="785818" cy="64294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 descr="6f3cc3a234eea6312b2d80ed5fa83fe6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714612" y="2428868"/>
              <a:ext cx="3040579" cy="3907109"/>
            </a:xfrm>
            <a:prstGeom prst="rect">
              <a:avLst/>
            </a:prstGeom>
          </p:spPr>
        </p:pic>
        <p:pic>
          <p:nvPicPr>
            <p:cNvPr id="14" name="Рисунок 13" descr="0d75f3fbc010b35d06d69b0d1763b8a6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491654">
              <a:off x="2963586" y="2878883"/>
              <a:ext cx="2424034" cy="1662417"/>
            </a:xfrm>
            <a:prstGeom prst="rect">
              <a:avLst/>
            </a:prstGeom>
          </p:spPr>
        </p:pic>
        <p:pic>
          <p:nvPicPr>
            <p:cNvPr id="22" name="Рисунок 21" descr="cartoon-carrot-vector-2072758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3033867">
              <a:off x="3128756" y="5018424"/>
              <a:ext cx="1559422" cy="949688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7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10</cp:revision>
  <dcterms:created xsi:type="dcterms:W3CDTF">2018-09-28T12:57:07Z</dcterms:created>
  <dcterms:modified xsi:type="dcterms:W3CDTF">2019-03-08T09:05:32Z</dcterms:modified>
</cp:coreProperties>
</file>